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Economica"/>
      <p:regular r:id="rId44"/>
      <p:bold r:id="rId45"/>
      <p:italic r:id="rId46"/>
      <p:boldItalic r:id="rId47"/>
    </p:embeddedFont>
    <p:embeddedFont>
      <p:font typeface="Fira Sans Extra Condense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50CDDE-0855-42C0-BECB-93BB32205A92}">
  <a:tblStyle styleId="{BC50CDDE-0855-42C0-BECB-93BB32205A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Economica-regular.fntdata"/><Relationship Id="rId43" Type="http://schemas.openxmlformats.org/officeDocument/2006/relationships/font" Target="fonts/Roboto-boldItalic.fntdata"/><Relationship Id="rId46" Type="http://schemas.openxmlformats.org/officeDocument/2006/relationships/font" Target="fonts/Economica-italic.fntdata"/><Relationship Id="rId45" Type="http://schemas.openxmlformats.org/officeDocument/2006/relationships/font" Target="fonts/Economic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ExtraCondensed-regular.fntdata"/><Relationship Id="rId47" Type="http://schemas.openxmlformats.org/officeDocument/2006/relationships/font" Target="fonts/Economica-boldItalic.fntdata"/><Relationship Id="rId49" Type="http://schemas.openxmlformats.org/officeDocument/2006/relationships/font" Target="fonts/FiraSansExtraCondense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ExtraCondensed-boldItalic.fntdata"/><Relationship Id="rId50" Type="http://schemas.openxmlformats.org/officeDocument/2006/relationships/font" Target="fonts/FiraSansExtraCondense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9fd5dfe8dd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9fd5dfe8dd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9fd5dfe8dd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9fd5dfe8dd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9fd5dfe8dd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9fd5dfe8dd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9fd5dfe8dd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9fd5dfe8d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9fd5dfe8dd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9fd5dfe8d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2575530c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2575530c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2959e1eb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62959e1eb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62959e1eb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62959e1eb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2959e1eb5_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62959e1eb5_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62959e1eb5_2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62959e1eb5_2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fd5dfe8d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fd5dfe8d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628995bb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628995bb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628995bb3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628995bb3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628995c3e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628995c3e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628995c3e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628995c3e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628995c3e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628995c3e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628995c3e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628995c3e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628995c3e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628995c3e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628995c3e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628995c3e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62959e1eb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62959e1eb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62959e1eb5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62959e1eb5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28995bb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628995bb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62959e1eb5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62959e1eb5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628995b3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628995b31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a08d046e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a08d046e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62959e1eb5_25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62959e1eb5_25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2b13bf10c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2b13bf10c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0c28a2460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0c28a2460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fd5dfe8d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9fd5dfe8d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fd5dfe8d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fd5dfe8d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9fd5dfe8d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9fd5dfe8d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fd5dfe8d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9fd5dfe8d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200" y="411475"/>
            <a:ext cx="5839500" cy="1042800"/>
          </a:xfrm>
          <a:prstGeom prst="rect">
            <a:avLst/>
          </a:prstGeom>
        </p:spPr>
        <p:txBody>
          <a:bodyPr anchorCtr="0" anchor="ctr" bIns="91425" lIns="91425" spcFirstLastPara="1" rIns="91425" wrap="square" tIns="91425">
            <a:normAutofit/>
          </a:bodyPr>
          <a:lstStyle>
            <a:lvl1pPr lvl="0">
              <a:spcBef>
                <a:spcPts val="0"/>
              </a:spcBef>
              <a:spcAft>
                <a:spcPts val="0"/>
              </a:spcAft>
              <a:buSzPts val="5200"/>
              <a:buNone/>
              <a:defRPr sz="60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457200" y="1454275"/>
            <a:ext cx="4114800" cy="396300"/>
          </a:xfrm>
          <a:prstGeom prst="rect">
            <a:avLst/>
          </a:prstGeom>
        </p:spPr>
        <p:txBody>
          <a:bodyPr anchorCtr="0" anchor="ctr" bIns="91425" lIns="91425" spcFirstLastPara="1" rIns="91425" wrap="square" tIns="91425">
            <a:normAutofit/>
          </a:bodyPr>
          <a:lstStyle>
            <a:lvl1pPr lvl="0">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8.png"/><Relationship Id="rId4" Type="http://schemas.openxmlformats.org/officeDocument/2006/relationships/image" Target="../media/image69.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3.png"/><Relationship Id="rId4" Type="http://schemas.openxmlformats.org/officeDocument/2006/relationships/image" Target="../media/image45.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16.gif"/><Relationship Id="rId6" Type="http://schemas.openxmlformats.org/officeDocument/2006/relationships/image" Target="../media/image36.png"/><Relationship Id="rId7"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0.png"/><Relationship Id="rId7"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9.png"/><Relationship Id="rId7" Type="http://schemas.openxmlformats.org/officeDocument/2006/relationships/image" Target="../media/image16.gif"/><Relationship Id="rId8"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67.png"/><Relationship Id="rId4" Type="http://schemas.openxmlformats.org/officeDocument/2006/relationships/image" Target="../media/image48.png"/><Relationship Id="rId5" Type="http://schemas.openxmlformats.org/officeDocument/2006/relationships/image" Target="../media/image66.png"/><Relationship Id="rId6" Type="http://schemas.openxmlformats.org/officeDocument/2006/relationships/image" Target="../media/image51.png"/><Relationship Id="rId7" Type="http://schemas.openxmlformats.org/officeDocument/2006/relationships/image" Target="../media/image1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1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6.gif"/><Relationship Id="rId4" Type="http://schemas.openxmlformats.org/officeDocument/2006/relationships/image" Target="../media/image54.png"/><Relationship Id="rId5"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1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6.gif"/><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6.gif"/><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64.png"/><Relationship Id="rId4" Type="http://schemas.openxmlformats.org/officeDocument/2006/relationships/image" Target="../media/image78.png"/><Relationship Id="rId5" Type="http://schemas.openxmlformats.org/officeDocument/2006/relationships/image" Target="../media/image65.png"/><Relationship Id="rId6" Type="http://schemas.openxmlformats.org/officeDocument/2006/relationships/image" Target="../media/image16.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81.jpg"/><Relationship Id="rId4" Type="http://schemas.openxmlformats.org/officeDocument/2006/relationships/image" Target="../media/image1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83.jpg"/><Relationship Id="rId4" Type="http://schemas.openxmlformats.org/officeDocument/2006/relationships/image" Target="../media/image1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4.jpg"/><Relationship Id="rId4" Type="http://schemas.openxmlformats.org/officeDocument/2006/relationships/image" Target="../media/image1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1" Type="http://schemas.openxmlformats.org/officeDocument/2006/relationships/image" Target="../media/image80.png"/><Relationship Id="rId10" Type="http://schemas.openxmlformats.org/officeDocument/2006/relationships/image" Target="../media/image75.gif"/><Relationship Id="rId13" Type="http://schemas.openxmlformats.org/officeDocument/2006/relationships/image" Target="../media/image74.jpg"/><Relationship Id="rId12" Type="http://schemas.openxmlformats.org/officeDocument/2006/relationships/image" Target="../media/image86.png"/><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73.png"/><Relationship Id="rId4" Type="http://schemas.openxmlformats.org/officeDocument/2006/relationships/image" Target="../media/image68.jpg"/><Relationship Id="rId9" Type="http://schemas.openxmlformats.org/officeDocument/2006/relationships/image" Target="../media/image70.jpg"/><Relationship Id="rId14" Type="http://schemas.openxmlformats.org/officeDocument/2006/relationships/image" Target="../media/image77.png"/><Relationship Id="rId5" Type="http://schemas.openxmlformats.org/officeDocument/2006/relationships/image" Target="../media/image72.jpg"/><Relationship Id="rId6" Type="http://schemas.openxmlformats.org/officeDocument/2006/relationships/image" Target="../media/image82.jpg"/><Relationship Id="rId7" Type="http://schemas.openxmlformats.org/officeDocument/2006/relationships/image" Target="../media/image71.jpg"/><Relationship Id="rId8" Type="http://schemas.openxmlformats.org/officeDocument/2006/relationships/image" Target="../media/image7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87.png"/><Relationship Id="rId5"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5.png"/><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457200" y="411475"/>
            <a:ext cx="5839500" cy="104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 Best Cab CA1</a:t>
            </a:r>
            <a:endParaRPr/>
          </a:p>
        </p:txBody>
      </p:sp>
      <p:sp>
        <p:nvSpPr>
          <p:cNvPr id="43" name="Google Shape;43;p13"/>
          <p:cNvSpPr txBox="1"/>
          <p:nvPr>
            <p:ph idx="1" type="subTitle"/>
          </p:nvPr>
        </p:nvSpPr>
        <p:spPr>
          <a:xfrm>
            <a:off x="692050" y="1454275"/>
            <a:ext cx="4114800" cy="1516800"/>
          </a:xfrm>
          <a:prstGeom prst="rect">
            <a:avLst/>
          </a:prstGeom>
          <a:solidFill>
            <a:schemeClr val="lt2"/>
          </a:solidFill>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Fira Sans Extra Condensed"/>
                <a:ea typeface="Fira Sans Extra Condensed"/>
                <a:cs typeface="Fira Sans Extra Condensed"/>
                <a:sym typeface="Fira Sans Extra Condensed"/>
              </a:rPr>
              <a:t>DAAA/FT/2B/01</a:t>
            </a:r>
            <a:endParaRPr b="1">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Tan Wen Tao Bryan (2214449)</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Ryan Yeo (2214452)</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Zachary Leong Yao Jie (2201861)</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Ethan Pang Kin Fong (2214241)</a:t>
            </a:r>
            <a:endParaRPr>
              <a:latin typeface="Fira Sans Extra Condensed"/>
              <a:ea typeface="Fira Sans Extra Condensed"/>
              <a:cs typeface="Fira Sans Extra Condensed"/>
              <a:sym typeface="Fira Sans Extra Condensed"/>
            </a:endParaRPr>
          </a:p>
        </p:txBody>
      </p:sp>
      <p:grpSp>
        <p:nvGrpSpPr>
          <p:cNvPr id="44" name="Google Shape;44;p13"/>
          <p:cNvGrpSpPr/>
          <p:nvPr/>
        </p:nvGrpSpPr>
        <p:grpSpPr>
          <a:xfrm>
            <a:off x="4215744" y="2877075"/>
            <a:ext cx="5485342" cy="1854972"/>
            <a:chOff x="1474600" y="238125"/>
            <a:chExt cx="4680725" cy="1829000"/>
          </a:xfrm>
        </p:grpSpPr>
        <p:sp>
          <p:nvSpPr>
            <p:cNvPr id="45" name="Google Shape;45;p13"/>
            <p:cNvSpPr/>
            <p:nvPr/>
          </p:nvSpPr>
          <p:spPr>
            <a:xfrm>
              <a:off x="3698775" y="238125"/>
              <a:ext cx="548125" cy="198600"/>
            </a:xfrm>
            <a:custGeom>
              <a:rect b="b" l="l" r="r" t="t"/>
              <a:pathLst>
                <a:path extrusionOk="0" h="7944" w="21925">
                  <a:moveTo>
                    <a:pt x="19303" y="0"/>
                  </a:moveTo>
                  <a:lnTo>
                    <a:pt x="3019" y="715"/>
                  </a:lnTo>
                  <a:lnTo>
                    <a:pt x="1" y="7546"/>
                  </a:lnTo>
                  <a:lnTo>
                    <a:pt x="21925" y="7944"/>
                  </a:lnTo>
                  <a:lnTo>
                    <a:pt x="1930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3"/>
            <p:cNvSpPr/>
            <p:nvPr/>
          </p:nvSpPr>
          <p:spPr>
            <a:xfrm>
              <a:off x="1756600" y="1252900"/>
              <a:ext cx="3812900" cy="399175"/>
            </a:xfrm>
            <a:custGeom>
              <a:rect b="b" l="l" r="r" t="t"/>
              <a:pathLst>
                <a:path extrusionOk="0" h="15967" w="152516">
                  <a:moveTo>
                    <a:pt x="73557" y="0"/>
                  </a:moveTo>
                  <a:lnTo>
                    <a:pt x="0" y="1351"/>
                  </a:lnTo>
                  <a:lnTo>
                    <a:pt x="874" y="12472"/>
                  </a:lnTo>
                  <a:lnTo>
                    <a:pt x="7864" y="12472"/>
                  </a:lnTo>
                  <a:lnTo>
                    <a:pt x="27485" y="13345"/>
                  </a:lnTo>
                  <a:lnTo>
                    <a:pt x="28279" y="13743"/>
                  </a:lnTo>
                  <a:lnTo>
                    <a:pt x="29153" y="14140"/>
                  </a:lnTo>
                  <a:lnTo>
                    <a:pt x="30186" y="14616"/>
                  </a:lnTo>
                  <a:lnTo>
                    <a:pt x="31456" y="15093"/>
                  </a:lnTo>
                  <a:lnTo>
                    <a:pt x="32886" y="15490"/>
                  </a:lnTo>
                  <a:lnTo>
                    <a:pt x="34316" y="15808"/>
                  </a:lnTo>
                  <a:lnTo>
                    <a:pt x="35031" y="15887"/>
                  </a:lnTo>
                  <a:lnTo>
                    <a:pt x="35746" y="15967"/>
                  </a:lnTo>
                  <a:lnTo>
                    <a:pt x="116929" y="15967"/>
                  </a:lnTo>
                  <a:lnTo>
                    <a:pt x="117564" y="15887"/>
                  </a:lnTo>
                  <a:lnTo>
                    <a:pt x="117961" y="15808"/>
                  </a:lnTo>
                  <a:lnTo>
                    <a:pt x="118358" y="15570"/>
                  </a:lnTo>
                  <a:lnTo>
                    <a:pt x="118835" y="15252"/>
                  </a:lnTo>
                  <a:lnTo>
                    <a:pt x="119312" y="14855"/>
                  </a:lnTo>
                  <a:lnTo>
                    <a:pt x="119868" y="14299"/>
                  </a:lnTo>
                  <a:lnTo>
                    <a:pt x="120662" y="13822"/>
                  </a:lnTo>
                  <a:lnTo>
                    <a:pt x="121536" y="13425"/>
                  </a:lnTo>
                  <a:lnTo>
                    <a:pt x="122489" y="13028"/>
                  </a:lnTo>
                  <a:lnTo>
                    <a:pt x="123998" y="12551"/>
                  </a:lnTo>
                  <a:lnTo>
                    <a:pt x="124713" y="12313"/>
                  </a:lnTo>
                  <a:lnTo>
                    <a:pt x="145684" y="14696"/>
                  </a:lnTo>
                  <a:lnTo>
                    <a:pt x="152515" y="14696"/>
                  </a:lnTo>
                  <a:lnTo>
                    <a:pt x="152515" y="318"/>
                  </a:lnTo>
                  <a:lnTo>
                    <a:pt x="735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3"/>
            <p:cNvSpPr/>
            <p:nvPr/>
          </p:nvSpPr>
          <p:spPr>
            <a:xfrm>
              <a:off x="3591550" y="1608375"/>
              <a:ext cx="232375" cy="83425"/>
            </a:xfrm>
            <a:custGeom>
              <a:rect b="b" l="l" r="r" t="t"/>
              <a:pathLst>
                <a:path extrusionOk="0" h="3337" w="9295">
                  <a:moveTo>
                    <a:pt x="3019" y="0"/>
                  </a:moveTo>
                  <a:lnTo>
                    <a:pt x="1668" y="80"/>
                  </a:lnTo>
                  <a:lnTo>
                    <a:pt x="1112" y="80"/>
                  </a:lnTo>
                  <a:lnTo>
                    <a:pt x="636" y="239"/>
                  </a:lnTo>
                  <a:lnTo>
                    <a:pt x="318" y="397"/>
                  </a:lnTo>
                  <a:lnTo>
                    <a:pt x="80" y="636"/>
                  </a:lnTo>
                  <a:lnTo>
                    <a:pt x="0" y="1033"/>
                  </a:lnTo>
                  <a:lnTo>
                    <a:pt x="80" y="1510"/>
                  </a:lnTo>
                  <a:lnTo>
                    <a:pt x="238" y="2145"/>
                  </a:lnTo>
                  <a:lnTo>
                    <a:pt x="477" y="2781"/>
                  </a:lnTo>
                  <a:lnTo>
                    <a:pt x="636" y="2939"/>
                  </a:lnTo>
                  <a:lnTo>
                    <a:pt x="874" y="3178"/>
                  </a:lnTo>
                  <a:lnTo>
                    <a:pt x="1192" y="3257"/>
                  </a:lnTo>
                  <a:lnTo>
                    <a:pt x="1509" y="3337"/>
                  </a:lnTo>
                  <a:lnTo>
                    <a:pt x="4131" y="3257"/>
                  </a:lnTo>
                  <a:lnTo>
                    <a:pt x="6752" y="3337"/>
                  </a:lnTo>
                  <a:lnTo>
                    <a:pt x="7705" y="3257"/>
                  </a:lnTo>
                  <a:lnTo>
                    <a:pt x="8261" y="3178"/>
                  </a:lnTo>
                  <a:lnTo>
                    <a:pt x="8500" y="3019"/>
                  </a:lnTo>
                  <a:lnTo>
                    <a:pt x="8659" y="2860"/>
                  </a:lnTo>
                  <a:lnTo>
                    <a:pt x="8897" y="2463"/>
                  </a:lnTo>
                  <a:lnTo>
                    <a:pt x="9056" y="1907"/>
                  </a:lnTo>
                  <a:lnTo>
                    <a:pt x="9215" y="1510"/>
                  </a:lnTo>
                  <a:lnTo>
                    <a:pt x="9294" y="1192"/>
                  </a:lnTo>
                  <a:lnTo>
                    <a:pt x="9215" y="953"/>
                  </a:lnTo>
                  <a:lnTo>
                    <a:pt x="9135" y="795"/>
                  </a:lnTo>
                  <a:lnTo>
                    <a:pt x="8976" y="556"/>
                  </a:lnTo>
                  <a:lnTo>
                    <a:pt x="8738" y="397"/>
                  </a:lnTo>
                  <a:lnTo>
                    <a:pt x="8420" y="318"/>
                  </a:lnTo>
                  <a:lnTo>
                    <a:pt x="7705" y="159"/>
                  </a:lnTo>
                  <a:lnTo>
                    <a:pt x="675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3"/>
            <p:cNvSpPr/>
            <p:nvPr/>
          </p:nvSpPr>
          <p:spPr>
            <a:xfrm>
              <a:off x="6040125" y="1217150"/>
              <a:ext cx="67550" cy="63575"/>
            </a:xfrm>
            <a:custGeom>
              <a:rect b="b" l="l" r="r" t="t"/>
              <a:pathLst>
                <a:path extrusionOk="0" h="2543" w="2702">
                  <a:moveTo>
                    <a:pt x="1271" y="1"/>
                  </a:moveTo>
                  <a:lnTo>
                    <a:pt x="1033" y="80"/>
                  </a:lnTo>
                  <a:lnTo>
                    <a:pt x="715" y="159"/>
                  </a:lnTo>
                  <a:lnTo>
                    <a:pt x="477" y="318"/>
                  </a:lnTo>
                  <a:lnTo>
                    <a:pt x="318" y="477"/>
                  </a:lnTo>
                  <a:lnTo>
                    <a:pt x="159" y="715"/>
                  </a:lnTo>
                  <a:lnTo>
                    <a:pt x="80" y="954"/>
                  </a:lnTo>
                  <a:lnTo>
                    <a:pt x="1" y="1192"/>
                  </a:lnTo>
                  <a:lnTo>
                    <a:pt x="1" y="1430"/>
                  </a:lnTo>
                  <a:lnTo>
                    <a:pt x="1" y="1748"/>
                  </a:lnTo>
                  <a:lnTo>
                    <a:pt x="80" y="1986"/>
                  </a:lnTo>
                  <a:lnTo>
                    <a:pt x="239" y="2145"/>
                  </a:lnTo>
                  <a:lnTo>
                    <a:pt x="477" y="2304"/>
                  </a:lnTo>
                  <a:lnTo>
                    <a:pt x="715" y="2463"/>
                  </a:lnTo>
                  <a:lnTo>
                    <a:pt x="1033" y="2542"/>
                  </a:lnTo>
                  <a:lnTo>
                    <a:pt x="1589" y="2542"/>
                  </a:lnTo>
                  <a:lnTo>
                    <a:pt x="1828" y="2463"/>
                  </a:lnTo>
                  <a:lnTo>
                    <a:pt x="2145" y="2384"/>
                  </a:lnTo>
                  <a:lnTo>
                    <a:pt x="2384" y="2225"/>
                  </a:lnTo>
                  <a:lnTo>
                    <a:pt x="2542" y="2066"/>
                  </a:lnTo>
                  <a:lnTo>
                    <a:pt x="2622" y="1828"/>
                  </a:lnTo>
                  <a:lnTo>
                    <a:pt x="2701" y="1669"/>
                  </a:lnTo>
                  <a:lnTo>
                    <a:pt x="2701" y="1192"/>
                  </a:lnTo>
                  <a:lnTo>
                    <a:pt x="2542" y="715"/>
                  </a:lnTo>
                  <a:lnTo>
                    <a:pt x="2463" y="477"/>
                  </a:lnTo>
                  <a:lnTo>
                    <a:pt x="2225" y="318"/>
                  </a:lnTo>
                  <a:lnTo>
                    <a:pt x="2066" y="159"/>
                  </a:lnTo>
                  <a:lnTo>
                    <a:pt x="1828" y="80"/>
                  </a:lnTo>
                  <a:lnTo>
                    <a:pt x="1510" y="1"/>
                  </a:lnTo>
                  <a:close/>
                </a:path>
              </a:pathLst>
            </a:custGeom>
            <a:solidFill>
              <a:srgbClr val="D8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3"/>
            <p:cNvSpPr/>
            <p:nvPr/>
          </p:nvSpPr>
          <p:spPr>
            <a:xfrm>
              <a:off x="1830075" y="1368075"/>
              <a:ext cx="699050" cy="699050"/>
            </a:xfrm>
            <a:custGeom>
              <a:rect b="b" l="l" r="r" t="t"/>
              <a:pathLst>
                <a:path extrusionOk="0" h="27962" w="27962">
                  <a:moveTo>
                    <a:pt x="12789" y="1"/>
                  </a:moveTo>
                  <a:lnTo>
                    <a:pt x="11359" y="80"/>
                  </a:lnTo>
                  <a:lnTo>
                    <a:pt x="10009" y="239"/>
                  </a:lnTo>
                  <a:lnTo>
                    <a:pt x="8738" y="636"/>
                  </a:lnTo>
                  <a:lnTo>
                    <a:pt x="7467" y="1113"/>
                  </a:lnTo>
                  <a:lnTo>
                    <a:pt x="6355" y="1669"/>
                  </a:lnTo>
                  <a:lnTo>
                    <a:pt x="5322" y="2384"/>
                  </a:lnTo>
                  <a:lnTo>
                    <a:pt x="4369" y="3178"/>
                  </a:lnTo>
                  <a:lnTo>
                    <a:pt x="3495" y="4052"/>
                  </a:lnTo>
                  <a:lnTo>
                    <a:pt x="2701" y="5084"/>
                  </a:lnTo>
                  <a:lnTo>
                    <a:pt x="1986" y="6117"/>
                  </a:lnTo>
                  <a:lnTo>
                    <a:pt x="1430" y="7309"/>
                  </a:lnTo>
                  <a:lnTo>
                    <a:pt x="874" y="8500"/>
                  </a:lnTo>
                  <a:lnTo>
                    <a:pt x="556" y="9851"/>
                  </a:lnTo>
                  <a:lnTo>
                    <a:pt x="239" y="11122"/>
                  </a:lnTo>
                  <a:lnTo>
                    <a:pt x="80" y="12551"/>
                  </a:lnTo>
                  <a:lnTo>
                    <a:pt x="0" y="13981"/>
                  </a:lnTo>
                  <a:lnTo>
                    <a:pt x="80" y="15411"/>
                  </a:lnTo>
                  <a:lnTo>
                    <a:pt x="318" y="16761"/>
                  </a:lnTo>
                  <a:lnTo>
                    <a:pt x="636" y="18112"/>
                  </a:lnTo>
                  <a:lnTo>
                    <a:pt x="1112" y="19383"/>
                  </a:lnTo>
                  <a:lnTo>
                    <a:pt x="1668" y="20654"/>
                  </a:lnTo>
                  <a:lnTo>
                    <a:pt x="2383" y="21766"/>
                  </a:lnTo>
                  <a:lnTo>
                    <a:pt x="3178" y="22878"/>
                  </a:lnTo>
                  <a:lnTo>
                    <a:pt x="4131" y="23831"/>
                  </a:lnTo>
                  <a:lnTo>
                    <a:pt x="5084" y="24784"/>
                  </a:lnTo>
                  <a:lnTo>
                    <a:pt x="6196" y="25579"/>
                  </a:lnTo>
                  <a:lnTo>
                    <a:pt x="7308" y="26294"/>
                  </a:lnTo>
                  <a:lnTo>
                    <a:pt x="8579" y="26850"/>
                  </a:lnTo>
                  <a:lnTo>
                    <a:pt x="9850" y="27326"/>
                  </a:lnTo>
                  <a:lnTo>
                    <a:pt x="11201" y="27644"/>
                  </a:lnTo>
                  <a:lnTo>
                    <a:pt x="12551" y="27882"/>
                  </a:lnTo>
                  <a:lnTo>
                    <a:pt x="13981" y="27962"/>
                  </a:lnTo>
                  <a:lnTo>
                    <a:pt x="15411" y="27882"/>
                  </a:lnTo>
                  <a:lnTo>
                    <a:pt x="16841" y="27644"/>
                  </a:lnTo>
                  <a:lnTo>
                    <a:pt x="18191" y="27326"/>
                  </a:lnTo>
                  <a:lnTo>
                    <a:pt x="19462" y="26850"/>
                  </a:lnTo>
                  <a:lnTo>
                    <a:pt x="20653" y="26294"/>
                  </a:lnTo>
                  <a:lnTo>
                    <a:pt x="21845" y="25579"/>
                  </a:lnTo>
                  <a:lnTo>
                    <a:pt x="22878" y="24784"/>
                  </a:lnTo>
                  <a:lnTo>
                    <a:pt x="23910" y="23831"/>
                  </a:lnTo>
                  <a:lnTo>
                    <a:pt x="24784" y="22878"/>
                  </a:lnTo>
                  <a:lnTo>
                    <a:pt x="25578" y="21766"/>
                  </a:lnTo>
                  <a:lnTo>
                    <a:pt x="26293" y="20654"/>
                  </a:lnTo>
                  <a:lnTo>
                    <a:pt x="26929" y="19383"/>
                  </a:lnTo>
                  <a:lnTo>
                    <a:pt x="27326" y="18112"/>
                  </a:lnTo>
                  <a:lnTo>
                    <a:pt x="27723" y="16761"/>
                  </a:lnTo>
                  <a:lnTo>
                    <a:pt x="27882" y="15411"/>
                  </a:lnTo>
                  <a:lnTo>
                    <a:pt x="27961" y="13981"/>
                  </a:lnTo>
                  <a:lnTo>
                    <a:pt x="27882" y="12551"/>
                  </a:lnTo>
                  <a:lnTo>
                    <a:pt x="27644" y="11122"/>
                  </a:lnTo>
                  <a:lnTo>
                    <a:pt x="27247" y="9851"/>
                  </a:lnTo>
                  <a:lnTo>
                    <a:pt x="26690" y="8500"/>
                  </a:lnTo>
                  <a:lnTo>
                    <a:pt x="25976" y="7309"/>
                  </a:lnTo>
                  <a:lnTo>
                    <a:pt x="25181" y="6117"/>
                  </a:lnTo>
                  <a:lnTo>
                    <a:pt x="24307" y="5084"/>
                  </a:lnTo>
                  <a:lnTo>
                    <a:pt x="23275" y="4052"/>
                  </a:lnTo>
                  <a:lnTo>
                    <a:pt x="22163" y="3178"/>
                  </a:lnTo>
                  <a:lnTo>
                    <a:pt x="20971" y="2384"/>
                  </a:lnTo>
                  <a:lnTo>
                    <a:pt x="19700" y="1669"/>
                  </a:lnTo>
                  <a:lnTo>
                    <a:pt x="18429" y="1113"/>
                  </a:lnTo>
                  <a:lnTo>
                    <a:pt x="16999" y="636"/>
                  </a:lnTo>
                  <a:lnTo>
                    <a:pt x="15649" y="239"/>
                  </a:lnTo>
                  <a:lnTo>
                    <a:pt x="14219" y="80"/>
                  </a:lnTo>
                  <a:lnTo>
                    <a:pt x="127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p:nvPr/>
          </p:nvSpPr>
          <p:spPr>
            <a:xfrm>
              <a:off x="1994900" y="1532900"/>
              <a:ext cx="369400" cy="369400"/>
            </a:xfrm>
            <a:custGeom>
              <a:rect b="b" l="l" r="r" t="t"/>
              <a:pathLst>
                <a:path extrusionOk="0" h="14776" w="14776">
                  <a:moveTo>
                    <a:pt x="6991" y="1"/>
                  </a:moveTo>
                  <a:lnTo>
                    <a:pt x="6276" y="160"/>
                  </a:lnTo>
                  <a:lnTo>
                    <a:pt x="5561" y="318"/>
                  </a:lnTo>
                  <a:lnTo>
                    <a:pt x="4846" y="557"/>
                  </a:lnTo>
                  <a:lnTo>
                    <a:pt x="4210" y="875"/>
                  </a:lnTo>
                  <a:lnTo>
                    <a:pt x="3575" y="1272"/>
                  </a:lnTo>
                  <a:lnTo>
                    <a:pt x="3019" y="1748"/>
                  </a:lnTo>
                  <a:lnTo>
                    <a:pt x="2463" y="2225"/>
                  </a:lnTo>
                  <a:lnTo>
                    <a:pt x="1907" y="2781"/>
                  </a:lnTo>
                  <a:lnTo>
                    <a:pt x="1510" y="3416"/>
                  </a:lnTo>
                  <a:lnTo>
                    <a:pt x="1112" y="4052"/>
                  </a:lnTo>
                  <a:lnTo>
                    <a:pt x="715" y="4767"/>
                  </a:lnTo>
                  <a:lnTo>
                    <a:pt x="477" y="5402"/>
                  </a:lnTo>
                  <a:lnTo>
                    <a:pt x="239" y="6197"/>
                  </a:lnTo>
                  <a:lnTo>
                    <a:pt x="80" y="6912"/>
                  </a:lnTo>
                  <a:lnTo>
                    <a:pt x="0" y="7706"/>
                  </a:lnTo>
                  <a:lnTo>
                    <a:pt x="0" y="8421"/>
                  </a:lnTo>
                  <a:lnTo>
                    <a:pt x="80" y="9136"/>
                  </a:lnTo>
                  <a:lnTo>
                    <a:pt x="239" y="9851"/>
                  </a:lnTo>
                  <a:lnTo>
                    <a:pt x="477" y="10486"/>
                  </a:lnTo>
                  <a:lnTo>
                    <a:pt x="715" y="11042"/>
                  </a:lnTo>
                  <a:lnTo>
                    <a:pt x="1112" y="11678"/>
                  </a:lnTo>
                  <a:lnTo>
                    <a:pt x="1510" y="12154"/>
                  </a:lnTo>
                  <a:lnTo>
                    <a:pt x="1907" y="12631"/>
                  </a:lnTo>
                  <a:lnTo>
                    <a:pt x="2463" y="13108"/>
                  </a:lnTo>
                  <a:lnTo>
                    <a:pt x="2939" y="13505"/>
                  </a:lnTo>
                  <a:lnTo>
                    <a:pt x="3575" y="13822"/>
                  </a:lnTo>
                  <a:lnTo>
                    <a:pt x="4210" y="14140"/>
                  </a:lnTo>
                  <a:lnTo>
                    <a:pt x="4846" y="14379"/>
                  </a:lnTo>
                  <a:lnTo>
                    <a:pt x="5561" y="14537"/>
                  </a:lnTo>
                  <a:lnTo>
                    <a:pt x="6276" y="14696"/>
                  </a:lnTo>
                  <a:lnTo>
                    <a:pt x="7070" y="14776"/>
                  </a:lnTo>
                  <a:lnTo>
                    <a:pt x="7785" y="14776"/>
                  </a:lnTo>
                  <a:lnTo>
                    <a:pt x="8500" y="14696"/>
                  </a:lnTo>
                  <a:lnTo>
                    <a:pt x="9215" y="14537"/>
                  </a:lnTo>
                  <a:lnTo>
                    <a:pt x="9930" y="14299"/>
                  </a:lnTo>
                  <a:lnTo>
                    <a:pt x="10565" y="14061"/>
                  </a:lnTo>
                  <a:lnTo>
                    <a:pt x="11201" y="13664"/>
                  </a:lnTo>
                  <a:lnTo>
                    <a:pt x="11836" y="13266"/>
                  </a:lnTo>
                  <a:lnTo>
                    <a:pt x="12313" y="12869"/>
                  </a:lnTo>
                  <a:lnTo>
                    <a:pt x="12869" y="12313"/>
                  </a:lnTo>
                  <a:lnTo>
                    <a:pt x="13266" y="11837"/>
                  </a:lnTo>
                  <a:lnTo>
                    <a:pt x="13663" y="11201"/>
                  </a:lnTo>
                  <a:lnTo>
                    <a:pt x="14060" y="10566"/>
                  </a:lnTo>
                  <a:lnTo>
                    <a:pt x="14299" y="9930"/>
                  </a:lnTo>
                  <a:lnTo>
                    <a:pt x="14537" y="9215"/>
                  </a:lnTo>
                  <a:lnTo>
                    <a:pt x="14696" y="8500"/>
                  </a:lnTo>
                  <a:lnTo>
                    <a:pt x="14775" y="7785"/>
                  </a:lnTo>
                  <a:lnTo>
                    <a:pt x="14775" y="6991"/>
                  </a:lnTo>
                  <a:lnTo>
                    <a:pt x="14696" y="6276"/>
                  </a:lnTo>
                  <a:lnTo>
                    <a:pt x="14537" y="5561"/>
                  </a:lnTo>
                  <a:lnTo>
                    <a:pt x="14299" y="4846"/>
                  </a:lnTo>
                  <a:lnTo>
                    <a:pt x="14060" y="4211"/>
                  </a:lnTo>
                  <a:lnTo>
                    <a:pt x="13743" y="3575"/>
                  </a:lnTo>
                  <a:lnTo>
                    <a:pt x="13345" y="3019"/>
                  </a:lnTo>
                  <a:lnTo>
                    <a:pt x="12869" y="2463"/>
                  </a:lnTo>
                  <a:lnTo>
                    <a:pt x="12392" y="1907"/>
                  </a:lnTo>
                  <a:lnTo>
                    <a:pt x="11836" y="1510"/>
                  </a:lnTo>
                  <a:lnTo>
                    <a:pt x="11201" y="1113"/>
                  </a:lnTo>
                  <a:lnTo>
                    <a:pt x="10645" y="716"/>
                  </a:lnTo>
                  <a:lnTo>
                    <a:pt x="9930" y="477"/>
                  </a:lnTo>
                  <a:lnTo>
                    <a:pt x="9215" y="239"/>
                  </a:lnTo>
                  <a:lnTo>
                    <a:pt x="8500" y="80"/>
                  </a:lnTo>
                  <a:lnTo>
                    <a:pt x="77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p:nvPr/>
          </p:nvSpPr>
          <p:spPr>
            <a:xfrm>
              <a:off x="2090225" y="1624250"/>
              <a:ext cx="178750" cy="182725"/>
            </a:xfrm>
            <a:custGeom>
              <a:rect b="b" l="l" r="r" t="t"/>
              <a:pathLst>
                <a:path extrusionOk="0" h="7309" w="7150">
                  <a:moveTo>
                    <a:pt x="2939" y="1"/>
                  </a:moveTo>
                  <a:lnTo>
                    <a:pt x="2304" y="239"/>
                  </a:lnTo>
                  <a:lnTo>
                    <a:pt x="1748" y="557"/>
                  </a:lnTo>
                  <a:lnTo>
                    <a:pt x="1192" y="954"/>
                  </a:lnTo>
                  <a:lnTo>
                    <a:pt x="715" y="1510"/>
                  </a:lnTo>
                  <a:lnTo>
                    <a:pt x="318" y="2066"/>
                  </a:lnTo>
                  <a:lnTo>
                    <a:pt x="80" y="2781"/>
                  </a:lnTo>
                  <a:lnTo>
                    <a:pt x="0" y="3496"/>
                  </a:lnTo>
                  <a:lnTo>
                    <a:pt x="0" y="4211"/>
                  </a:lnTo>
                  <a:lnTo>
                    <a:pt x="159" y="4846"/>
                  </a:lnTo>
                  <a:lnTo>
                    <a:pt x="397" y="5482"/>
                  </a:lnTo>
                  <a:lnTo>
                    <a:pt x="795" y="6038"/>
                  </a:lnTo>
                  <a:lnTo>
                    <a:pt x="1351" y="6594"/>
                  </a:lnTo>
                  <a:lnTo>
                    <a:pt x="1986" y="6991"/>
                  </a:lnTo>
                  <a:lnTo>
                    <a:pt x="2622" y="7229"/>
                  </a:lnTo>
                  <a:lnTo>
                    <a:pt x="3337" y="7309"/>
                  </a:lnTo>
                  <a:lnTo>
                    <a:pt x="4051" y="7309"/>
                  </a:lnTo>
                  <a:lnTo>
                    <a:pt x="4766" y="7150"/>
                  </a:lnTo>
                  <a:lnTo>
                    <a:pt x="5402" y="6912"/>
                  </a:lnTo>
                  <a:lnTo>
                    <a:pt x="5958" y="6514"/>
                  </a:lnTo>
                  <a:lnTo>
                    <a:pt x="6435" y="5958"/>
                  </a:lnTo>
                  <a:lnTo>
                    <a:pt x="6832" y="5323"/>
                  </a:lnTo>
                  <a:lnTo>
                    <a:pt x="7070" y="4687"/>
                  </a:lnTo>
                  <a:lnTo>
                    <a:pt x="7149" y="3973"/>
                  </a:lnTo>
                  <a:lnTo>
                    <a:pt x="7070" y="3178"/>
                  </a:lnTo>
                  <a:lnTo>
                    <a:pt x="6911" y="2543"/>
                  </a:lnTo>
                  <a:lnTo>
                    <a:pt x="6593" y="1828"/>
                  </a:lnTo>
                  <a:lnTo>
                    <a:pt x="6117" y="1272"/>
                  </a:lnTo>
                  <a:lnTo>
                    <a:pt x="5561" y="716"/>
                  </a:lnTo>
                  <a:lnTo>
                    <a:pt x="4925" y="318"/>
                  </a:lnTo>
                  <a:lnTo>
                    <a:pt x="4290" y="80"/>
                  </a:lnTo>
                  <a:lnTo>
                    <a:pt x="3575"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2125975" y="1662000"/>
              <a:ext cx="111225" cy="109225"/>
            </a:xfrm>
            <a:custGeom>
              <a:rect b="b" l="l" r="r" t="t"/>
              <a:pathLst>
                <a:path extrusionOk="0" h="4369" w="4449">
                  <a:moveTo>
                    <a:pt x="2304" y="0"/>
                  </a:moveTo>
                  <a:lnTo>
                    <a:pt x="1827" y="79"/>
                  </a:lnTo>
                  <a:lnTo>
                    <a:pt x="1430" y="159"/>
                  </a:lnTo>
                  <a:lnTo>
                    <a:pt x="1033" y="318"/>
                  </a:lnTo>
                  <a:lnTo>
                    <a:pt x="715" y="556"/>
                  </a:lnTo>
                  <a:lnTo>
                    <a:pt x="397" y="874"/>
                  </a:lnTo>
                  <a:lnTo>
                    <a:pt x="159" y="1271"/>
                  </a:lnTo>
                  <a:lnTo>
                    <a:pt x="0" y="1668"/>
                  </a:lnTo>
                  <a:lnTo>
                    <a:pt x="0" y="2145"/>
                  </a:lnTo>
                  <a:lnTo>
                    <a:pt x="0" y="2542"/>
                  </a:lnTo>
                  <a:lnTo>
                    <a:pt x="80" y="2939"/>
                  </a:lnTo>
                  <a:lnTo>
                    <a:pt x="238" y="3336"/>
                  </a:lnTo>
                  <a:lnTo>
                    <a:pt x="477" y="3654"/>
                  </a:lnTo>
                  <a:lnTo>
                    <a:pt x="794" y="3972"/>
                  </a:lnTo>
                  <a:lnTo>
                    <a:pt x="1192" y="4210"/>
                  </a:lnTo>
                  <a:lnTo>
                    <a:pt x="1668" y="4369"/>
                  </a:lnTo>
                  <a:lnTo>
                    <a:pt x="2542" y="4369"/>
                  </a:lnTo>
                  <a:lnTo>
                    <a:pt x="2939" y="4210"/>
                  </a:lnTo>
                  <a:lnTo>
                    <a:pt x="3336" y="3972"/>
                  </a:lnTo>
                  <a:lnTo>
                    <a:pt x="3654" y="3733"/>
                  </a:lnTo>
                  <a:lnTo>
                    <a:pt x="3972" y="3336"/>
                  </a:lnTo>
                  <a:lnTo>
                    <a:pt x="4210" y="3019"/>
                  </a:lnTo>
                  <a:lnTo>
                    <a:pt x="4369" y="2542"/>
                  </a:lnTo>
                  <a:lnTo>
                    <a:pt x="4448" y="2145"/>
                  </a:lnTo>
                  <a:lnTo>
                    <a:pt x="4369" y="1748"/>
                  </a:lnTo>
                  <a:lnTo>
                    <a:pt x="4290" y="1430"/>
                  </a:lnTo>
                  <a:lnTo>
                    <a:pt x="4051" y="1033"/>
                  </a:lnTo>
                  <a:lnTo>
                    <a:pt x="3813" y="715"/>
                  </a:lnTo>
                  <a:lnTo>
                    <a:pt x="3495" y="477"/>
                  </a:lnTo>
                  <a:lnTo>
                    <a:pt x="3098" y="238"/>
                  </a:lnTo>
                  <a:lnTo>
                    <a:pt x="2701" y="79"/>
                  </a:lnTo>
                  <a:lnTo>
                    <a:pt x="23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2123975" y="1654050"/>
              <a:ext cx="15925" cy="15900"/>
            </a:xfrm>
            <a:custGeom>
              <a:rect b="b" l="l" r="r" t="t"/>
              <a:pathLst>
                <a:path extrusionOk="0" h="636" w="637">
                  <a:moveTo>
                    <a:pt x="239" y="0"/>
                  </a:moveTo>
                  <a:lnTo>
                    <a:pt x="80" y="80"/>
                  </a:lnTo>
                  <a:lnTo>
                    <a:pt x="1" y="159"/>
                  </a:lnTo>
                  <a:lnTo>
                    <a:pt x="1" y="318"/>
                  </a:lnTo>
                  <a:lnTo>
                    <a:pt x="1" y="397"/>
                  </a:lnTo>
                  <a:lnTo>
                    <a:pt x="80" y="556"/>
                  </a:lnTo>
                  <a:lnTo>
                    <a:pt x="160" y="636"/>
                  </a:lnTo>
                  <a:lnTo>
                    <a:pt x="477" y="636"/>
                  </a:lnTo>
                  <a:lnTo>
                    <a:pt x="636" y="397"/>
                  </a:lnTo>
                  <a:lnTo>
                    <a:pt x="636" y="239"/>
                  </a:lnTo>
                  <a:lnTo>
                    <a:pt x="557" y="159"/>
                  </a:lnTo>
                  <a:lnTo>
                    <a:pt x="477" y="80"/>
                  </a:lnTo>
                  <a:lnTo>
                    <a:pt x="318"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2173625" y="1640150"/>
              <a:ext cx="15925" cy="15900"/>
            </a:xfrm>
            <a:custGeom>
              <a:rect b="b" l="l" r="r" t="t"/>
              <a:pathLst>
                <a:path extrusionOk="0" h="636" w="637">
                  <a:moveTo>
                    <a:pt x="159" y="0"/>
                  </a:moveTo>
                  <a:lnTo>
                    <a:pt x="80" y="80"/>
                  </a:lnTo>
                  <a:lnTo>
                    <a:pt x="1" y="239"/>
                  </a:lnTo>
                  <a:lnTo>
                    <a:pt x="1" y="397"/>
                  </a:lnTo>
                  <a:lnTo>
                    <a:pt x="80" y="477"/>
                  </a:lnTo>
                  <a:lnTo>
                    <a:pt x="159" y="556"/>
                  </a:lnTo>
                  <a:lnTo>
                    <a:pt x="318" y="636"/>
                  </a:lnTo>
                  <a:lnTo>
                    <a:pt x="398" y="556"/>
                  </a:lnTo>
                  <a:lnTo>
                    <a:pt x="557" y="556"/>
                  </a:lnTo>
                  <a:lnTo>
                    <a:pt x="636" y="318"/>
                  </a:lnTo>
                  <a:lnTo>
                    <a:pt x="636" y="159"/>
                  </a:lnTo>
                  <a:lnTo>
                    <a:pt x="557" y="80"/>
                  </a:lnTo>
                  <a:lnTo>
                    <a:pt x="477"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2102125" y="1703700"/>
              <a:ext cx="15925" cy="15900"/>
            </a:xfrm>
            <a:custGeom>
              <a:rect b="b" l="l" r="r" t="t"/>
              <a:pathLst>
                <a:path extrusionOk="0" h="636" w="637">
                  <a:moveTo>
                    <a:pt x="239" y="0"/>
                  </a:moveTo>
                  <a:lnTo>
                    <a:pt x="80" y="80"/>
                  </a:lnTo>
                  <a:lnTo>
                    <a:pt x="1" y="159"/>
                  </a:lnTo>
                  <a:lnTo>
                    <a:pt x="1" y="238"/>
                  </a:lnTo>
                  <a:lnTo>
                    <a:pt x="1" y="397"/>
                  </a:lnTo>
                  <a:lnTo>
                    <a:pt x="80" y="477"/>
                  </a:lnTo>
                  <a:lnTo>
                    <a:pt x="160" y="556"/>
                  </a:lnTo>
                  <a:lnTo>
                    <a:pt x="319" y="636"/>
                  </a:lnTo>
                  <a:lnTo>
                    <a:pt x="398" y="636"/>
                  </a:lnTo>
                  <a:lnTo>
                    <a:pt x="477" y="556"/>
                  </a:lnTo>
                  <a:lnTo>
                    <a:pt x="636" y="318"/>
                  </a:lnTo>
                  <a:lnTo>
                    <a:pt x="636" y="238"/>
                  </a:lnTo>
                  <a:lnTo>
                    <a:pt x="557" y="80"/>
                  </a:lnTo>
                  <a:lnTo>
                    <a:pt x="477"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2114050" y="1749375"/>
              <a:ext cx="15900" cy="15900"/>
            </a:xfrm>
            <a:custGeom>
              <a:rect b="b" l="l" r="r" t="t"/>
              <a:pathLst>
                <a:path extrusionOk="0" h="636" w="636">
                  <a:moveTo>
                    <a:pt x="239" y="0"/>
                  </a:moveTo>
                  <a:lnTo>
                    <a:pt x="159" y="80"/>
                  </a:lnTo>
                  <a:lnTo>
                    <a:pt x="80" y="159"/>
                  </a:lnTo>
                  <a:lnTo>
                    <a:pt x="0" y="318"/>
                  </a:lnTo>
                  <a:lnTo>
                    <a:pt x="0" y="397"/>
                  </a:lnTo>
                  <a:lnTo>
                    <a:pt x="80" y="556"/>
                  </a:lnTo>
                  <a:lnTo>
                    <a:pt x="159" y="636"/>
                  </a:lnTo>
                  <a:lnTo>
                    <a:pt x="557" y="636"/>
                  </a:lnTo>
                  <a:lnTo>
                    <a:pt x="636" y="397"/>
                  </a:lnTo>
                  <a:lnTo>
                    <a:pt x="636" y="238"/>
                  </a:lnTo>
                  <a:lnTo>
                    <a:pt x="557" y="159"/>
                  </a:lnTo>
                  <a:lnTo>
                    <a:pt x="477" y="80"/>
                  </a:lnTo>
                  <a:lnTo>
                    <a:pt x="398"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2151775" y="1779150"/>
              <a:ext cx="15925" cy="15925"/>
            </a:xfrm>
            <a:custGeom>
              <a:rect b="b" l="l" r="r" t="t"/>
              <a:pathLst>
                <a:path extrusionOk="0" h="637" w="637">
                  <a:moveTo>
                    <a:pt x="239" y="1"/>
                  </a:moveTo>
                  <a:lnTo>
                    <a:pt x="160" y="80"/>
                  </a:lnTo>
                  <a:lnTo>
                    <a:pt x="80" y="160"/>
                  </a:lnTo>
                  <a:lnTo>
                    <a:pt x="1" y="239"/>
                  </a:lnTo>
                  <a:lnTo>
                    <a:pt x="1" y="398"/>
                  </a:lnTo>
                  <a:lnTo>
                    <a:pt x="80" y="477"/>
                  </a:lnTo>
                  <a:lnTo>
                    <a:pt x="160" y="557"/>
                  </a:lnTo>
                  <a:lnTo>
                    <a:pt x="319" y="636"/>
                  </a:lnTo>
                  <a:lnTo>
                    <a:pt x="398" y="636"/>
                  </a:lnTo>
                  <a:lnTo>
                    <a:pt x="557" y="557"/>
                  </a:lnTo>
                  <a:lnTo>
                    <a:pt x="636" y="318"/>
                  </a:lnTo>
                  <a:lnTo>
                    <a:pt x="636" y="239"/>
                  </a:lnTo>
                  <a:lnTo>
                    <a:pt x="557" y="80"/>
                  </a:lnTo>
                  <a:lnTo>
                    <a:pt x="477" y="1"/>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195475" y="1777175"/>
              <a:ext cx="15900" cy="15900"/>
            </a:xfrm>
            <a:custGeom>
              <a:rect b="b" l="l" r="r" t="t"/>
              <a:pathLst>
                <a:path extrusionOk="0" h="636" w="636">
                  <a:moveTo>
                    <a:pt x="398" y="0"/>
                  </a:moveTo>
                  <a:lnTo>
                    <a:pt x="239" y="80"/>
                  </a:lnTo>
                  <a:lnTo>
                    <a:pt x="159" y="80"/>
                  </a:lnTo>
                  <a:lnTo>
                    <a:pt x="80" y="159"/>
                  </a:lnTo>
                  <a:lnTo>
                    <a:pt x="0" y="318"/>
                  </a:lnTo>
                  <a:lnTo>
                    <a:pt x="0" y="477"/>
                  </a:lnTo>
                  <a:lnTo>
                    <a:pt x="80" y="556"/>
                  </a:lnTo>
                  <a:lnTo>
                    <a:pt x="159" y="636"/>
                  </a:lnTo>
                  <a:lnTo>
                    <a:pt x="556" y="636"/>
                  </a:lnTo>
                  <a:lnTo>
                    <a:pt x="636" y="397"/>
                  </a:lnTo>
                  <a:lnTo>
                    <a:pt x="636" y="239"/>
                  </a:lnTo>
                  <a:lnTo>
                    <a:pt x="556" y="159"/>
                  </a:lnTo>
                  <a:lnTo>
                    <a:pt x="477" y="80"/>
                  </a:lnTo>
                  <a:lnTo>
                    <a:pt x="398"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235200" y="1751350"/>
              <a:ext cx="15900" cy="15925"/>
            </a:xfrm>
            <a:custGeom>
              <a:rect b="b" l="l" r="r" t="t"/>
              <a:pathLst>
                <a:path extrusionOk="0" h="637" w="636">
                  <a:moveTo>
                    <a:pt x="238" y="1"/>
                  </a:moveTo>
                  <a:lnTo>
                    <a:pt x="79" y="80"/>
                  </a:lnTo>
                  <a:lnTo>
                    <a:pt x="0" y="159"/>
                  </a:lnTo>
                  <a:lnTo>
                    <a:pt x="0" y="318"/>
                  </a:lnTo>
                  <a:lnTo>
                    <a:pt x="0" y="398"/>
                  </a:lnTo>
                  <a:lnTo>
                    <a:pt x="79" y="557"/>
                  </a:lnTo>
                  <a:lnTo>
                    <a:pt x="159" y="636"/>
                  </a:lnTo>
                  <a:lnTo>
                    <a:pt x="397" y="636"/>
                  </a:lnTo>
                  <a:lnTo>
                    <a:pt x="477" y="557"/>
                  </a:lnTo>
                  <a:lnTo>
                    <a:pt x="636" y="398"/>
                  </a:lnTo>
                  <a:lnTo>
                    <a:pt x="636" y="239"/>
                  </a:lnTo>
                  <a:lnTo>
                    <a:pt x="556" y="159"/>
                  </a:lnTo>
                  <a:lnTo>
                    <a:pt x="477" y="80"/>
                  </a:lnTo>
                  <a:lnTo>
                    <a:pt x="318" y="1"/>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243125" y="1699725"/>
              <a:ext cx="15925" cy="15900"/>
            </a:xfrm>
            <a:custGeom>
              <a:rect b="b" l="l" r="r" t="t"/>
              <a:pathLst>
                <a:path extrusionOk="0" h="636" w="637">
                  <a:moveTo>
                    <a:pt x="239" y="0"/>
                  </a:moveTo>
                  <a:lnTo>
                    <a:pt x="160" y="80"/>
                  </a:lnTo>
                  <a:lnTo>
                    <a:pt x="80" y="159"/>
                  </a:lnTo>
                  <a:lnTo>
                    <a:pt x="1" y="239"/>
                  </a:lnTo>
                  <a:lnTo>
                    <a:pt x="80" y="397"/>
                  </a:lnTo>
                  <a:lnTo>
                    <a:pt x="80" y="477"/>
                  </a:lnTo>
                  <a:lnTo>
                    <a:pt x="239" y="556"/>
                  </a:lnTo>
                  <a:lnTo>
                    <a:pt x="319" y="636"/>
                  </a:lnTo>
                  <a:lnTo>
                    <a:pt x="477" y="636"/>
                  </a:lnTo>
                  <a:lnTo>
                    <a:pt x="557" y="556"/>
                  </a:lnTo>
                  <a:lnTo>
                    <a:pt x="636" y="318"/>
                  </a:lnTo>
                  <a:lnTo>
                    <a:pt x="636" y="239"/>
                  </a:lnTo>
                  <a:lnTo>
                    <a:pt x="636" y="80"/>
                  </a:lnTo>
                  <a:lnTo>
                    <a:pt x="477"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217325" y="1658025"/>
              <a:ext cx="15900" cy="15900"/>
            </a:xfrm>
            <a:custGeom>
              <a:rect b="b" l="l" r="r" t="t"/>
              <a:pathLst>
                <a:path extrusionOk="0" h="636" w="636">
                  <a:moveTo>
                    <a:pt x="238" y="0"/>
                  </a:moveTo>
                  <a:lnTo>
                    <a:pt x="159" y="80"/>
                  </a:lnTo>
                  <a:lnTo>
                    <a:pt x="80" y="159"/>
                  </a:lnTo>
                  <a:lnTo>
                    <a:pt x="0" y="238"/>
                  </a:lnTo>
                  <a:lnTo>
                    <a:pt x="0" y="397"/>
                  </a:lnTo>
                  <a:lnTo>
                    <a:pt x="80" y="477"/>
                  </a:lnTo>
                  <a:lnTo>
                    <a:pt x="159" y="556"/>
                  </a:lnTo>
                  <a:lnTo>
                    <a:pt x="318" y="636"/>
                  </a:lnTo>
                  <a:lnTo>
                    <a:pt x="397" y="636"/>
                  </a:lnTo>
                  <a:lnTo>
                    <a:pt x="556" y="556"/>
                  </a:lnTo>
                  <a:lnTo>
                    <a:pt x="636" y="318"/>
                  </a:lnTo>
                  <a:lnTo>
                    <a:pt x="636" y="238"/>
                  </a:lnTo>
                  <a:lnTo>
                    <a:pt x="556" y="80"/>
                  </a:lnTo>
                  <a:lnTo>
                    <a:pt x="477"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304700" y="1638150"/>
              <a:ext cx="172800" cy="343600"/>
            </a:xfrm>
            <a:custGeom>
              <a:rect b="b" l="l" r="r" t="t"/>
              <a:pathLst>
                <a:path extrusionOk="0" h="13744" w="6912">
                  <a:moveTo>
                    <a:pt x="5640" y="1"/>
                  </a:moveTo>
                  <a:lnTo>
                    <a:pt x="5243" y="160"/>
                  </a:lnTo>
                  <a:lnTo>
                    <a:pt x="4925" y="319"/>
                  </a:lnTo>
                  <a:lnTo>
                    <a:pt x="4607" y="557"/>
                  </a:lnTo>
                  <a:lnTo>
                    <a:pt x="4449" y="795"/>
                  </a:lnTo>
                  <a:lnTo>
                    <a:pt x="4290" y="1192"/>
                  </a:lnTo>
                  <a:lnTo>
                    <a:pt x="4131" y="1590"/>
                  </a:lnTo>
                  <a:lnTo>
                    <a:pt x="3972" y="2543"/>
                  </a:lnTo>
                  <a:lnTo>
                    <a:pt x="3734" y="4846"/>
                  </a:lnTo>
                  <a:lnTo>
                    <a:pt x="3495" y="6117"/>
                  </a:lnTo>
                  <a:lnTo>
                    <a:pt x="3257" y="6753"/>
                  </a:lnTo>
                  <a:lnTo>
                    <a:pt x="3019" y="7388"/>
                  </a:lnTo>
                  <a:lnTo>
                    <a:pt x="2780" y="8024"/>
                  </a:lnTo>
                  <a:lnTo>
                    <a:pt x="2463" y="8580"/>
                  </a:lnTo>
                  <a:lnTo>
                    <a:pt x="1827" y="9533"/>
                  </a:lnTo>
                  <a:lnTo>
                    <a:pt x="636" y="11042"/>
                  </a:lnTo>
                  <a:lnTo>
                    <a:pt x="239" y="11678"/>
                  </a:lnTo>
                  <a:lnTo>
                    <a:pt x="80" y="11916"/>
                  </a:lnTo>
                  <a:lnTo>
                    <a:pt x="0" y="12234"/>
                  </a:lnTo>
                  <a:lnTo>
                    <a:pt x="0" y="12472"/>
                  </a:lnTo>
                  <a:lnTo>
                    <a:pt x="0" y="12790"/>
                  </a:lnTo>
                  <a:lnTo>
                    <a:pt x="159" y="13028"/>
                  </a:lnTo>
                  <a:lnTo>
                    <a:pt x="397" y="13346"/>
                  </a:lnTo>
                  <a:lnTo>
                    <a:pt x="636" y="13584"/>
                  </a:lnTo>
                  <a:lnTo>
                    <a:pt x="874" y="13743"/>
                  </a:lnTo>
                  <a:lnTo>
                    <a:pt x="1192" y="13743"/>
                  </a:lnTo>
                  <a:lnTo>
                    <a:pt x="1510" y="13664"/>
                  </a:lnTo>
                  <a:lnTo>
                    <a:pt x="1827" y="13584"/>
                  </a:lnTo>
                  <a:lnTo>
                    <a:pt x="2224" y="13346"/>
                  </a:lnTo>
                  <a:lnTo>
                    <a:pt x="2939" y="12790"/>
                  </a:lnTo>
                  <a:lnTo>
                    <a:pt x="3654" y="11916"/>
                  </a:lnTo>
                  <a:lnTo>
                    <a:pt x="4369" y="10883"/>
                  </a:lnTo>
                  <a:lnTo>
                    <a:pt x="5084" y="9771"/>
                  </a:lnTo>
                  <a:lnTo>
                    <a:pt x="5640" y="8500"/>
                  </a:lnTo>
                  <a:lnTo>
                    <a:pt x="6117" y="7071"/>
                  </a:lnTo>
                  <a:lnTo>
                    <a:pt x="6514" y="5641"/>
                  </a:lnTo>
                  <a:lnTo>
                    <a:pt x="6832" y="4211"/>
                  </a:lnTo>
                  <a:lnTo>
                    <a:pt x="6911" y="2860"/>
                  </a:lnTo>
                  <a:lnTo>
                    <a:pt x="6911" y="1669"/>
                  </a:lnTo>
                  <a:lnTo>
                    <a:pt x="6832" y="1192"/>
                  </a:lnTo>
                  <a:lnTo>
                    <a:pt x="6673" y="716"/>
                  </a:lnTo>
                  <a:lnTo>
                    <a:pt x="6514" y="398"/>
                  </a:lnTo>
                  <a:lnTo>
                    <a:pt x="6276" y="160"/>
                  </a:lnTo>
                  <a:lnTo>
                    <a:pt x="5958" y="80"/>
                  </a:lnTo>
                  <a:lnTo>
                    <a:pt x="56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480550" y="978850"/>
              <a:ext cx="123150" cy="194625"/>
            </a:xfrm>
            <a:custGeom>
              <a:rect b="b" l="l" r="r" t="t"/>
              <a:pathLst>
                <a:path extrusionOk="0" h="7785" w="4926">
                  <a:moveTo>
                    <a:pt x="3178" y="0"/>
                  </a:moveTo>
                  <a:lnTo>
                    <a:pt x="2702" y="80"/>
                  </a:lnTo>
                  <a:lnTo>
                    <a:pt x="2225" y="318"/>
                  </a:lnTo>
                  <a:lnTo>
                    <a:pt x="1669" y="636"/>
                  </a:lnTo>
                  <a:lnTo>
                    <a:pt x="1113" y="1112"/>
                  </a:lnTo>
                  <a:lnTo>
                    <a:pt x="716" y="1668"/>
                  </a:lnTo>
                  <a:lnTo>
                    <a:pt x="318" y="2304"/>
                  </a:lnTo>
                  <a:lnTo>
                    <a:pt x="80" y="3019"/>
                  </a:lnTo>
                  <a:lnTo>
                    <a:pt x="1" y="3813"/>
                  </a:lnTo>
                  <a:lnTo>
                    <a:pt x="80" y="4528"/>
                  </a:lnTo>
                  <a:lnTo>
                    <a:pt x="239" y="5322"/>
                  </a:lnTo>
                  <a:lnTo>
                    <a:pt x="557" y="5958"/>
                  </a:lnTo>
                  <a:lnTo>
                    <a:pt x="954" y="6593"/>
                  </a:lnTo>
                  <a:lnTo>
                    <a:pt x="1351" y="7070"/>
                  </a:lnTo>
                  <a:lnTo>
                    <a:pt x="1828" y="7467"/>
                  </a:lnTo>
                  <a:lnTo>
                    <a:pt x="2304" y="7706"/>
                  </a:lnTo>
                  <a:lnTo>
                    <a:pt x="2781" y="7785"/>
                  </a:lnTo>
                  <a:lnTo>
                    <a:pt x="3178" y="7706"/>
                  </a:lnTo>
                  <a:lnTo>
                    <a:pt x="3655" y="7467"/>
                  </a:lnTo>
                  <a:lnTo>
                    <a:pt x="3972" y="7149"/>
                  </a:lnTo>
                  <a:lnTo>
                    <a:pt x="4290" y="6673"/>
                  </a:lnTo>
                  <a:lnTo>
                    <a:pt x="4608" y="6117"/>
                  </a:lnTo>
                  <a:lnTo>
                    <a:pt x="4767" y="5481"/>
                  </a:lnTo>
                  <a:lnTo>
                    <a:pt x="4926" y="4766"/>
                  </a:lnTo>
                  <a:lnTo>
                    <a:pt x="4926" y="3972"/>
                  </a:lnTo>
                  <a:lnTo>
                    <a:pt x="4926" y="3178"/>
                  </a:lnTo>
                  <a:lnTo>
                    <a:pt x="4846" y="2463"/>
                  </a:lnTo>
                  <a:lnTo>
                    <a:pt x="4687" y="1827"/>
                  </a:lnTo>
                  <a:lnTo>
                    <a:pt x="4529" y="1192"/>
                  </a:lnTo>
                  <a:lnTo>
                    <a:pt x="4290" y="715"/>
                  </a:lnTo>
                  <a:lnTo>
                    <a:pt x="3972" y="318"/>
                  </a:lnTo>
                  <a:lnTo>
                    <a:pt x="3575" y="80"/>
                  </a:lnTo>
                  <a:lnTo>
                    <a:pt x="31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6020275" y="1042400"/>
              <a:ext cx="105275" cy="150950"/>
            </a:xfrm>
            <a:custGeom>
              <a:rect b="b" l="l" r="r" t="t"/>
              <a:pathLst>
                <a:path extrusionOk="0" h="6038" w="4211">
                  <a:moveTo>
                    <a:pt x="1907" y="0"/>
                  </a:moveTo>
                  <a:lnTo>
                    <a:pt x="1509" y="80"/>
                  </a:lnTo>
                  <a:lnTo>
                    <a:pt x="1112" y="239"/>
                  </a:lnTo>
                  <a:lnTo>
                    <a:pt x="795" y="477"/>
                  </a:lnTo>
                  <a:lnTo>
                    <a:pt x="556" y="874"/>
                  </a:lnTo>
                  <a:lnTo>
                    <a:pt x="318" y="1351"/>
                  </a:lnTo>
                  <a:lnTo>
                    <a:pt x="159" y="1827"/>
                  </a:lnTo>
                  <a:lnTo>
                    <a:pt x="80" y="2383"/>
                  </a:lnTo>
                  <a:lnTo>
                    <a:pt x="0" y="3019"/>
                  </a:lnTo>
                  <a:lnTo>
                    <a:pt x="80" y="3654"/>
                  </a:lnTo>
                  <a:lnTo>
                    <a:pt x="159" y="4210"/>
                  </a:lnTo>
                  <a:lnTo>
                    <a:pt x="318" y="4687"/>
                  </a:lnTo>
                  <a:lnTo>
                    <a:pt x="556" y="5164"/>
                  </a:lnTo>
                  <a:lnTo>
                    <a:pt x="795" y="5561"/>
                  </a:lnTo>
                  <a:lnTo>
                    <a:pt x="1112" y="5799"/>
                  </a:lnTo>
                  <a:lnTo>
                    <a:pt x="1509" y="6037"/>
                  </a:lnTo>
                  <a:lnTo>
                    <a:pt x="1907" y="6037"/>
                  </a:lnTo>
                  <a:lnTo>
                    <a:pt x="2304" y="5958"/>
                  </a:lnTo>
                  <a:lnTo>
                    <a:pt x="2701" y="5799"/>
                  </a:lnTo>
                  <a:lnTo>
                    <a:pt x="3098" y="5481"/>
                  </a:lnTo>
                  <a:lnTo>
                    <a:pt x="3416" y="5005"/>
                  </a:lnTo>
                  <a:lnTo>
                    <a:pt x="3734" y="4528"/>
                  </a:lnTo>
                  <a:lnTo>
                    <a:pt x="3972" y="3972"/>
                  </a:lnTo>
                  <a:lnTo>
                    <a:pt x="4210" y="3337"/>
                  </a:lnTo>
                  <a:lnTo>
                    <a:pt x="4210" y="2780"/>
                  </a:lnTo>
                  <a:lnTo>
                    <a:pt x="4210" y="2145"/>
                  </a:lnTo>
                  <a:lnTo>
                    <a:pt x="3972" y="1589"/>
                  </a:lnTo>
                  <a:lnTo>
                    <a:pt x="3734" y="1112"/>
                  </a:lnTo>
                  <a:lnTo>
                    <a:pt x="3416" y="715"/>
                  </a:lnTo>
                  <a:lnTo>
                    <a:pt x="3098" y="397"/>
                  </a:lnTo>
                  <a:lnTo>
                    <a:pt x="2701" y="159"/>
                  </a:lnTo>
                  <a:lnTo>
                    <a:pt x="23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747325" y="1368075"/>
              <a:ext cx="699050" cy="699050"/>
            </a:xfrm>
            <a:custGeom>
              <a:rect b="b" l="l" r="r" t="t"/>
              <a:pathLst>
                <a:path extrusionOk="0" h="27962" w="27962">
                  <a:moveTo>
                    <a:pt x="12710" y="1"/>
                  </a:moveTo>
                  <a:lnTo>
                    <a:pt x="11280" y="80"/>
                  </a:lnTo>
                  <a:lnTo>
                    <a:pt x="9930" y="239"/>
                  </a:lnTo>
                  <a:lnTo>
                    <a:pt x="8659" y="636"/>
                  </a:lnTo>
                  <a:lnTo>
                    <a:pt x="7467" y="1113"/>
                  </a:lnTo>
                  <a:lnTo>
                    <a:pt x="6355" y="1669"/>
                  </a:lnTo>
                  <a:lnTo>
                    <a:pt x="5322" y="2384"/>
                  </a:lnTo>
                  <a:lnTo>
                    <a:pt x="4369" y="3178"/>
                  </a:lnTo>
                  <a:lnTo>
                    <a:pt x="3495" y="4052"/>
                  </a:lnTo>
                  <a:lnTo>
                    <a:pt x="2701" y="5084"/>
                  </a:lnTo>
                  <a:lnTo>
                    <a:pt x="1986" y="6117"/>
                  </a:lnTo>
                  <a:lnTo>
                    <a:pt x="1351" y="7309"/>
                  </a:lnTo>
                  <a:lnTo>
                    <a:pt x="874" y="8500"/>
                  </a:lnTo>
                  <a:lnTo>
                    <a:pt x="477" y="9851"/>
                  </a:lnTo>
                  <a:lnTo>
                    <a:pt x="239" y="11122"/>
                  </a:lnTo>
                  <a:lnTo>
                    <a:pt x="80" y="12551"/>
                  </a:lnTo>
                  <a:lnTo>
                    <a:pt x="0" y="13981"/>
                  </a:lnTo>
                  <a:lnTo>
                    <a:pt x="80" y="15411"/>
                  </a:lnTo>
                  <a:lnTo>
                    <a:pt x="239" y="16761"/>
                  </a:lnTo>
                  <a:lnTo>
                    <a:pt x="636" y="18112"/>
                  </a:lnTo>
                  <a:lnTo>
                    <a:pt x="1112" y="19383"/>
                  </a:lnTo>
                  <a:lnTo>
                    <a:pt x="1668" y="20654"/>
                  </a:lnTo>
                  <a:lnTo>
                    <a:pt x="2383" y="21766"/>
                  </a:lnTo>
                  <a:lnTo>
                    <a:pt x="3178" y="22878"/>
                  </a:lnTo>
                  <a:lnTo>
                    <a:pt x="4052" y="23831"/>
                  </a:lnTo>
                  <a:lnTo>
                    <a:pt x="5084" y="24784"/>
                  </a:lnTo>
                  <a:lnTo>
                    <a:pt x="6117" y="25579"/>
                  </a:lnTo>
                  <a:lnTo>
                    <a:pt x="7308" y="26294"/>
                  </a:lnTo>
                  <a:lnTo>
                    <a:pt x="8500" y="26850"/>
                  </a:lnTo>
                  <a:lnTo>
                    <a:pt x="9850" y="27326"/>
                  </a:lnTo>
                  <a:lnTo>
                    <a:pt x="11121" y="27644"/>
                  </a:lnTo>
                  <a:lnTo>
                    <a:pt x="12551" y="27882"/>
                  </a:lnTo>
                  <a:lnTo>
                    <a:pt x="13981" y="27962"/>
                  </a:lnTo>
                  <a:lnTo>
                    <a:pt x="15411" y="27882"/>
                  </a:lnTo>
                  <a:lnTo>
                    <a:pt x="16761" y="27644"/>
                  </a:lnTo>
                  <a:lnTo>
                    <a:pt x="18112" y="27326"/>
                  </a:lnTo>
                  <a:lnTo>
                    <a:pt x="19382" y="26850"/>
                  </a:lnTo>
                  <a:lnTo>
                    <a:pt x="20653" y="26294"/>
                  </a:lnTo>
                  <a:lnTo>
                    <a:pt x="21766" y="25579"/>
                  </a:lnTo>
                  <a:lnTo>
                    <a:pt x="22878" y="24784"/>
                  </a:lnTo>
                  <a:lnTo>
                    <a:pt x="23831" y="23831"/>
                  </a:lnTo>
                  <a:lnTo>
                    <a:pt x="24784" y="22878"/>
                  </a:lnTo>
                  <a:lnTo>
                    <a:pt x="25578" y="21766"/>
                  </a:lnTo>
                  <a:lnTo>
                    <a:pt x="26293" y="20654"/>
                  </a:lnTo>
                  <a:lnTo>
                    <a:pt x="26849" y="19383"/>
                  </a:lnTo>
                  <a:lnTo>
                    <a:pt x="27326" y="18112"/>
                  </a:lnTo>
                  <a:lnTo>
                    <a:pt x="27644" y="16761"/>
                  </a:lnTo>
                  <a:lnTo>
                    <a:pt x="27882" y="15411"/>
                  </a:lnTo>
                  <a:lnTo>
                    <a:pt x="27961" y="13981"/>
                  </a:lnTo>
                  <a:lnTo>
                    <a:pt x="27882" y="12551"/>
                  </a:lnTo>
                  <a:lnTo>
                    <a:pt x="27644" y="11122"/>
                  </a:lnTo>
                  <a:lnTo>
                    <a:pt x="27247" y="9851"/>
                  </a:lnTo>
                  <a:lnTo>
                    <a:pt x="26691" y="8500"/>
                  </a:lnTo>
                  <a:lnTo>
                    <a:pt x="25976" y="7309"/>
                  </a:lnTo>
                  <a:lnTo>
                    <a:pt x="25181" y="6117"/>
                  </a:lnTo>
                  <a:lnTo>
                    <a:pt x="24228" y="5084"/>
                  </a:lnTo>
                  <a:lnTo>
                    <a:pt x="23275" y="4052"/>
                  </a:lnTo>
                  <a:lnTo>
                    <a:pt x="22163" y="3178"/>
                  </a:lnTo>
                  <a:lnTo>
                    <a:pt x="20971" y="2384"/>
                  </a:lnTo>
                  <a:lnTo>
                    <a:pt x="19700" y="1669"/>
                  </a:lnTo>
                  <a:lnTo>
                    <a:pt x="18350" y="1113"/>
                  </a:lnTo>
                  <a:lnTo>
                    <a:pt x="16999" y="636"/>
                  </a:lnTo>
                  <a:lnTo>
                    <a:pt x="15570" y="239"/>
                  </a:lnTo>
                  <a:lnTo>
                    <a:pt x="14140" y="80"/>
                  </a:lnTo>
                  <a:lnTo>
                    <a:pt x="127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912150" y="1532900"/>
              <a:ext cx="369400" cy="369400"/>
            </a:xfrm>
            <a:custGeom>
              <a:rect b="b" l="l" r="r" t="t"/>
              <a:pathLst>
                <a:path extrusionOk="0" h="14776" w="14776">
                  <a:moveTo>
                    <a:pt x="6991" y="1"/>
                  </a:moveTo>
                  <a:lnTo>
                    <a:pt x="6276" y="160"/>
                  </a:lnTo>
                  <a:lnTo>
                    <a:pt x="5561" y="318"/>
                  </a:lnTo>
                  <a:lnTo>
                    <a:pt x="4846" y="557"/>
                  </a:lnTo>
                  <a:lnTo>
                    <a:pt x="4211" y="875"/>
                  </a:lnTo>
                  <a:lnTo>
                    <a:pt x="3575" y="1272"/>
                  </a:lnTo>
                  <a:lnTo>
                    <a:pt x="2940" y="1748"/>
                  </a:lnTo>
                  <a:lnTo>
                    <a:pt x="2383" y="2225"/>
                  </a:lnTo>
                  <a:lnTo>
                    <a:pt x="1907" y="2781"/>
                  </a:lnTo>
                  <a:lnTo>
                    <a:pt x="1430" y="3416"/>
                  </a:lnTo>
                  <a:lnTo>
                    <a:pt x="1033" y="4052"/>
                  </a:lnTo>
                  <a:lnTo>
                    <a:pt x="715" y="4767"/>
                  </a:lnTo>
                  <a:lnTo>
                    <a:pt x="398" y="5402"/>
                  </a:lnTo>
                  <a:lnTo>
                    <a:pt x="239" y="6197"/>
                  </a:lnTo>
                  <a:lnTo>
                    <a:pt x="80" y="6912"/>
                  </a:lnTo>
                  <a:lnTo>
                    <a:pt x="0" y="7706"/>
                  </a:lnTo>
                  <a:lnTo>
                    <a:pt x="0" y="8421"/>
                  </a:lnTo>
                  <a:lnTo>
                    <a:pt x="80" y="9136"/>
                  </a:lnTo>
                  <a:lnTo>
                    <a:pt x="239" y="9851"/>
                  </a:lnTo>
                  <a:lnTo>
                    <a:pt x="398" y="10486"/>
                  </a:lnTo>
                  <a:lnTo>
                    <a:pt x="715" y="11042"/>
                  </a:lnTo>
                  <a:lnTo>
                    <a:pt x="1033" y="11678"/>
                  </a:lnTo>
                  <a:lnTo>
                    <a:pt x="1430" y="12154"/>
                  </a:lnTo>
                  <a:lnTo>
                    <a:pt x="1907" y="12631"/>
                  </a:lnTo>
                  <a:lnTo>
                    <a:pt x="2383" y="13108"/>
                  </a:lnTo>
                  <a:lnTo>
                    <a:pt x="2940" y="13505"/>
                  </a:lnTo>
                  <a:lnTo>
                    <a:pt x="3575" y="13822"/>
                  </a:lnTo>
                  <a:lnTo>
                    <a:pt x="4211" y="14140"/>
                  </a:lnTo>
                  <a:lnTo>
                    <a:pt x="4846" y="14379"/>
                  </a:lnTo>
                  <a:lnTo>
                    <a:pt x="5561" y="14537"/>
                  </a:lnTo>
                  <a:lnTo>
                    <a:pt x="6276" y="14696"/>
                  </a:lnTo>
                  <a:lnTo>
                    <a:pt x="6991" y="14776"/>
                  </a:lnTo>
                  <a:lnTo>
                    <a:pt x="7785" y="14776"/>
                  </a:lnTo>
                  <a:lnTo>
                    <a:pt x="8500" y="14696"/>
                  </a:lnTo>
                  <a:lnTo>
                    <a:pt x="9215" y="14537"/>
                  </a:lnTo>
                  <a:lnTo>
                    <a:pt x="9930" y="14299"/>
                  </a:lnTo>
                  <a:lnTo>
                    <a:pt x="10565" y="14061"/>
                  </a:lnTo>
                  <a:lnTo>
                    <a:pt x="11201" y="13664"/>
                  </a:lnTo>
                  <a:lnTo>
                    <a:pt x="11757" y="13266"/>
                  </a:lnTo>
                  <a:lnTo>
                    <a:pt x="12313" y="12869"/>
                  </a:lnTo>
                  <a:lnTo>
                    <a:pt x="12789" y="12313"/>
                  </a:lnTo>
                  <a:lnTo>
                    <a:pt x="13266" y="11837"/>
                  </a:lnTo>
                  <a:lnTo>
                    <a:pt x="13663" y="11201"/>
                  </a:lnTo>
                  <a:lnTo>
                    <a:pt x="13981" y="10566"/>
                  </a:lnTo>
                  <a:lnTo>
                    <a:pt x="14299" y="9930"/>
                  </a:lnTo>
                  <a:lnTo>
                    <a:pt x="14537" y="9215"/>
                  </a:lnTo>
                  <a:lnTo>
                    <a:pt x="14696" y="8500"/>
                  </a:lnTo>
                  <a:lnTo>
                    <a:pt x="14775" y="7785"/>
                  </a:lnTo>
                  <a:lnTo>
                    <a:pt x="14775" y="6991"/>
                  </a:lnTo>
                  <a:lnTo>
                    <a:pt x="14696" y="6276"/>
                  </a:lnTo>
                  <a:lnTo>
                    <a:pt x="14537" y="5561"/>
                  </a:lnTo>
                  <a:lnTo>
                    <a:pt x="14299" y="4846"/>
                  </a:lnTo>
                  <a:lnTo>
                    <a:pt x="14060" y="4211"/>
                  </a:lnTo>
                  <a:lnTo>
                    <a:pt x="13663" y="3575"/>
                  </a:lnTo>
                  <a:lnTo>
                    <a:pt x="13266" y="3019"/>
                  </a:lnTo>
                  <a:lnTo>
                    <a:pt x="12869" y="2463"/>
                  </a:lnTo>
                  <a:lnTo>
                    <a:pt x="12313" y="1907"/>
                  </a:lnTo>
                  <a:lnTo>
                    <a:pt x="11836" y="1510"/>
                  </a:lnTo>
                  <a:lnTo>
                    <a:pt x="11201" y="1113"/>
                  </a:lnTo>
                  <a:lnTo>
                    <a:pt x="10565" y="716"/>
                  </a:lnTo>
                  <a:lnTo>
                    <a:pt x="9930" y="477"/>
                  </a:lnTo>
                  <a:lnTo>
                    <a:pt x="9215" y="239"/>
                  </a:lnTo>
                  <a:lnTo>
                    <a:pt x="8500" y="80"/>
                  </a:lnTo>
                  <a:lnTo>
                    <a:pt x="77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5005475" y="1624250"/>
              <a:ext cx="180750" cy="182725"/>
            </a:xfrm>
            <a:custGeom>
              <a:rect b="b" l="l" r="r" t="t"/>
              <a:pathLst>
                <a:path extrusionOk="0" h="7309" w="7230">
                  <a:moveTo>
                    <a:pt x="3019" y="1"/>
                  </a:moveTo>
                  <a:lnTo>
                    <a:pt x="2384" y="239"/>
                  </a:lnTo>
                  <a:lnTo>
                    <a:pt x="1748" y="557"/>
                  </a:lnTo>
                  <a:lnTo>
                    <a:pt x="1272" y="954"/>
                  </a:lnTo>
                  <a:lnTo>
                    <a:pt x="795" y="1510"/>
                  </a:lnTo>
                  <a:lnTo>
                    <a:pt x="398" y="2066"/>
                  </a:lnTo>
                  <a:lnTo>
                    <a:pt x="160" y="2781"/>
                  </a:lnTo>
                  <a:lnTo>
                    <a:pt x="1" y="3496"/>
                  </a:lnTo>
                  <a:lnTo>
                    <a:pt x="80" y="4211"/>
                  </a:lnTo>
                  <a:lnTo>
                    <a:pt x="239" y="4846"/>
                  </a:lnTo>
                  <a:lnTo>
                    <a:pt x="478" y="5482"/>
                  </a:lnTo>
                  <a:lnTo>
                    <a:pt x="875" y="6038"/>
                  </a:lnTo>
                  <a:lnTo>
                    <a:pt x="1431" y="6594"/>
                  </a:lnTo>
                  <a:lnTo>
                    <a:pt x="1987" y="6991"/>
                  </a:lnTo>
                  <a:lnTo>
                    <a:pt x="2702" y="7229"/>
                  </a:lnTo>
                  <a:lnTo>
                    <a:pt x="3417" y="7309"/>
                  </a:lnTo>
                  <a:lnTo>
                    <a:pt x="4132" y="7309"/>
                  </a:lnTo>
                  <a:lnTo>
                    <a:pt x="4767" y="7150"/>
                  </a:lnTo>
                  <a:lnTo>
                    <a:pt x="5402" y="6912"/>
                  </a:lnTo>
                  <a:lnTo>
                    <a:pt x="6038" y="6514"/>
                  </a:lnTo>
                  <a:lnTo>
                    <a:pt x="6515" y="5958"/>
                  </a:lnTo>
                  <a:lnTo>
                    <a:pt x="6912" y="5323"/>
                  </a:lnTo>
                  <a:lnTo>
                    <a:pt x="7150" y="4687"/>
                  </a:lnTo>
                  <a:lnTo>
                    <a:pt x="7229" y="3973"/>
                  </a:lnTo>
                  <a:lnTo>
                    <a:pt x="7150" y="3178"/>
                  </a:lnTo>
                  <a:lnTo>
                    <a:pt x="6912" y="2543"/>
                  </a:lnTo>
                  <a:lnTo>
                    <a:pt x="6594" y="1828"/>
                  </a:lnTo>
                  <a:lnTo>
                    <a:pt x="6197" y="1272"/>
                  </a:lnTo>
                  <a:lnTo>
                    <a:pt x="5641" y="716"/>
                  </a:lnTo>
                  <a:lnTo>
                    <a:pt x="5005" y="318"/>
                  </a:lnTo>
                  <a:lnTo>
                    <a:pt x="4290" y="80"/>
                  </a:lnTo>
                  <a:lnTo>
                    <a:pt x="3655"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041225" y="1662000"/>
              <a:ext cx="111250" cy="109225"/>
            </a:xfrm>
            <a:custGeom>
              <a:rect b="b" l="l" r="r" t="t"/>
              <a:pathLst>
                <a:path extrusionOk="0" h="4369" w="4450">
                  <a:moveTo>
                    <a:pt x="2304" y="0"/>
                  </a:moveTo>
                  <a:lnTo>
                    <a:pt x="1907" y="79"/>
                  </a:lnTo>
                  <a:lnTo>
                    <a:pt x="1510" y="159"/>
                  </a:lnTo>
                  <a:lnTo>
                    <a:pt x="1113" y="318"/>
                  </a:lnTo>
                  <a:lnTo>
                    <a:pt x="795" y="556"/>
                  </a:lnTo>
                  <a:lnTo>
                    <a:pt x="477" y="874"/>
                  </a:lnTo>
                  <a:lnTo>
                    <a:pt x="239" y="1271"/>
                  </a:lnTo>
                  <a:lnTo>
                    <a:pt x="80" y="1668"/>
                  </a:lnTo>
                  <a:lnTo>
                    <a:pt x="1" y="2145"/>
                  </a:lnTo>
                  <a:lnTo>
                    <a:pt x="80" y="2542"/>
                  </a:lnTo>
                  <a:lnTo>
                    <a:pt x="160" y="2939"/>
                  </a:lnTo>
                  <a:lnTo>
                    <a:pt x="318" y="3336"/>
                  </a:lnTo>
                  <a:lnTo>
                    <a:pt x="557" y="3654"/>
                  </a:lnTo>
                  <a:lnTo>
                    <a:pt x="875" y="3972"/>
                  </a:lnTo>
                  <a:lnTo>
                    <a:pt x="1272" y="4210"/>
                  </a:lnTo>
                  <a:lnTo>
                    <a:pt x="1669" y="4369"/>
                  </a:lnTo>
                  <a:lnTo>
                    <a:pt x="2543" y="4369"/>
                  </a:lnTo>
                  <a:lnTo>
                    <a:pt x="3019" y="4210"/>
                  </a:lnTo>
                  <a:lnTo>
                    <a:pt x="3416" y="3972"/>
                  </a:lnTo>
                  <a:lnTo>
                    <a:pt x="3734" y="3733"/>
                  </a:lnTo>
                  <a:lnTo>
                    <a:pt x="4052" y="3336"/>
                  </a:lnTo>
                  <a:lnTo>
                    <a:pt x="4290" y="3019"/>
                  </a:lnTo>
                  <a:lnTo>
                    <a:pt x="4449" y="2542"/>
                  </a:lnTo>
                  <a:lnTo>
                    <a:pt x="4449" y="2145"/>
                  </a:lnTo>
                  <a:lnTo>
                    <a:pt x="4449" y="1748"/>
                  </a:lnTo>
                  <a:lnTo>
                    <a:pt x="4370" y="1430"/>
                  </a:lnTo>
                  <a:lnTo>
                    <a:pt x="4131" y="1033"/>
                  </a:lnTo>
                  <a:lnTo>
                    <a:pt x="3893" y="715"/>
                  </a:lnTo>
                  <a:lnTo>
                    <a:pt x="3575" y="477"/>
                  </a:lnTo>
                  <a:lnTo>
                    <a:pt x="3178" y="238"/>
                  </a:lnTo>
                  <a:lnTo>
                    <a:pt x="2781" y="79"/>
                  </a:lnTo>
                  <a:lnTo>
                    <a:pt x="23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5041225" y="1654050"/>
              <a:ext cx="15925" cy="15900"/>
            </a:xfrm>
            <a:custGeom>
              <a:rect b="b" l="l" r="r" t="t"/>
              <a:pathLst>
                <a:path extrusionOk="0" h="636" w="637">
                  <a:moveTo>
                    <a:pt x="239" y="0"/>
                  </a:moveTo>
                  <a:lnTo>
                    <a:pt x="80" y="80"/>
                  </a:lnTo>
                  <a:lnTo>
                    <a:pt x="1" y="159"/>
                  </a:lnTo>
                  <a:lnTo>
                    <a:pt x="1" y="318"/>
                  </a:lnTo>
                  <a:lnTo>
                    <a:pt x="1" y="397"/>
                  </a:lnTo>
                  <a:lnTo>
                    <a:pt x="1" y="556"/>
                  </a:lnTo>
                  <a:lnTo>
                    <a:pt x="160" y="636"/>
                  </a:lnTo>
                  <a:lnTo>
                    <a:pt x="477" y="636"/>
                  </a:lnTo>
                  <a:lnTo>
                    <a:pt x="636" y="397"/>
                  </a:lnTo>
                  <a:lnTo>
                    <a:pt x="557" y="239"/>
                  </a:lnTo>
                  <a:lnTo>
                    <a:pt x="557" y="159"/>
                  </a:lnTo>
                  <a:lnTo>
                    <a:pt x="477" y="80"/>
                  </a:lnTo>
                  <a:lnTo>
                    <a:pt x="318"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5090875" y="1640150"/>
              <a:ext cx="15925" cy="15900"/>
            </a:xfrm>
            <a:custGeom>
              <a:rect b="b" l="l" r="r" t="t"/>
              <a:pathLst>
                <a:path extrusionOk="0" h="636" w="637">
                  <a:moveTo>
                    <a:pt x="80" y="0"/>
                  </a:moveTo>
                  <a:lnTo>
                    <a:pt x="1" y="80"/>
                  </a:lnTo>
                  <a:lnTo>
                    <a:pt x="1" y="239"/>
                  </a:lnTo>
                  <a:lnTo>
                    <a:pt x="1" y="397"/>
                  </a:lnTo>
                  <a:lnTo>
                    <a:pt x="80" y="477"/>
                  </a:lnTo>
                  <a:lnTo>
                    <a:pt x="159" y="556"/>
                  </a:lnTo>
                  <a:lnTo>
                    <a:pt x="239" y="636"/>
                  </a:lnTo>
                  <a:lnTo>
                    <a:pt x="398" y="556"/>
                  </a:lnTo>
                  <a:lnTo>
                    <a:pt x="477" y="556"/>
                  </a:lnTo>
                  <a:lnTo>
                    <a:pt x="636" y="318"/>
                  </a:lnTo>
                  <a:lnTo>
                    <a:pt x="636" y="159"/>
                  </a:lnTo>
                  <a:lnTo>
                    <a:pt x="557" y="80"/>
                  </a:lnTo>
                  <a:lnTo>
                    <a:pt x="477"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5019375" y="1703700"/>
              <a:ext cx="15925" cy="15900"/>
            </a:xfrm>
            <a:custGeom>
              <a:rect b="b" l="l" r="r" t="t"/>
              <a:pathLst>
                <a:path extrusionOk="0" h="636" w="637">
                  <a:moveTo>
                    <a:pt x="239" y="0"/>
                  </a:moveTo>
                  <a:lnTo>
                    <a:pt x="80" y="80"/>
                  </a:lnTo>
                  <a:lnTo>
                    <a:pt x="1" y="159"/>
                  </a:lnTo>
                  <a:lnTo>
                    <a:pt x="1" y="238"/>
                  </a:lnTo>
                  <a:lnTo>
                    <a:pt x="1" y="397"/>
                  </a:lnTo>
                  <a:lnTo>
                    <a:pt x="1" y="477"/>
                  </a:lnTo>
                  <a:lnTo>
                    <a:pt x="160" y="556"/>
                  </a:lnTo>
                  <a:lnTo>
                    <a:pt x="239" y="636"/>
                  </a:lnTo>
                  <a:lnTo>
                    <a:pt x="398" y="636"/>
                  </a:lnTo>
                  <a:lnTo>
                    <a:pt x="478" y="556"/>
                  </a:lnTo>
                  <a:lnTo>
                    <a:pt x="636" y="318"/>
                  </a:lnTo>
                  <a:lnTo>
                    <a:pt x="557" y="238"/>
                  </a:lnTo>
                  <a:lnTo>
                    <a:pt x="557" y="80"/>
                  </a:lnTo>
                  <a:lnTo>
                    <a:pt x="478"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5031300" y="1749375"/>
              <a:ext cx="15925" cy="15900"/>
            </a:xfrm>
            <a:custGeom>
              <a:rect b="b" l="l" r="r" t="t"/>
              <a:pathLst>
                <a:path extrusionOk="0" h="636" w="637">
                  <a:moveTo>
                    <a:pt x="239" y="0"/>
                  </a:moveTo>
                  <a:lnTo>
                    <a:pt x="80" y="80"/>
                  </a:lnTo>
                  <a:lnTo>
                    <a:pt x="1" y="159"/>
                  </a:lnTo>
                  <a:lnTo>
                    <a:pt x="1" y="318"/>
                  </a:lnTo>
                  <a:lnTo>
                    <a:pt x="1" y="397"/>
                  </a:lnTo>
                  <a:lnTo>
                    <a:pt x="80" y="556"/>
                  </a:lnTo>
                  <a:lnTo>
                    <a:pt x="159" y="636"/>
                  </a:lnTo>
                  <a:lnTo>
                    <a:pt x="477" y="636"/>
                  </a:lnTo>
                  <a:lnTo>
                    <a:pt x="636" y="397"/>
                  </a:lnTo>
                  <a:lnTo>
                    <a:pt x="636" y="238"/>
                  </a:lnTo>
                  <a:lnTo>
                    <a:pt x="557" y="159"/>
                  </a:lnTo>
                  <a:lnTo>
                    <a:pt x="477" y="80"/>
                  </a:lnTo>
                  <a:lnTo>
                    <a:pt x="318"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5069025" y="1779150"/>
              <a:ext cx="15925" cy="15925"/>
            </a:xfrm>
            <a:custGeom>
              <a:rect b="b" l="l" r="r" t="t"/>
              <a:pathLst>
                <a:path extrusionOk="0" h="637" w="637">
                  <a:moveTo>
                    <a:pt x="239" y="1"/>
                  </a:moveTo>
                  <a:lnTo>
                    <a:pt x="80" y="80"/>
                  </a:lnTo>
                  <a:lnTo>
                    <a:pt x="1" y="160"/>
                  </a:lnTo>
                  <a:lnTo>
                    <a:pt x="1" y="239"/>
                  </a:lnTo>
                  <a:lnTo>
                    <a:pt x="1" y="398"/>
                  </a:lnTo>
                  <a:lnTo>
                    <a:pt x="80" y="477"/>
                  </a:lnTo>
                  <a:lnTo>
                    <a:pt x="160" y="557"/>
                  </a:lnTo>
                  <a:lnTo>
                    <a:pt x="239" y="636"/>
                  </a:lnTo>
                  <a:lnTo>
                    <a:pt x="398" y="636"/>
                  </a:lnTo>
                  <a:lnTo>
                    <a:pt x="477" y="557"/>
                  </a:lnTo>
                  <a:lnTo>
                    <a:pt x="636" y="318"/>
                  </a:lnTo>
                  <a:lnTo>
                    <a:pt x="636" y="239"/>
                  </a:lnTo>
                  <a:lnTo>
                    <a:pt x="557" y="80"/>
                  </a:lnTo>
                  <a:lnTo>
                    <a:pt x="477" y="1"/>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5112725" y="1777175"/>
              <a:ext cx="15900" cy="15900"/>
            </a:xfrm>
            <a:custGeom>
              <a:rect b="b" l="l" r="r" t="t"/>
              <a:pathLst>
                <a:path extrusionOk="0" h="636" w="636">
                  <a:moveTo>
                    <a:pt x="318" y="0"/>
                  </a:moveTo>
                  <a:lnTo>
                    <a:pt x="239" y="80"/>
                  </a:lnTo>
                  <a:lnTo>
                    <a:pt x="80" y="80"/>
                  </a:lnTo>
                  <a:lnTo>
                    <a:pt x="0" y="159"/>
                  </a:lnTo>
                  <a:lnTo>
                    <a:pt x="0" y="318"/>
                  </a:lnTo>
                  <a:lnTo>
                    <a:pt x="0" y="477"/>
                  </a:lnTo>
                  <a:lnTo>
                    <a:pt x="80" y="556"/>
                  </a:lnTo>
                  <a:lnTo>
                    <a:pt x="159" y="636"/>
                  </a:lnTo>
                  <a:lnTo>
                    <a:pt x="477" y="636"/>
                  </a:lnTo>
                  <a:lnTo>
                    <a:pt x="636" y="397"/>
                  </a:lnTo>
                  <a:lnTo>
                    <a:pt x="636" y="239"/>
                  </a:lnTo>
                  <a:lnTo>
                    <a:pt x="556" y="159"/>
                  </a:lnTo>
                  <a:lnTo>
                    <a:pt x="477" y="80"/>
                  </a:lnTo>
                  <a:lnTo>
                    <a:pt x="318"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5150450" y="1751350"/>
              <a:ext cx="15925" cy="15925"/>
            </a:xfrm>
            <a:custGeom>
              <a:rect b="b" l="l" r="r" t="t"/>
              <a:pathLst>
                <a:path extrusionOk="0" h="637" w="637">
                  <a:moveTo>
                    <a:pt x="239" y="1"/>
                  </a:moveTo>
                  <a:lnTo>
                    <a:pt x="160" y="80"/>
                  </a:lnTo>
                  <a:lnTo>
                    <a:pt x="80" y="159"/>
                  </a:lnTo>
                  <a:lnTo>
                    <a:pt x="1" y="318"/>
                  </a:lnTo>
                  <a:lnTo>
                    <a:pt x="1" y="398"/>
                  </a:lnTo>
                  <a:lnTo>
                    <a:pt x="80" y="557"/>
                  </a:lnTo>
                  <a:lnTo>
                    <a:pt x="239" y="636"/>
                  </a:lnTo>
                  <a:lnTo>
                    <a:pt x="477" y="636"/>
                  </a:lnTo>
                  <a:lnTo>
                    <a:pt x="557" y="557"/>
                  </a:lnTo>
                  <a:lnTo>
                    <a:pt x="636" y="398"/>
                  </a:lnTo>
                  <a:lnTo>
                    <a:pt x="636" y="239"/>
                  </a:lnTo>
                  <a:lnTo>
                    <a:pt x="636" y="159"/>
                  </a:lnTo>
                  <a:lnTo>
                    <a:pt x="477" y="80"/>
                  </a:lnTo>
                  <a:lnTo>
                    <a:pt x="398" y="1"/>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5160375" y="1699725"/>
              <a:ext cx="15925" cy="15900"/>
            </a:xfrm>
            <a:custGeom>
              <a:rect b="b" l="l" r="r" t="t"/>
              <a:pathLst>
                <a:path extrusionOk="0" h="636" w="637">
                  <a:moveTo>
                    <a:pt x="239" y="0"/>
                  </a:moveTo>
                  <a:lnTo>
                    <a:pt x="160" y="80"/>
                  </a:lnTo>
                  <a:lnTo>
                    <a:pt x="80" y="159"/>
                  </a:lnTo>
                  <a:lnTo>
                    <a:pt x="1" y="239"/>
                  </a:lnTo>
                  <a:lnTo>
                    <a:pt x="1" y="397"/>
                  </a:lnTo>
                  <a:lnTo>
                    <a:pt x="80" y="477"/>
                  </a:lnTo>
                  <a:lnTo>
                    <a:pt x="160" y="556"/>
                  </a:lnTo>
                  <a:lnTo>
                    <a:pt x="319" y="636"/>
                  </a:lnTo>
                  <a:lnTo>
                    <a:pt x="398" y="636"/>
                  </a:lnTo>
                  <a:lnTo>
                    <a:pt x="557" y="556"/>
                  </a:lnTo>
                  <a:lnTo>
                    <a:pt x="636" y="318"/>
                  </a:lnTo>
                  <a:lnTo>
                    <a:pt x="636" y="239"/>
                  </a:lnTo>
                  <a:lnTo>
                    <a:pt x="557" y="80"/>
                  </a:lnTo>
                  <a:lnTo>
                    <a:pt x="477"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5134575" y="1658025"/>
              <a:ext cx="15900" cy="15900"/>
            </a:xfrm>
            <a:custGeom>
              <a:rect b="b" l="l" r="r" t="t"/>
              <a:pathLst>
                <a:path extrusionOk="0" h="636" w="636">
                  <a:moveTo>
                    <a:pt x="238" y="0"/>
                  </a:moveTo>
                  <a:lnTo>
                    <a:pt x="80" y="80"/>
                  </a:lnTo>
                  <a:lnTo>
                    <a:pt x="0" y="159"/>
                  </a:lnTo>
                  <a:lnTo>
                    <a:pt x="0" y="238"/>
                  </a:lnTo>
                  <a:lnTo>
                    <a:pt x="0" y="397"/>
                  </a:lnTo>
                  <a:lnTo>
                    <a:pt x="80" y="477"/>
                  </a:lnTo>
                  <a:lnTo>
                    <a:pt x="159" y="556"/>
                  </a:lnTo>
                  <a:lnTo>
                    <a:pt x="238" y="636"/>
                  </a:lnTo>
                  <a:lnTo>
                    <a:pt x="397" y="636"/>
                  </a:lnTo>
                  <a:lnTo>
                    <a:pt x="477" y="556"/>
                  </a:lnTo>
                  <a:lnTo>
                    <a:pt x="636" y="318"/>
                  </a:lnTo>
                  <a:lnTo>
                    <a:pt x="636" y="238"/>
                  </a:lnTo>
                  <a:lnTo>
                    <a:pt x="556" y="80"/>
                  </a:lnTo>
                  <a:lnTo>
                    <a:pt x="477" y="0"/>
                  </a:lnTo>
                  <a:close/>
                </a:path>
              </a:pathLst>
            </a:custGeom>
            <a:solidFill>
              <a:srgbClr val="B1B3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5219950" y="1638150"/>
              <a:ext cx="174800" cy="343600"/>
            </a:xfrm>
            <a:custGeom>
              <a:rect b="b" l="l" r="r" t="t"/>
              <a:pathLst>
                <a:path extrusionOk="0" h="13744" w="6992">
                  <a:moveTo>
                    <a:pt x="5641" y="1"/>
                  </a:moveTo>
                  <a:lnTo>
                    <a:pt x="5244" y="160"/>
                  </a:lnTo>
                  <a:lnTo>
                    <a:pt x="4926" y="319"/>
                  </a:lnTo>
                  <a:lnTo>
                    <a:pt x="4688" y="557"/>
                  </a:lnTo>
                  <a:lnTo>
                    <a:pt x="4449" y="795"/>
                  </a:lnTo>
                  <a:lnTo>
                    <a:pt x="4290" y="1192"/>
                  </a:lnTo>
                  <a:lnTo>
                    <a:pt x="4211" y="1590"/>
                  </a:lnTo>
                  <a:lnTo>
                    <a:pt x="4052" y="2543"/>
                  </a:lnTo>
                  <a:lnTo>
                    <a:pt x="3814" y="4846"/>
                  </a:lnTo>
                  <a:lnTo>
                    <a:pt x="3496" y="6117"/>
                  </a:lnTo>
                  <a:lnTo>
                    <a:pt x="3337" y="6753"/>
                  </a:lnTo>
                  <a:lnTo>
                    <a:pt x="3099" y="7388"/>
                  </a:lnTo>
                  <a:lnTo>
                    <a:pt x="2781" y="8024"/>
                  </a:lnTo>
                  <a:lnTo>
                    <a:pt x="2543" y="8580"/>
                  </a:lnTo>
                  <a:lnTo>
                    <a:pt x="1828" y="9533"/>
                  </a:lnTo>
                  <a:lnTo>
                    <a:pt x="716" y="11042"/>
                  </a:lnTo>
                  <a:lnTo>
                    <a:pt x="239" y="11678"/>
                  </a:lnTo>
                  <a:lnTo>
                    <a:pt x="160" y="11916"/>
                  </a:lnTo>
                  <a:lnTo>
                    <a:pt x="80" y="12234"/>
                  </a:lnTo>
                  <a:lnTo>
                    <a:pt x="1" y="12472"/>
                  </a:lnTo>
                  <a:lnTo>
                    <a:pt x="80" y="12790"/>
                  </a:lnTo>
                  <a:lnTo>
                    <a:pt x="239" y="13028"/>
                  </a:lnTo>
                  <a:lnTo>
                    <a:pt x="477" y="13346"/>
                  </a:lnTo>
                  <a:lnTo>
                    <a:pt x="716" y="13584"/>
                  </a:lnTo>
                  <a:lnTo>
                    <a:pt x="954" y="13743"/>
                  </a:lnTo>
                  <a:lnTo>
                    <a:pt x="1272" y="13743"/>
                  </a:lnTo>
                  <a:lnTo>
                    <a:pt x="1590" y="13664"/>
                  </a:lnTo>
                  <a:lnTo>
                    <a:pt x="1907" y="13584"/>
                  </a:lnTo>
                  <a:lnTo>
                    <a:pt x="2225" y="13346"/>
                  </a:lnTo>
                  <a:lnTo>
                    <a:pt x="2940" y="12790"/>
                  </a:lnTo>
                  <a:lnTo>
                    <a:pt x="3734" y="11916"/>
                  </a:lnTo>
                  <a:lnTo>
                    <a:pt x="4449" y="10883"/>
                  </a:lnTo>
                  <a:lnTo>
                    <a:pt x="5085" y="9771"/>
                  </a:lnTo>
                  <a:lnTo>
                    <a:pt x="5720" y="8500"/>
                  </a:lnTo>
                  <a:lnTo>
                    <a:pt x="6197" y="7071"/>
                  </a:lnTo>
                  <a:lnTo>
                    <a:pt x="6594" y="5641"/>
                  </a:lnTo>
                  <a:lnTo>
                    <a:pt x="6832" y="4211"/>
                  </a:lnTo>
                  <a:lnTo>
                    <a:pt x="6991" y="2860"/>
                  </a:lnTo>
                  <a:lnTo>
                    <a:pt x="6912" y="1669"/>
                  </a:lnTo>
                  <a:lnTo>
                    <a:pt x="6832" y="1192"/>
                  </a:lnTo>
                  <a:lnTo>
                    <a:pt x="6753" y="716"/>
                  </a:lnTo>
                  <a:lnTo>
                    <a:pt x="6515" y="398"/>
                  </a:lnTo>
                  <a:lnTo>
                    <a:pt x="6276" y="160"/>
                  </a:lnTo>
                  <a:lnTo>
                    <a:pt x="6038" y="80"/>
                  </a:lnTo>
                  <a:lnTo>
                    <a:pt x="56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1528225" y="418825"/>
              <a:ext cx="4559575" cy="1215375"/>
            </a:xfrm>
            <a:custGeom>
              <a:rect b="b" l="l" r="r" t="t"/>
              <a:pathLst>
                <a:path extrusionOk="0" h="48615" w="182383">
                  <a:moveTo>
                    <a:pt x="82215" y="3734"/>
                  </a:moveTo>
                  <a:lnTo>
                    <a:pt x="83407" y="3813"/>
                  </a:lnTo>
                  <a:lnTo>
                    <a:pt x="84440" y="3893"/>
                  </a:lnTo>
                  <a:lnTo>
                    <a:pt x="85234" y="4052"/>
                  </a:lnTo>
                  <a:lnTo>
                    <a:pt x="85869" y="4290"/>
                  </a:lnTo>
                  <a:lnTo>
                    <a:pt x="86346" y="4608"/>
                  </a:lnTo>
                  <a:lnTo>
                    <a:pt x="86664" y="5005"/>
                  </a:lnTo>
                  <a:lnTo>
                    <a:pt x="86902" y="5482"/>
                  </a:lnTo>
                  <a:lnTo>
                    <a:pt x="87061" y="6038"/>
                  </a:lnTo>
                  <a:lnTo>
                    <a:pt x="87140" y="6753"/>
                  </a:lnTo>
                  <a:lnTo>
                    <a:pt x="87140" y="7626"/>
                  </a:lnTo>
                  <a:lnTo>
                    <a:pt x="87061" y="9692"/>
                  </a:lnTo>
                  <a:lnTo>
                    <a:pt x="86982" y="12472"/>
                  </a:lnTo>
                  <a:lnTo>
                    <a:pt x="86982" y="15252"/>
                  </a:lnTo>
                  <a:lnTo>
                    <a:pt x="86902" y="16364"/>
                  </a:lnTo>
                  <a:lnTo>
                    <a:pt x="86823" y="17317"/>
                  </a:lnTo>
                  <a:lnTo>
                    <a:pt x="86664" y="18112"/>
                  </a:lnTo>
                  <a:lnTo>
                    <a:pt x="86425" y="18668"/>
                  </a:lnTo>
                  <a:lnTo>
                    <a:pt x="86108" y="19224"/>
                  </a:lnTo>
                  <a:lnTo>
                    <a:pt x="85790" y="19542"/>
                  </a:lnTo>
                  <a:lnTo>
                    <a:pt x="85313" y="19859"/>
                  </a:lnTo>
                  <a:lnTo>
                    <a:pt x="84678" y="20018"/>
                  </a:lnTo>
                  <a:lnTo>
                    <a:pt x="83963" y="20177"/>
                  </a:lnTo>
                  <a:lnTo>
                    <a:pt x="83089" y="20177"/>
                  </a:lnTo>
                  <a:lnTo>
                    <a:pt x="80944" y="20257"/>
                  </a:lnTo>
                  <a:lnTo>
                    <a:pt x="78085" y="20177"/>
                  </a:lnTo>
                  <a:lnTo>
                    <a:pt x="73080" y="20257"/>
                  </a:lnTo>
                  <a:lnTo>
                    <a:pt x="68950" y="20336"/>
                  </a:lnTo>
                  <a:lnTo>
                    <a:pt x="63230" y="20495"/>
                  </a:lnTo>
                  <a:lnTo>
                    <a:pt x="61324" y="20415"/>
                  </a:lnTo>
                  <a:lnTo>
                    <a:pt x="60609" y="20415"/>
                  </a:lnTo>
                  <a:lnTo>
                    <a:pt x="59894" y="20336"/>
                  </a:lnTo>
                  <a:lnTo>
                    <a:pt x="59338" y="20177"/>
                  </a:lnTo>
                  <a:lnTo>
                    <a:pt x="58862" y="20018"/>
                  </a:lnTo>
                  <a:lnTo>
                    <a:pt x="58464" y="19780"/>
                  </a:lnTo>
                  <a:lnTo>
                    <a:pt x="58147" y="19462"/>
                  </a:lnTo>
                  <a:lnTo>
                    <a:pt x="57908" y="19144"/>
                  </a:lnTo>
                  <a:lnTo>
                    <a:pt x="57749" y="18747"/>
                  </a:lnTo>
                  <a:lnTo>
                    <a:pt x="57749" y="18350"/>
                  </a:lnTo>
                  <a:lnTo>
                    <a:pt x="57829" y="17794"/>
                  </a:lnTo>
                  <a:lnTo>
                    <a:pt x="58067" y="17317"/>
                  </a:lnTo>
                  <a:lnTo>
                    <a:pt x="58305" y="16761"/>
                  </a:lnTo>
                  <a:lnTo>
                    <a:pt x="58941" y="15570"/>
                  </a:lnTo>
                  <a:lnTo>
                    <a:pt x="59735" y="14458"/>
                  </a:lnTo>
                  <a:lnTo>
                    <a:pt x="60609" y="13346"/>
                  </a:lnTo>
                  <a:lnTo>
                    <a:pt x="61880" y="11598"/>
                  </a:lnTo>
                  <a:lnTo>
                    <a:pt x="63072" y="9851"/>
                  </a:lnTo>
                  <a:lnTo>
                    <a:pt x="64422" y="8024"/>
                  </a:lnTo>
                  <a:lnTo>
                    <a:pt x="65216" y="7150"/>
                  </a:lnTo>
                  <a:lnTo>
                    <a:pt x="65931" y="6355"/>
                  </a:lnTo>
                  <a:lnTo>
                    <a:pt x="66805" y="5640"/>
                  </a:lnTo>
                  <a:lnTo>
                    <a:pt x="67599" y="5084"/>
                  </a:lnTo>
                  <a:lnTo>
                    <a:pt x="68553" y="4608"/>
                  </a:lnTo>
                  <a:lnTo>
                    <a:pt x="69665" y="4290"/>
                  </a:lnTo>
                  <a:lnTo>
                    <a:pt x="70936" y="4052"/>
                  </a:lnTo>
                  <a:lnTo>
                    <a:pt x="72286" y="3893"/>
                  </a:lnTo>
                  <a:lnTo>
                    <a:pt x="73795" y="3813"/>
                  </a:lnTo>
                  <a:lnTo>
                    <a:pt x="75384" y="3734"/>
                  </a:lnTo>
                  <a:close/>
                  <a:moveTo>
                    <a:pt x="114148" y="4131"/>
                  </a:moveTo>
                  <a:lnTo>
                    <a:pt x="115260" y="4211"/>
                  </a:lnTo>
                  <a:lnTo>
                    <a:pt x="116134" y="4370"/>
                  </a:lnTo>
                  <a:lnTo>
                    <a:pt x="116929" y="4608"/>
                  </a:lnTo>
                  <a:lnTo>
                    <a:pt x="117485" y="4846"/>
                  </a:lnTo>
                  <a:lnTo>
                    <a:pt x="118041" y="5164"/>
                  </a:lnTo>
                  <a:lnTo>
                    <a:pt x="118358" y="5640"/>
                  </a:lnTo>
                  <a:lnTo>
                    <a:pt x="118676" y="6197"/>
                  </a:lnTo>
                  <a:lnTo>
                    <a:pt x="118835" y="6911"/>
                  </a:lnTo>
                  <a:lnTo>
                    <a:pt x="118994" y="7706"/>
                  </a:lnTo>
                  <a:lnTo>
                    <a:pt x="119073" y="8659"/>
                  </a:lnTo>
                  <a:lnTo>
                    <a:pt x="119073" y="9771"/>
                  </a:lnTo>
                  <a:lnTo>
                    <a:pt x="119073" y="12472"/>
                  </a:lnTo>
                  <a:lnTo>
                    <a:pt x="119073" y="15252"/>
                  </a:lnTo>
                  <a:lnTo>
                    <a:pt x="119073" y="17397"/>
                  </a:lnTo>
                  <a:lnTo>
                    <a:pt x="119073" y="18191"/>
                  </a:lnTo>
                  <a:lnTo>
                    <a:pt x="118914" y="18827"/>
                  </a:lnTo>
                  <a:lnTo>
                    <a:pt x="118756" y="19383"/>
                  </a:lnTo>
                  <a:lnTo>
                    <a:pt x="118517" y="19780"/>
                  </a:lnTo>
                  <a:lnTo>
                    <a:pt x="118120" y="20098"/>
                  </a:lnTo>
                  <a:lnTo>
                    <a:pt x="117643" y="20257"/>
                  </a:lnTo>
                  <a:lnTo>
                    <a:pt x="117008" y="20415"/>
                  </a:lnTo>
                  <a:lnTo>
                    <a:pt x="116293" y="20495"/>
                  </a:lnTo>
                  <a:lnTo>
                    <a:pt x="114228" y="20574"/>
                  </a:lnTo>
                  <a:lnTo>
                    <a:pt x="111448" y="20574"/>
                  </a:lnTo>
                  <a:lnTo>
                    <a:pt x="106364" y="20654"/>
                  </a:lnTo>
                  <a:lnTo>
                    <a:pt x="102074" y="20654"/>
                  </a:lnTo>
                  <a:lnTo>
                    <a:pt x="95719" y="20813"/>
                  </a:lnTo>
                  <a:lnTo>
                    <a:pt x="93495" y="20733"/>
                  </a:lnTo>
                  <a:lnTo>
                    <a:pt x="91827" y="20654"/>
                  </a:lnTo>
                  <a:lnTo>
                    <a:pt x="91112" y="20574"/>
                  </a:lnTo>
                  <a:lnTo>
                    <a:pt x="90556" y="20415"/>
                  </a:lnTo>
                  <a:lnTo>
                    <a:pt x="90000" y="20177"/>
                  </a:lnTo>
                  <a:lnTo>
                    <a:pt x="89603" y="19939"/>
                  </a:lnTo>
                  <a:lnTo>
                    <a:pt x="89444" y="19780"/>
                  </a:lnTo>
                  <a:lnTo>
                    <a:pt x="89365" y="19542"/>
                  </a:lnTo>
                  <a:lnTo>
                    <a:pt x="89206" y="18668"/>
                  </a:lnTo>
                  <a:lnTo>
                    <a:pt x="89047" y="17476"/>
                  </a:lnTo>
                  <a:lnTo>
                    <a:pt x="88967" y="16126"/>
                  </a:lnTo>
                  <a:lnTo>
                    <a:pt x="88967" y="13266"/>
                  </a:lnTo>
                  <a:lnTo>
                    <a:pt x="88967" y="11122"/>
                  </a:lnTo>
                  <a:lnTo>
                    <a:pt x="88967" y="9612"/>
                  </a:lnTo>
                  <a:lnTo>
                    <a:pt x="88967" y="8262"/>
                  </a:lnTo>
                  <a:lnTo>
                    <a:pt x="88967" y="7150"/>
                  </a:lnTo>
                  <a:lnTo>
                    <a:pt x="89126" y="6197"/>
                  </a:lnTo>
                  <a:lnTo>
                    <a:pt x="89285" y="5720"/>
                  </a:lnTo>
                  <a:lnTo>
                    <a:pt x="89444" y="5402"/>
                  </a:lnTo>
                  <a:lnTo>
                    <a:pt x="89682" y="5005"/>
                  </a:lnTo>
                  <a:lnTo>
                    <a:pt x="90000" y="4767"/>
                  </a:lnTo>
                  <a:lnTo>
                    <a:pt x="90397" y="4528"/>
                  </a:lnTo>
                  <a:lnTo>
                    <a:pt x="90874" y="4370"/>
                  </a:lnTo>
                  <a:lnTo>
                    <a:pt x="91430" y="4290"/>
                  </a:lnTo>
                  <a:lnTo>
                    <a:pt x="92065" y="4211"/>
                  </a:lnTo>
                  <a:lnTo>
                    <a:pt x="99929" y="4131"/>
                  </a:lnTo>
                  <a:close/>
                  <a:moveTo>
                    <a:pt x="124554" y="5561"/>
                  </a:moveTo>
                  <a:lnTo>
                    <a:pt x="125269" y="5799"/>
                  </a:lnTo>
                  <a:lnTo>
                    <a:pt x="126064" y="6038"/>
                  </a:lnTo>
                  <a:lnTo>
                    <a:pt x="126858" y="6355"/>
                  </a:lnTo>
                  <a:lnTo>
                    <a:pt x="127573" y="6673"/>
                  </a:lnTo>
                  <a:lnTo>
                    <a:pt x="129082" y="7547"/>
                  </a:lnTo>
                  <a:lnTo>
                    <a:pt x="130432" y="8421"/>
                  </a:lnTo>
                  <a:lnTo>
                    <a:pt x="131703" y="9453"/>
                  </a:lnTo>
                  <a:lnTo>
                    <a:pt x="132895" y="10486"/>
                  </a:lnTo>
                  <a:lnTo>
                    <a:pt x="133928" y="11519"/>
                  </a:lnTo>
                  <a:lnTo>
                    <a:pt x="134801" y="12472"/>
                  </a:lnTo>
                  <a:lnTo>
                    <a:pt x="135437" y="13266"/>
                  </a:lnTo>
                  <a:lnTo>
                    <a:pt x="135834" y="13822"/>
                  </a:lnTo>
                  <a:lnTo>
                    <a:pt x="136231" y="14617"/>
                  </a:lnTo>
                  <a:lnTo>
                    <a:pt x="136708" y="15570"/>
                  </a:lnTo>
                  <a:lnTo>
                    <a:pt x="137105" y="16603"/>
                  </a:lnTo>
                  <a:lnTo>
                    <a:pt x="137423" y="17635"/>
                  </a:lnTo>
                  <a:lnTo>
                    <a:pt x="137661" y="18588"/>
                  </a:lnTo>
                  <a:lnTo>
                    <a:pt x="137661" y="18986"/>
                  </a:lnTo>
                  <a:lnTo>
                    <a:pt x="137661" y="19383"/>
                  </a:lnTo>
                  <a:lnTo>
                    <a:pt x="137582" y="19701"/>
                  </a:lnTo>
                  <a:lnTo>
                    <a:pt x="137423" y="20018"/>
                  </a:lnTo>
                  <a:lnTo>
                    <a:pt x="137264" y="20257"/>
                  </a:lnTo>
                  <a:lnTo>
                    <a:pt x="137026" y="20415"/>
                  </a:lnTo>
                  <a:lnTo>
                    <a:pt x="136787" y="20574"/>
                  </a:lnTo>
                  <a:lnTo>
                    <a:pt x="136470" y="20733"/>
                  </a:lnTo>
                  <a:lnTo>
                    <a:pt x="135755" y="20813"/>
                  </a:lnTo>
                  <a:lnTo>
                    <a:pt x="134722" y="20892"/>
                  </a:lnTo>
                  <a:lnTo>
                    <a:pt x="131624" y="20733"/>
                  </a:lnTo>
                  <a:lnTo>
                    <a:pt x="129479" y="20654"/>
                  </a:lnTo>
                  <a:lnTo>
                    <a:pt x="124078" y="20654"/>
                  </a:lnTo>
                  <a:lnTo>
                    <a:pt x="123601" y="20574"/>
                  </a:lnTo>
                  <a:lnTo>
                    <a:pt x="123204" y="20495"/>
                  </a:lnTo>
                  <a:lnTo>
                    <a:pt x="122886" y="20336"/>
                  </a:lnTo>
                  <a:lnTo>
                    <a:pt x="122648" y="20098"/>
                  </a:lnTo>
                  <a:lnTo>
                    <a:pt x="122410" y="19780"/>
                  </a:lnTo>
                  <a:lnTo>
                    <a:pt x="122251" y="19303"/>
                  </a:lnTo>
                  <a:lnTo>
                    <a:pt x="122171" y="18827"/>
                  </a:lnTo>
                  <a:lnTo>
                    <a:pt x="122092" y="18112"/>
                  </a:lnTo>
                  <a:lnTo>
                    <a:pt x="122012" y="16364"/>
                  </a:lnTo>
                  <a:lnTo>
                    <a:pt x="122012" y="13981"/>
                  </a:lnTo>
                  <a:lnTo>
                    <a:pt x="121933" y="9533"/>
                  </a:lnTo>
                  <a:lnTo>
                    <a:pt x="122012" y="7944"/>
                  </a:lnTo>
                  <a:lnTo>
                    <a:pt x="122092" y="7229"/>
                  </a:lnTo>
                  <a:lnTo>
                    <a:pt x="122251" y="6753"/>
                  </a:lnTo>
                  <a:lnTo>
                    <a:pt x="122410" y="6276"/>
                  </a:lnTo>
                  <a:lnTo>
                    <a:pt x="122648" y="5958"/>
                  </a:lnTo>
                  <a:lnTo>
                    <a:pt x="122966" y="5720"/>
                  </a:lnTo>
                  <a:lnTo>
                    <a:pt x="123363" y="5561"/>
                  </a:lnTo>
                  <a:close/>
                  <a:moveTo>
                    <a:pt x="80865" y="1"/>
                  </a:moveTo>
                  <a:lnTo>
                    <a:pt x="77846" y="159"/>
                  </a:lnTo>
                  <a:lnTo>
                    <a:pt x="75066" y="318"/>
                  </a:lnTo>
                  <a:lnTo>
                    <a:pt x="72604" y="636"/>
                  </a:lnTo>
                  <a:lnTo>
                    <a:pt x="70380" y="1113"/>
                  </a:lnTo>
                  <a:lnTo>
                    <a:pt x="69347" y="1351"/>
                  </a:lnTo>
                  <a:lnTo>
                    <a:pt x="68394" y="1669"/>
                  </a:lnTo>
                  <a:lnTo>
                    <a:pt x="67520" y="1986"/>
                  </a:lnTo>
                  <a:lnTo>
                    <a:pt x="66726" y="2384"/>
                  </a:lnTo>
                  <a:lnTo>
                    <a:pt x="66011" y="2860"/>
                  </a:lnTo>
                  <a:lnTo>
                    <a:pt x="65375" y="3337"/>
                  </a:lnTo>
                  <a:lnTo>
                    <a:pt x="64819" y="3813"/>
                  </a:lnTo>
                  <a:lnTo>
                    <a:pt x="64343" y="4370"/>
                  </a:lnTo>
                  <a:lnTo>
                    <a:pt x="60609" y="9136"/>
                  </a:lnTo>
                  <a:lnTo>
                    <a:pt x="56717" y="13822"/>
                  </a:lnTo>
                  <a:lnTo>
                    <a:pt x="52507" y="18906"/>
                  </a:lnTo>
                  <a:lnTo>
                    <a:pt x="44960" y="19224"/>
                  </a:lnTo>
                  <a:lnTo>
                    <a:pt x="28120" y="20018"/>
                  </a:lnTo>
                  <a:lnTo>
                    <a:pt x="18985" y="20495"/>
                  </a:lnTo>
                  <a:lnTo>
                    <a:pt x="10883" y="20971"/>
                  </a:lnTo>
                  <a:lnTo>
                    <a:pt x="4846" y="21369"/>
                  </a:lnTo>
                  <a:lnTo>
                    <a:pt x="2939" y="21528"/>
                  </a:lnTo>
                  <a:lnTo>
                    <a:pt x="2065" y="21686"/>
                  </a:lnTo>
                  <a:lnTo>
                    <a:pt x="1668" y="21925"/>
                  </a:lnTo>
                  <a:lnTo>
                    <a:pt x="1271" y="22242"/>
                  </a:lnTo>
                  <a:lnTo>
                    <a:pt x="1033" y="22719"/>
                  </a:lnTo>
                  <a:lnTo>
                    <a:pt x="715" y="23275"/>
                  </a:lnTo>
                  <a:lnTo>
                    <a:pt x="556" y="23831"/>
                  </a:lnTo>
                  <a:lnTo>
                    <a:pt x="397" y="24546"/>
                  </a:lnTo>
                  <a:lnTo>
                    <a:pt x="159" y="25976"/>
                  </a:lnTo>
                  <a:lnTo>
                    <a:pt x="80" y="27406"/>
                  </a:lnTo>
                  <a:lnTo>
                    <a:pt x="0" y="28756"/>
                  </a:lnTo>
                  <a:lnTo>
                    <a:pt x="80" y="29789"/>
                  </a:lnTo>
                  <a:lnTo>
                    <a:pt x="159" y="30424"/>
                  </a:lnTo>
                  <a:lnTo>
                    <a:pt x="238" y="30583"/>
                  </a:lnTo>
                  <a:lnTo>
                    <a:pt x="318" y="30663"/>
                  </a:lnTo>
                  <a:lnTo>
                    <a:pt x="953" y="30663"/>
                  </a:lnTo>
                  <a:lnTo>
                    <a:pt x="1112" y="30742"/>
                  </a:lnTo>
                  <a:lnTo>
                    <a:pt x="1271" y="30901"/>
                  </a:lnTo>
                  <a:lnTo>
                    <a:pt x="1430" y="31139"/>
                  </a:lnTo>
                  <a:lnTo>
                    <a:pt x="1589" y="31457"/>
                  </a:lnTo>
                  <a:lnTo>
                    <a:pt x="1668" y="31934"/>
                  </a:lnTo>
                  <a:lnTo>
                    <a:pt x="1748" y="32490"/>
                  </a:lnTo>
                  <a:lnTo>
                    <a:pt x="1827" y="33284"/>
                  </a:lnTo>
                  <a:lnTo>
                    <a:pt x="1827" y="34317"/>
                  </a:lnTo>
                  <a:lnTo>
                    <a:pt x="1668" y="37017"/>
                  </a:lnTo>
                  <a:lnTo>
                    <a:pt x="1589" y="37732"/>
                  </a:lnTo>
                  <a:lnTo>
                    <a:pt x="1589" y="39400"/>
                  </a:lnTo>
                  <a:lnTo>
                    <a:pt x="1668" y="40274"/>
                  </a:lnTo>
                  <a:lnTo>
                    <a:pt x="1827" y="41069"/>
                  </a:lnTo>
                  <a:lnTo>
                    <a:pt x="1986" y="41466"/>
                  </a:lnTo>
                  <a:lnTo>
                    <a:pt x="2145" y="41704"/>
                  </a:lnTo>
                  <a:lnTo>
                    <a:pt x="2304" y="41863"/>
                  </a:lnTo>
                  <a:lnTo>
                    <a:pt x="2542" y="41942"/>
                  </a:lnTo>
                  <a:lnTo>
                    <a:pt x="4528" y="42101"/>
                  </a:lnTo>
                  <a:lnTo>
                    <a:pt x="6990" y="42260"/>
                  </a:lnTo>
                  <a:lnTo>
                    <a:pt x="10883" y="42260"/>
                  </a:lnTo>
                  <a:lnTo>
                    <a:pt x="11995" y="42181"/>
                  </a:lnTo>
                  <a:lnTo>
                    <a:pt x="12551" y="42101"/>
                  </a:lnTo>
                  <a:lnTo>
                    <a:pt x="13028" y="41863"/>
                  </a:lnTo>
                  <a:lnTo>
                    <a:pt x="13425" y="41625"/>
                  </a:lnTo>
                  <a:lnTo>
                    <a:pt x="13901" y="41307"/>
                  </a:lnTo>
                  <a:lnTo>
                    <a:pt x="14934" y="40433"/>
                  </a:lnTo>
                  <a:lnTo>
                    <a:pt x="16046" y="39559"/>
                  </a:lnTo>
                  <a:lnTo>
                    <a:pt x="16761" y="39083"/>
                  </a:lnTo>
                  <a:lnTo>
                    <a:pt x="17555" y="38686"/>
                  </a:lnTo>
                  <a:lnTo>
                    <a:pt x="18429" y="38288"/>
                  </a:lnTo>
                  <a:lnTo>
                    <a:pt x="19462" y="37971"/>
                  </a:lnTo>
                  <a:lnTo>
                    <a:pt x="20653" y="37653"/>
                  </a:lnTo>
                  <a:lnTo>
                    <a:pt x="21924" y="37494"/>
                  </a:lnTo>
                  <a:lnTo>
                    <a:pt x="23354" y="37415"/>
                  </a:lnTo>
                  <a:lnTo>
                    <a:pt x="25022" y="37415"/>
                  </a:lnTo>
                  <a:lnTo>
                    <a:pt x="26690" y="37573"/>
                  </a:lnTo>
                  <a:lnTo>
                    <a:pt x="28200" y="37812"/>
                  </a:lnTo>
                  <a:lnTo>
                    <a:pt x="29629" y="38129"/>
                  </a:lnTo>
                  <a:lnTo>
                    <a:pt x="30980" y="38527"/>
                  </a:lnTo>
                  <a:lnTo>
                    <a:pt x="32171" y="39003"/>
                  </a:lnTo>
                  <a:lnTo>
                    <a:pt x="33283" y="39480"/>
                  </a:lnTo>
                  <a:lnTo>
                    <a:pt x="34316" y="40036"/>
                  </a:lnTo>
                  <a:lnTo>
                    <a:pt x="35190" y="40592"/>
                  </a:lnTo>
                  <a:lnTo>
                    <a:pt x="36064" y="41227"/>
                  </a:lnTo>
                  <a:lnTo>
                    <a:pt x="36858" y="41863"/>
                  </a:lnTo>
                  <a:lnTo>
                    <a:pt x="37493" y="42498"/>
                  </a:lnTo>
                  <a:lnTo>
                    <a:pt x="38129" y="43134"/>
                  </a:lnTo>
                  <a:lnTo>
                    <a:pt x="39162" y="44325"/>
                  </a:lnTo>
                  <a:lnTo>
                    <a:pt x="40035" y="45438"/>
                  </a:lnTo>
                  <a:lnTo>
                    <a:pt x="40671" y="46391"/>
                  </a:lnTo>
                  <a:lnTo>
                    <a:pt x="40909" y="46788"/>
                  </a:lnTo>
                  <a:lnTo>
                    <a:pt x="41227" y="47106"/>
                  </a:lnTo>
                  <a:lnTo>
                    <a:pt x="41545" y="47423"/>
                  </a:lnTo>
                  <a:lnTo>
                    <a:pt x="41942" y="47662"/>
                  </a:lnTo>
                  <a:lnTo>
                    <a:pt x="42498" y="47900"/>
                  </a:lnTo>
                  <a:lnTo>
                    <a:pt x="43133" y="48059"/>
                  </a:lnTo>
                  <a:lnTo>
                    <a:pt x="44007" y="48138"/>
                  </a:lnTo>
                  <a:lnTo>
                    <a:pt x="45040" y="48297"/>
                  </a:lnTo>
                  <a:lnTo>
                    <a:pt x="47899" y="48377"/>
                  </a:lnTo>
                  <a:lnTo>
                    <a:pt x="51951" y="48297"/>
                  </a:lnTo>
                  <a:lnTo>
                    <a:pt x="57511" y="48218"/>
                  </a:lnTo>
                  <a:lnTo>
                    <a:pt x="65057" y="48059"/>
                  </a:lnTo>
                  <a:lnTo>
                    <a:pt x="74351" y="47979"/>
                  </a:lnTo>
                  <a:lnTo>
                    <a:pt x="84678" y="48059"/>
                  </a:lnTo>
                  <a:lnTo>
                    <a:pt x="94925" y="48138"/>
                  </a:lnTo>
                  <a:lnTo>
                    <a:pt x="112401" y="48297"/>
                  </a:lnTo>
                  <a:lnTo>
                    <a:pt x="119709" y="48456"/>
                  </a:lnTo>
                  <a:lnTo>
                    <a:pt x="120662" y="48615"/>
                  </a:lnTo>
                  <a:lnTo>
                    <a:pt x="123045" y="48615"/>
                  </a:lnTo>
                  <a:lnTo>
                    <a:pt x="123680" y="48535"/>
                  </a:lnTo>
                  <a:lnTo>
                    <a:pt x="124395" y="48456"/>
                  </a:lnTo>
                  <a:lnTo>
                    <a:pt x="125110" y="48297"/>
                  </a:lnTo>
                  <a:lnTo>
                    <a:pt x="125825" y="48059"/>
                  </a:lnTo>
                  <a:lnTo>
                    <a:pt x="126461" y="47662"/>
                  </a:lnTo>
                  <a:lnTo>
                    <a:pt x="127096" y="47265"/>
                  </a:lnTo>
                  <a:lnTo>
                    <a:pt x="127652" y="46788"/>
                  </a:lnTo>
                  <a:lnTo>
                    <a:pt x="128208" y="46232"/>
                  </a:lnTo>
                  <a:lnTo>
                    <a:pt x="129241" y="44881"/>
                  </a:lnTo>
                  <a:lnTo>
                    <a:pt x="130432" y="43611"/>
                  </a:lnTo>
                  <a:lnTo>
                    <a:pt x="131783" y="42498"/>
                  </a:lnTo>
                  <a:lnTo>
                    <a:pt x="132498" y="41942"/>
                  </a:lnTo>
                  <a:lnTo>
                    <a:pt x="133292" y="41466"/>
                  </a:lnTo>
                  <a:lnTo>
                    <a:pt x="134086" y="40989"/>
                  </a:lnTo>
                  <a:lnTo>
                    <a:pt x="134881" y="40513"/>
                  </a:lnTo>
                  <a:lnTo>
                    <a:pt x="135755" y="40195"/>
                  </a:lnTo>
                  <a:lnTo>
                    <a:pt x="136628" y="39798"/>
                  </a:lnTo>
                  <a:lnTo>
                    <a:pt x="137582" y="39559"/>
                  </a:lnTo>
                  <a:lnTo>
                    <a:pt x="138535" y="39321"/>
                  </a:lnTo>
                  <a:lnTo>
                    <a:pt x="139488" y="39162"/>
                  </a:lnTo>
                  <a:lnTo>
                    <a:pt x="140441" y="39083"/>
                  </a:lnTo>
                  <a:lnTo>
                    <a:pt x="144651" y="39083"/>
                  </a:lnTo>
                  <a:lnTo>
                    <a:pt x="145684" y="39242"/>
                  </a:lnTo>
                  <a:lnTo>
                    <a:pt x="146796" y="39321"/>
                  </a:lnTo>
                  <a:lnTo>
                    <a:pt x="147908" y="39559"/>
                  </a:lnTo>
                  <a:lnTo>
                    <a:pt x="149020" y="39877"/>
                  </a:lnTo>
                  <a:lnTo>
                    <a:pt x="150132" y="40195"/>
                  </a:lnTo>
                  <a:lnTo>
                    <a:pt x="151165" y="40592"/>
                  </a:lnTo>
                  <a:lnTo>
                    <a:pt x="152198" y="41148"/>
                  </a:lnTo>
                  <a:lnTo>
                    <a:pt x="153151" y="41784"/>
                  </a:lnTo>
                  <a:lnTo>
                    <a:pt x="154104" y="42498"/>
                  </a:lnTo>
                  <a:lnTo>
                    <a:pt x="155057" y="43372"/>
                  </a:lnTo>
                  <a:lnTo>
                    <a:pt x="155852" y="44325"/>
                  </a:lnTo>
                  <a:lnTo>
                    <a:pt x="156646" y="45438"/>
                  </a:lnTo>
                  <a:lnTo>
                    <a:pt x="156884" y="45676"/>
                  </a:lnTo>
                  <a:lnTo>
                    <a:pt x="157202" y="45914"/>
                  </a:lnTo>
                  <a:lnTo>
                    <a:pt x="157679" y="46232"/>
                  </a:lnTo>
                  <a:lnTo>
                    <a:pt x="158394" y="46550"/>
                  </a:lnTo>
                  <a:lnTo>
                    <a:pt x="159267" y="46788"/>
                  </a:lnTo>
                  <a:lnTo>
                    <a:pt x="160459" y="47026"/>
                  </a:lnTo>
                  <a:lnTo>
                    <a:pt x="161889" y="47185"/>
                  </a:lnTo>
                  <a:lnTo>
                    <a:pt x="171977" y="47265"/>
                  </a:lnTo>
                  <a:lnTo>
                    <a:pt x="181112" y="47265"/>
                  </a:lnTo>
                  <a:lnTo>
                    <a:pt x="181906" y="47185"/>
                  </a:lnTo>
                  <a:lnTo>
                    <a:pt x="181906" y="46311"/>
                  </a:lnTo>
                  <a:lnTo>
                    <a:pt x="181906" y="43928"/>
                  </a:lnTo>
                  <a:lnTo>
                    <a:pt x="182145" y="36859"/>
                  </a:lnTo>
                  <a:lnTo>
                    <a:pt x="182304" y="29392"/>
                  </a:lnTo>
                  <a:lnTo>
                    <a:pt x="182383" y="25182"/>
                  </a:lnTo>
                  <a:lnTo>
                    <a:pt x="182383" y="24546"/>
                  </a:lnTo>
                  <a:lnTo>
                    <a:pt x="182383" y="24228"/>
                  </a:lnTo>
                  <a:lnTo>
                    <a:pt x="182383" y="23831"/>
                  </a:lnTo>
                  <a:lnTo>
                    <a:pt x="182224" y="23513"/>
                  </a:lnTo>
                  <a:lnTo>
                    <a:pt x="181986" y="23196"/>
                  </a:lnTo>
                  <a:lnTo>
                    <a:pt x="181589" y="22798"/>
                  </a:lnTo>
                  <a:lnTo>
                    <a:pt x="181033" y="22481"/>
                  </a:lnTo>
                  <a:lnTo>
                    <a:pt x="180238" y="22163"/>
                  </a:lnTo>
                  <a:lnTo>
                    <a:pt x="179285" y="21925"/>
                  </a:lnTo>
                  <a:lnTo>
                    <a:pt x="178014" y="21686"/>
                  </a:lnTo>
                  <a:lnTo>
                    <a:pt x="176425" y="21448"/>
                  </a:lnTo>
                  <a:lnTo>
                    <a:pt x="174519" y="21289"/>
                  </a:lnTo>
                  <a:lnTo>
                    <a:pt x="172295" y="21130"/>
                  </a:lnTo>
                  <a:lnTo>
                    <a:pt x="169673" y="21051"/>
                  </a:lnTo>
                  <a:lnTo>
                    <a:pt x="156011" y="21051"/>
                  </a:lnTo>
                  <a:lnTo>
                    <a:pt x="152357" y="20971"/>
                  </a:lnTo>
                  <a:lnTo>
                    <a:pt x="150768" y="20892"/>
                  </a:lnTo>
                  <a:lnTo>
                    <a:pt x="149417" y="20733"/>
                  </a:lnTo>
                  <a:lnTo>
                    <a:pt x="148226" y="20495"/>
                  </a:lnTo>
                  <a:lnTo>
                    <a:pt x="147193" y="20257"/>
                  </a:lnTo>
                  <a:lnTo>
                    <a:pt x="146161" y="19859"/>
                  </a:lnTo>
                  <a:lnTo>
                    <a:pt x="145287" y="19383"/>
                  </a:lnTo>
                  <a:lnTo>
                    <a:pt x="144413" y="18747"/>
                  </a:lnTo>
                  <a:lnTo>
                    <a:pt x="143619" y="18032"/>
                  </a:lnTo>
                  <a:lnTo>
                    <a:pt x="142745" y="17238"/>
                  </a:lnTo>
                  <a:lnTo>
                    <a:pt x="141951" y="16205"/>
                  </a:lnTo>
                  <a:lnTo>
                    <a:pt x="141077" y="15093"/>
                  </a:lnTo>
                  <a:lnTo>
                    <a:pt x="140362" y="13902"/>
                  </a:lnTo>
                  <a:lnTo>
                    <a:pt x="138932" y="11439"/>
                  </a:lnTo>
                  <a:lnTo>
                    <a:pt x="138138" y="10089"/>
                  </a:lnTo>
                  <a:lnTo>
                    <a:pt x="137264" y="8818"/>
                  </a:lnTo>
                  <a:lnTo>
                    <a:pt x="136231" y="7547"/>
                  </a:lnTo>
                  <a:lnTo>
                    <a:pt x="135596" y="6911"/>
                  </a:lnTo>
                  <a:lnTo>
                    <a:pt x="134960" y="6355"/>
                  </a:lnTo>
                  <a:lnTo>
                    <a:pt x="134245" y="5720"/>
                  </a:lnTo>
                  <a:lnTo>
                    <a:pt x="133451" y="5164"/>
                  </a:lnTo>
                  <a:lnTo>
                    <a:pt x="132657" y="4608"/>
                  </a:lnTo>
                  <a:lnTo>
                    <a:pt x="131703" y="4131"/>
                  </a:lnTo>
                  <a:lnTo>
                    <a:pt x="130750" y="3575"/>
                  </a:lnTo>
                  <a:lnTo>
                    <a:pt x="129638" y="3099"/>
                  </a:lnTo>
                  <a:lnTo>
                    <a:pt x="128447" y="2701"/>
                  </a:lnTo>
                  <a:lnTo>
                    <a:pt x="127176" y="2304"/>
                  </a:lnTo>
                  <a:lnTo>
                    <a:pt x="125746" y="1907"/>
                  </a:lnTo>
                  <a:lnTo>
                    <a:pt x="124237" y="1589"/>
                  </a:lnTo>
                  <a:lnTo>
                    <a:pt x="122648" y="1272"/>
                  </a:lnTo>
                  <a:lnTo>
                    <a:pt x="120900" y="1033"/>
                  </a:lnTo>
                  <a:lnTo>
                    <a:pt x="119073" y="874"/>
                  </a:lnTo>
                  <a:lnTo>
                    <a:pt x="117008" y="716"/>
                  </a:lnTo>
                  <a:lnTo>
                    <a:pt x="114863" y="636"/>
                  </a:lnTo>
                  <a:lnTo>
                    <a:pt x="112639" y="557"/>
                  </a:lnTo>
                  <a:lnTo>
                    <a:pt x="103504" y="398"/>
                  </a:lnTo>
                  <a:lnTo>
                    <a:pt x="95163" y="159"/>
                  </a:lnTo>
                  <a:lnTo>
                    <a:pt x="875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5781950" y="1223100"/>
              <a:ext cx="95350" cy="87400"/>
            </a:xfrm>
            <a:custGeom>
              <a:rect b="b" l="l" r="r" t="t"/>
              <a:pathLst>
                <a:path extrusionOk="0" h="3496" w="3814">
                  <a:moveTo>
                    <a:pt x="1351" y="1"/>
                  </a:moveTo>
                  <a:lnTo>
                    <a:pt x="1034" y="160"/>
                  </a:lnTo>
                  <a:lnTo>
                    <a:pt x="716" y="398"/>
                  </a:lnTo>
                  <a:lnTo>
                    <a:pt x="478" y="636"/>
                  </a:lnTo>
                  <a:lnTo>
                    <a:pt x="239" y="954"/>
                  </a:lnTo>
                  <a:lnTo>
                    <a:pt x="80" y="1272"/>
                  </a:lnTo>
                  <a:lnTo>
                    <a:pt x="1" y="1590"/>
                  </a:lnTo>
                  <a:lnTo>
                    <a:pt x="1" y="1987"/>
                  </a:lnTo>
                  <a:lnTo>
                    <a:pt x="1" y="2304"/>
                  </a:lnTo>
                  <a:lnTo>
                    <a:pt x="160" y="2622"/>
                  </a:lnTo>
                  <a:lnTo>
                    <a:pt x="398" y="2940"/>
                  </a:lnTo>
                  <a:lnTo>
                    <a:pt x="636" y="3178"/>
                  </a:lnTo>
                  <a:lnTo>
                    <a:pt x="1034" y="3337"/>
                  </a:lnTo>
                  <a:lnTo>
                    <a:pt x="1351" y="3417"/>
                  </a:lnTo>
                  <a:lnTo>
                    <a:pt x="1749" y="3496"/>
                  </a:lnTo>
                  <a:lnTo>
                    <a:pt x="2146" y="3417"/>
                  </a:lnTo>
                  <a:lnTo>
                    <a:pt x="2543" y="3337"/>
                  </a:lnTo>
                  <a:lnTo>
                    <a:pt x="2940" y="3178"/>
                  </a:lnTo>
                  <a:lnTo>
                    <a:pt x="3258" y="3019"/>
                  </a:lnTo>
                  <a:lnTo>
                    <a:pt x="3496" y="2781"/>
                  </a:lnTo>
                  <a:lnTo>
                    <a:pt x="3655" y="2463"/>
                  </a:lnTo>
                  <a:lnTo>
                    <a:pt x="3734" y="2225"/>
                  </a:lnTo>
                  <a:lnTo>
                    <a:pt x="3814" y="1907"/>
                  </a:lnTo>
                  <a:lnTo>
                    <a:pt x="3734" y="1590"/>
                  </a:lnTo>
                  <a:lnTo>
                    <a:pt x="3655" y="1272"/>
                  </a:lnTo>
                  <a:lnTo>
                    <a:pt x="3496" y="875"/>
                  </a:lnTo>
                  <a:lnTo>
                    <a:pt x="3337" y="636"/>
                  </a:lnTo>
                  <a:lnTo>
                    <a:pt x="3099" y="319"/>
                  </a:lnTo>
                  <a:lnTo>
                    <a:pt x="2781" y="160"/>
                  </a:lnTo>
                  <a:lnTo>
                    <a:pt x="2463" y="1"/>
                  </a:lnTo>
                  <a:close/>
                </a:path>
              </a:pathLst>
            </a:custGeom>
            <a:solidFill>
              <a:srgbClr val="D8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817700" y="1231050"/>
              <a:ext cx="43725" cy="47700"/>
            </a:xfrm>
            <a:custGeom>
              <a:rect b="b" l="l" r="r" t="t"/>
              <a:pathLst>
                <a:path extrusionOk="0" h="1908" w="1749">
                  <a:moveTo>
                    <a:pt x="557" y="1"/>
                  </a:moveTo>
                  <a:lnTo>
                    <a:pt x="239" y="159"/>
                  </a:lnTo>
                  <a:lnTo>
                    <a:pt x="160" y="318"/>
                  </a:lnTo>
                  <a:lnTo>
                    <a:pt x="1" y="477"/>
                  </a:lnTo>
                  <a:lnTo>
                    <a:pt x="1" y="874"/>
                  </a:lnTo>
                  <a:lnTo>
                    <a:pt x="1" y="1272"/>
                  </a:lnTo>
                  <a:lnTo>
                    <a:pt x="239" y="1589"/>
                  </a:lnTo>
                  <a:lnTo>
                    <a:pt x="477" y="1828"/>
                  </a:lnTo>
                  <a:lnTo>
                    <a:pt x="795" y="1907"/>
                  </a:lnTo>
                  <a:lnTo>
                    <a:pt x="1113" y="1907"/>
                  </a:lnTo>
                  <a:lnTo>
                    <a:pt x="1431" y="1748"/>
                  </a:lnTo>
                  <a:lnTo>
                    <a:pt x="1669" y="1430"/>
                  </a:lnTo>
                  <a:lnTo>
                    <a:pt x="1748" y="1113"/>
                  </a:lnTo>
                  <a:lnTo>
                    <a:pt x="1748" y="716"/>
                  </a:lnTo>
                  <a:lnTo>
                    <a:pt x="1590" y="398"/>
                  </a:lnTo>
                  <a:lnTo>
                    <a:pt x="1272" y="159"/>
                  </a:lnTo>
                  <a:lnTo>
                    <a:pt x="954" y="1"/>
                  </a:lnTo>
                  <a:close/>
                </a:path>
              </a:pathLst>
            </a:custGeom>
            <a:solidFill>
              <a:srgbClr val="E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1615600"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1671200" y="1084100"/>
              <a:ext cx="55625" cy="55625"/>
            </a:xfrm>
            <a:custGeom>
              <a:rect b="b" l="l" r="r" t="t"/>
              <a:pathLst>
                <a:path extrusionOk="0" h="2225" w="2225">
                  <a:moveTo>
                    <a:pt x="0" y="0"/>
                  </a:moveTo>
                  <a:lnTo>
                    <a:pt x="0"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726800"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782400" y="1084100"/>
              <a:ext cx="55650" cy="55625"/>
            </a:xfrm>
            <a:custGeom>
              <a:rect b="b" l="l" r="r" t="t"/>
              <a:pathLst>
                <a:path extrusionOk="0" h="2225" w="2226">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838025" y="1028500"/>
              <a:ext cx="53625" cy="55625"/>
            </a:xfrm>
            <a:custGeom>
              <a:rect b="b" l="l" r="r" t="t"/>
              <a:pathLst>
                <a:path extrusionOk="0" h="2225" w="2145">
                  <a:moveTo>
                    <a:pt x="0" y="0"/>
                  </a:moveTo>
                  <a:lnTo>
                    <a:pt x="0" y="2224"/>
                  </a:lnTo>
                  <a:lnTo>
                    <a:pt x="2145" y="2224"/>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1891625"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947225" y="1028500"/>
              <a:ext cx="55650" cy="55625"/>
            </a:xfrm>
            <a:custGeom>
              <a:rect b="b" l="l" r="r" t="t"/>
              <a:pathLst>
                <a:path extrusionOk="0" h="2225" w="2226">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002850"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2058450"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2114050" y="1084100"/>
              <a:ext cx="55625" cy="55625"/>
            </a:xfrm>
            <a:custGeom>
              <a:rect b="b" l="l" r="r" t="t"/>
              <a:pathLst>
                <a:path extrusionOk="0" h="2225" w="2225">
                  <a:moveTo>
                    <a:pt x="0" y="0"/>
                  </a:moveTo>
                  <a:lnTo>
                    <a:pt x="0"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2169650" y="1028500"/>
              <a:ext cx="53650" cy="55625"/>
            </a:xfrm>
            <a:custGeom>
              <a:rect b="b" l="l" r="r" t="t"/>
              <a:pathLst>
                <a:path extrusionOk="0" h="2225" w="2146">
                  <a:moveTo>
                    <a:pt x="1" y="0"/>
                  </a:moveTo>
                  <a:lnTo>
                    <a:pt x="1" y="2224"/>
                  </a:lnTo>
                  <a:lnTo>
                    <a:pt x="2145" y="2224"/>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223275" y="1084100"/>
              <a:ext cx="55625" cy="55625"/>
            </a:xfrm>
            <a:custGeom>
              <a:rect b="b" l="l" r="r" t="t"/>
              <a:pathLst>
                <a:path extrusionOk="0" h="2225" w="2225">
                  <a:moveTo>
                    <a:pt x="0" y="0"/>
                  </a:moveTo>
                  <a:lnTo>
                    <a:pt x="0"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278875"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2334475"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390075" y="1028500"/>
              <a:ext cx="55650" cy="55625"/>
            </a:xfrm>
            <a:custGeom>
              <a:rect b="b" l="l" r="r" t="t"/>
              <a:pathLst>
                <a:path extrusionOk="0" h="2225" w="2226">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445700"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501300" y="1028500"/>
              <a:ext cx="53650" cy="55625"/>
            </a:xfrm>
            <a:custGeom>
              <a:rect b="b" l="l" r="r" t="t"/>
              <a:pathLst>
                <a:path extrusionOk="0" h="2225" w="2146">
                  <a:moveTo>
                    <a:pt x="0" y="0"/>
                  </a:moveTo>
                  <a:lnTo>
                    <a:pt x="0" y="2224"/>
                  </a:lnTo>
                  <a:lnTo>
                    <a:pt x="2145" y="2224"/>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2554925"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610525"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2666125" y="1084100"/>
              <a:ext cx="55625" cy="55625"/>
            </a:xfrm>
            <a:custGeom>
              <a:rect b="b" l="l" r="r" t="t"/>
              <a:pathLst>
                <a:path extrusionOk="0" h="2225" w="2225">
                  <a:moveTo>
                    <a:pt x="0" y="0"/>
                  </a:moveTo>
                  <a:lnTo>
                    <a:pt x="0"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2721725"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777325"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832925" y="1028500"/>
              <a:ext cx="53650" cy="55625"/>
            </a:xfrm>
            <a:custGeom>
              <a:rect b="b" l="l" r="r" t="t"/>
              <a:pathLst>
                <a:path extrusionOk="0" h="2225" w="2146">
                  <a:moveTo>
                    <a:pt x="1" y="0"/>
                  </a:moveTo>
                  <a:lnTo>
                    <a:pt x="1" y="2224"/>
                  </a:lnTo>
                  <a:lnTo>
                    <a:pt x="2146" y="2224"/>
                  </a:lnTo>
                  <a:lnTo>
                    <a:pt x="2146"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2886550"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2942150" y="1028500"/>
              <a:ext cx="55650" cy="55625"/>
            </a:xfrm>
            <a:custGeom>
              <a:rect b="b" l="l" r="r" t="t"/>
              <a:pathLst>
                <a:path extrusionOk="0" h="2225" w="2226">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2997775"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3053375"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3108975" y="1084100"/>
              <a:ext cx="55625" cy="55625"/>
            </a:xfrm>
            <a:custGeom>
              <a:rect b="b" l="l" r="r" t="t"/>
              <a:pathLst>
                <a:path extrusionOk="0" h="2225" w="2225">
                  <a:moveTo>
                    <a:pt x="0" y="0"/>
                  </a:moveTo>
                  <a:lnTo>
                    <a:pt x="0"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3164575" y="1028500"/>
              <a:ext cx="53650" cy="55625"/>
            </a:xfrm>
            <a:custGeom>
              <a:rect b="b" l="l" r="r" t="t"/>
              <a:pathLst>
                <a:path extrusionOk="0" h="2225" w="2146">
                  <a:moveTo>
                    <a:pt x="1" y="0"/>
                  </a:moveTo>
                  <a:lnTo>
                    <a:pt x="1" y="2224"/>
                  </a:lnTo>
                  <a:lnTo>
                    <a:pt x="2145" y="2224"/>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3218200" y="1084100"/>
              <a:ext cx="55625" cy="55625"/>
            </a:xfrm>
            <a:custGeom>
              <a:rect b="b" l="l" r="r" t="t"/>
              <a:pathLst>
                <a:path extrusionOk="0" h="2225" w="2225">
                  <a:moveTo>
                    <a:pt x="0" y="0"/>
                  </a:moveTo>
                  <a:lnTo>
                    <a:pt x="0"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3273800"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3329400"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3385000" y="1028500"/>
              <a:ext cx="55650" cy="55625"/>
            </a:xfrm>
            <a:custGeom>
              <a:rect b="b" l="l" r="r" t="t"/>
              <a:pathLst>
                <a:path extrusionOk="0" h="2225" w="2226">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3440625"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3496225" y="1028500"/>
              <a:ext cx="53650" cy="55625"/>
            </a:xfrm>
            <a:custGeom>
              <a:rect b="b" l="l" r="r" t="t"/>
              <a:pathLst>
                <a:path extrusionOk="0" h="2225" w="2146">
                  <a:moveTo>
                    <a:pt x="0" y="0"/>
                  </a:moveTo>
                  <a:lnTo>
                    <a:pt x="0" y="2224"/>
                  </a:lnTo>
                  <a:lnTo>
                    <a:pt x="2145" y="2224"/>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3549850"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3605450"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3661050" y="1084100"/>
              <a:ext cx="55625" cy="55625"/>
            </a:xfrm>
            <a:custGeom>
              <a:rect b="b" l="l" r="r" t="t"/>
              <a:pathLst>
                <a:path extrusionOk="0" h="2225" w="2225">
                  <a:moveTo>
                    <a:pt x="0" y="0"/>
                  </a:moveTo>
                  <a:lnTo>
                    <a:pt x="0"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3716650"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3772250" y="1084100"/>
              <a:ext cx="53650" cy="55625"/>
            </a:xfrm>
            <a:custGeom>
              <a:rect b="b" l="l" r="r" t="t"/>
              <a:pathLst>
                <a:path extrusionOk="0" h="2225" w="2146">
                  <a:moveTo>
                    <a:pt x="1" y="0"/>
                  </a:moveTo>
                  <a:lnTo>
                    <a:pt x="1" y="2225"/>
                  </a:lnTo>
                  <a:lnTo>
                    <a:pt x="2145" y="2225"/>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3825875" y="1028500"/>
              <a:ext cx="55625" cy="55625"/>
            </a:xfrm>
            <a:custGeom>
              <a:rect b="b" l="l" r="r" t="t"/>
              <a:pathLst>
                <a:path extrusionOk="0" h="2225" w="2225">
                  <a:moveTo>
                    <a:pt x="0" y="0"/>
                  </a:moveTo>
                  <a:lnTo>
                    <a:pt x="0"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3881475"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3937075" y="1028500"/>
              <a:ext cx="55650" cy="55625"/>
            </a:xfrm>
            <a:custGeom>
              <a:rect b="b" l="l" r="r" t="t"/>
              <a:pathLst>
                <a:path extrusionOk="0" h="2225" w="2226">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3992700"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4048300"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4103900" y="1084100"/>
              <a:ext cx="53650" cy="55625"/>
            </a:xfrm>
            <a:custGeom>
              <a:rect b="b" l="l" r="r" t="t"/>
              <a:pathLst>
                <a:path extrusionOk="0" h="2225" w="2146">
                  <a:moveTo>
                    <a:pt x="0" y="0"/>
                  </a:moveTo>
                  <a:lnTo>
                    <a:pt x="0" y="2225"/>
                  </a:lnTo>
                  <a:lnTo>
                    <a:pt x="2145" y="2225"/>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4157525"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4213125"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4268725" y="1028500"/>
              <a:ext cx="55625" cy="55625"/>
            </a:xfrm>
            <a:custGeom>
              <a:rect b="b" l="l" r="r" t="t"/>
              <a:pathLst>
                <a:path extrusionOk="0" h="2225" w="2225">
                  <a:moveTo>
                    <a:pt x="0" y="0"/>
                  </a:moveTo>
                  <a:lnTo>
                    <a:pt x="0"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4324325"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4379925" y="1028500"/>
              <a:ext cx="55650" cy="55625"/>
            </a:xfrm>
            <a:custGeom>
              <a:rect b="b" l="l" r="r" t="t"/>
              <a:pathLst>
                <a:path extrusionOk="0" h="2225" w="2226">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4435550" y="1084100"/>
              <a:ext cx="53625" cy="55625"/>
            </a:xfrm>
            <a:custGeom>
              <a:rect b="b" l="l" r="r" t="t"/>
              <a:pathLst>
                <a:path extrusionOk="0" h="2225" w="2145">
                  <a:moveTo>
                    <a:pt x="0" y="0"/>
                  </a:moveTo>
                  <a:lnTo>
                    <a:pt x="0" y="2225"/>
                  </a:lnTo>
                  <a:lnTo>
                    <a:pt x="2145" y="2225"/>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4489150"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4544750" y="1084100"/>
              <a:ext cx="55650" cy="55625"/>
            </a:xfrm>
            <a:custGeom>
              <a:rect b="b" l="l" r="r" t="t"/>
              <a:pathLst>
                <a:path extrusionOk="0" h="2225" w="2226">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4600375"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4655975" y="1084100"/>
              <a:ext cx="55625" cy="55625"/>
            </a:xfrm>
            <a:custGeom>
              <a:rect b="b" l="l" r="r" t="t"/>
              <a:pathLst>
                <a:path extrusionOk="0" h="2225" w="2225">
                  <a:moveTo>
                    <a:pt x="0" y="0"/>
                  </a:moveTo>
                  <a:lnTo>
                    <a:pt x="0"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4711575"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4767175" y="1084100"/>
              <a:ext cx="53650" cy="55625"/>
            </a:xfrm>
            <a:custGeom>
              <a:rect b="b" l="l" r="r" t="t"/>
              <a:pathLst>
                <a:path extrusionOk="0" h="2225" w="2146">
                  <a:moveTo>
                    <a:pt x="1" y="0"/>
                  </a:moveTo>
                  <a:lnTo>
                    <a:pt x="1" y="2225"/>
                  </a:lnTo>
                  <a:lnTo>
                    <a:pt x="2145" y="2225"/>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4820800" y="1028500"/>
              <a:ext cx="55625" cy="55625"/>
            </a:xfrm>
            <a:custGeom>
              <a:rect b="b" l="l" r="r" t="t"/>
              <a:pathLst>
                <a:path extrusionOk="0" h="2225" w="2225">
                  <a:moveTo>
                    <a:pt x="0" y="0"/>
                  </a:moveTo>
                  <a:lnTo>
                    <a:pt x="0"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4876400"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4932000"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4987600" y="1084100"/>
              <a:ext cx="55650" cy="55625"/>
            </a:xfrm>
            <a:custGeom>
              <a:rect b="b" l="l" r="r" t="t"/>
              <a:pathLst>
                <a:path extrusionOk="0" h="2225" w="2226">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5043225"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5098825" y="1084100"/>
              <a:ext cx="53650" cy="55625"/>
            </a:xfrm>
            <a:custGeom>
              <a:rect b="b" l="l" r="r" t="t"/>
              <a:pathLst>
                <a:path extrusionOk="0" h="2225" w="2146">
                  <a:moveTo>
                    <a:pt x="0" y="0"/>
                  </a:moveTo>
                  <a:lnTo>
                    <a:pt x="0" y="2225"/>
                  </a:lnTo>
                  <a:lnTo>
                    <a:pt x="2145" y="2225"/>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5152450"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5208050"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5263650" y="1028500"/>
              <a:ext cx="55625" cy="55625"/>
            </a:xfrm>
            <a:custGeom>
              <a:rect b="b" l="l" r="r" t="t"/>
              <a:pathLst>
                <a:path extrusionOk="0" h="2225" w="2225">
                  <a:moveTo>
                    <a:pt x="0" y="0"/>
                  </a:moveTo>
                  <a:lnTo>
                    <a:pt x="0"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5319250"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5374850"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5430450" y="1084100"/>
              <a:ext cx="53650" cy="55625"/>
            </a:xfrm>
            <a:custGeom>
              <a:rect b="b" l="l" r="r" t="t"/>
              <a:pathLst>
                <a:path extrusionOk="0" h="2225" w="2146">
                  <a:moveTo>
                    <a:pt x="1" y="0"/>
                  </a:moveTo>
                  <a:lnTo>
                    <a:pt x="1" y="2225"/>
                  </a:lnTo>
                  <a:lnTo>
                    <a:pt x="2146" y="2225"/>
                  </a:lnTo>
                  <a:lnTo>
                    <a:pt x="2146"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5484075"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5539675" y="1084100"/>
              <a:ext cx="55650" cy="55625"/>
            </a:xfrm>
            <a:custGeom>
              <a:rect b="b" l="l" r="r" t="t"/>
              <a:pathLst>
                <a:path extrusionOk="0" h="2225" w="2226">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5595300" y="1028500"/>
              <a:ext cx="55625" cy="55625"/>
            </a:xfrm>
            <a:custGeom>
              <a:rect b="b" l="l" r="r" t="t"/>
              <a:pathLst>
                <a:path extrusionOk="0" h="2225" w="2225">
                  <a:moveTo>
                    <a:pt x="0" y="0"/>
                  </a:moveTo>
                  <a:lnTo>
                    <a:pt x="0" y="2224"/>
                  </a:lnTo>
                  <a:lnTo>
                    <a:pt x="2224" y="2224"/>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5650900"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5706500" y="1028500"/>
              <a:ext cx="53650" cy="55625"/>
            </a:xfrm>
            <a:custGeom>
              <a:rect b="b" l="l" r="r" t="t"/>
              <a:pathLst>
                <a:path extrusionOk="0" h="2225" w="2146">
                  <a:moveTo>
                    <a:pt x="0" y="0"/>
                  </a:moveTo>
                  <a:lnTo>
                    <a:pt x="0" y="2224"/>
                  </a:lnTo>
                  <a:lnTo>
                    <a:pt x="2145" y="2224"/>
                  </a:lnTo>
                  <a:lnTo>
                    <a:pt x="214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5760125" y="1084100"/>
              <a:ext cx="55625" cy="55625"/>
            </a:xfrm>
            <a:custGeom>
              <a:rect b="b" l="l" r="r" t="t"/>
              <a:pathLst>
                <a:path extrusionOk="0" h="2225" w="2225">
                  <a:moveTo>
                    <a:pt x="0" y="0"/>
                  </a:moveTo>
                  <a:lnTo>
                    <a:pt x="0" y="2225"/>
                  </a:lnTo>
                  <a:lnTo>
                    <a:pt x="2224" y="2225"/>
                  </a:lnTo>
                  <a:lnTo>
                    <a:pt x="2224"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5815725" y="1028500"/>
              <a:ext cx="55625" cy="55625"/>
            </a:xfrm>
            <a:custGeom>
              <a:rect b="b" l="l" r="r" t="t"/>
              <a:pathLst>
                <a:path extrusionOk="0" h="2225" w="2225">
                  <a:moveTo>
                    <a:pt x="0" y="0"/>
                  </a:moveTo>
                  <a:lnTo>
                    <a:pt x="0"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5871325" y="1084100"/>
              <a:ext cx="55625" cy="55625"/>
            </a:xfrm>
            <a:custGeom>
              <a:rect b="b" l="l" r="r" t="t"/>
              <a:pathLst>
                <a:path extrusionOk="0" h="2225" w="2225">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5926925" y="1028500"/>
              <a:ext cx="55625" cy="55625"/>
            </a:xfrm>
            <a:custGeom>
              <a:rect b="b" l="l" r="r" t="t"/>
              <a:pathLst>
                <a:path extrusionOk="0" h="2225" w="2225">
                  <a:moveTo>
                    <a:pt x="1" y="0"/>
                  </a:moveTo>
                  <a:lnTo>
                    <a:pt x="1" y="2224"/>
                  </a:lnTo>
                  <a:lnTo>
                    <a:pt x="2225" y="2224"/>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5982525" y="1084100"/>
              <a:ext cx="55650" cy="55625"/>
            </a:xfrm>
            <a:custGeom>
              <a:rect b="b" l="l" r="r" t="t"/>
              <a:pathLst>
                <a:path extrusionOk="0" h="2225" w="2226">
                  <a:moveTo>
                    <a:pt x="1" y="0"/>
                  </a:moveTo>
                  <a:lnTo>
                    <a:pt x="1" y="2225"/>
                  </a:lnTo>
                  <a:lnTo>
                    <a:pt x="2225" y="2225"/>
                  </a:lnTo>
                  <a:lnTo>
                    <a:pt x="2225" y="0"/>
                  </a:ln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5545650" y="1524950"/>
              <a:ext cx="609675" cy="133100"/>
            </a:xfrm>
            <a:custGeom>
              <a:rect b="b" l="l" r="r" t="t"/>
              <a:pathLst>
                <a:path extrusionOk="0" h="5324" w="24387">
                  <a:moveTo>
                    <a:pt x="7467" y="1"/>
                  </a:moveTo>
                  <a:lnTo>
                    <a:pt x="4766" y="80"/>
                  </a:lnTo>
                  <a:lnTo>
                    <a:pt x="2780" y="160"/>
                  </a:lnTo>
                  <a:lnTo>
                    <a:pt x="1509" y="319"/>
                  </a:lnTo>
                  <a:lnTo>
                    <a:pt x="1033" y="478"/>
                  </a:lnTo>
                  <a:lnTo>
                    <a:pt x="636" y="636"/>
                  </a:lnTo>
                  <a:lnTo>
                    <a:pt x="397" y="875"/>
                  </a:lnTo>
                  <a:lnTo>
                    <a:pt x="159" y="1113"/>
                  </a:lnTo>
                  <a:lnTo>
                    <a:pt x="80" y="1351"/>
                  </a:lnTo>
                  <a:lnTo>
                    <a:pt x="0" y="1669"/>
                  </a:lnTo>
                  <a:lnTo>
                    <a:pt x="0" y="2463"/>
                  </a:lnTo>
                  <a:lnTo>
                    <a:pt x="0" y="3417"/>
                  </a:lnTo>
                  <a:lnTo>
                    <a:pt x="80" y="3814"/>
                  </a:lnTo>
                  <a:lnTo>
                    <a:pt x="239" y="4132"/>
                  </a:lnTo>
                  <a:lnTo>
                    <a:pt x="477" y="4449"/>
                  </a:lnTo>
                  <a:lnTo>
                    <a:pt x="795" y="4688"/>
                  </a:lnTo>
                  <a:lnTo>
                    <a:pt x="1192" y="4847"/>
                  </a:lnTo>
                  <a:lnTo>
                    <a:pt x="1748" y="5005"/>
                  </a:lnTo>
                  <a:lnTo>
                    <a:pt x="2383" y="5085"/>
                  </a:lnTo>
                  <a:lnTo>
                    <a:pt x="3257" y="5244"/>
                  </a:lnTo>
                  <a:lnTo>
                    <a:pt x="5402" y="5323"/>
                  </a:lnTo>
                  <a:lnTo>
                    <a:pt x="18667" y="5323"/>
                  </a:lnTo>
                  <a:lnTo>
                    <a:pt x="20812" y="5244"/>
                  </a:lnTo>
                  <a:lnTo>
                    <a:pt x="21686" y="5164"/>
                  </a:lnTo>
                  <a:lnTo>
                    <a:pt x="22321" y="5085"/>
                  </a:lnTo>
                  <a:lnTo>
                    <a:pt x="22957" y="4926"/>
                  </a:lnTo>
                  <a:lnTo>
                    <a:pt x="23354" y="4767"/>
                  </a:lnTo>
                  <a:lnTo>
                    <a:pt x="23751" y="4529"/>
                  </a:lnTo>
                  <a:lnTo>
                    <a:pt x="23990" y="4211"/>
                  </a:lnTo>
                  <a:lnTo>
                    <a:pt x="24148" y="3893"/>
                  </a:lnTo>
                  <a:lnTo>
                    <a:pt x="24307" y="3496"/>
                  </a:lnTo>
                  <a:lnTo>
                    <a:pt x="24387" y="3020"/>
                  </a:lnTo>
                  <a:lnTo>
                    <a:pt x="24387" y="2463"/>
                  </a:lnTo>
                  <a:lnTo>
                    <a:pt x="24387" y="1749"/>
                  </a:lnTo>
                  <a:lnTo>
                    <a:pt x="24387" y="1431"/>
                  </a:lnTo>
                  <a:lnTo>
                    <a:pt x="24307" y="1193"/>
                  </a:lnTo>
                  <a:lnTo>
                    <a:pt x="24148" y="954"/>
                  </a:lnTo>
                  <a:lnTo>
                    <a:pt x="23910" y="716"/>
                  </a:lnTo>
                  <a:lnTo>
                    <a:pt x="23513" y="557"/>
                  </a:lnTo>
                  <a:lnTo>
                    <a:pt x="23036" y="398"/>
                  </a:lnTo>
                  <a:lnTo>
                    <a:pt x="22321" y="319"/>
                  </a:lnTo>
                  <a:lnTo>
                    <a:pt x="21448" y="239"/>
                  </a:lnTo>
                  <a:lnTo>
                    <a:pt x="19065" y="80"/>
                  </a:lnTo>
                  <a:lnTo>
                    <a:pt x="156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5821675" y="1550775"/>
              <a:ext cx="303875" cy="79475"/>
            </a:xfrm>
            <a:custGeom>
              <a:rect b="b" l="l" r="r" t="t"/>
              <a:pathLst>
                <a:path extrusionOk="0" h="3179" w="12155">
                  <a:moveTo>
                    <a:pt x="3893" y="1"/>
                  </a:moveTo>
                  <a:lnTo>
                    <a:pt x="2145" y="80"/>
                  </a:lnTo>
                  <a:lnTo>
                    <a:pt x="1510" y="160"/>
                  </a:lnTo>
                  <a:lnTo>
                    <a:pt x="954" y="318"/>
                  </a:lnTo>
                  <a:lnTo>
                    <a:pt x="557" y="477"/>
                  </a:lnTo>
                  <a:lnTo>
                    <a:pt x="239" y="716"/>
                  </a:lnTo>
                  <a:lnTo>
                    <a:pt x="80" y="1033"/>
                  </a:lnTo>
                  <a:lnTo>
                    <a:pt x="1" y="1510"/>
                  </a:lnTo>
                  <a:lnTo>
                    <a:pt x="80" y="1987"/>
                  </a:lnTo>
                  <a:lnTo>
                    <a:pt x="239" y="2384"/>
                  </a:lnTo>
                  <a:lnTo>
                    <a:pt x="557" y="2622"/>
                  </a:lnTo>
                  <a:lnTo>
                    <a:pt x="1033" y="2860"/>
                  </a:lnTo>
                  <a:lnTo>
                    <a:pt x="1748" y="3019"/>
                  </a:lnTo>
                  <a:lnTo>
                    <a:pt x="2543" y="3099"/>
                  </a:lnTo>
                  <a:lnTo>
                    <a:pt x="5005" y="3178"/>
                  </a:lnTo>
                  <a:lnTo>
                    <a:pt x="7706" y="3099"/>
                  </a:lnTo>
                  <a:lnTo>
                    <a:pt x="8897" y="3019"/>
                  </a:lnTo>
                  <a:lnTo>
                    <a:pt x="10009" y="2860"/>
                  </a:lnTo>
                  <a:lnTo>
                    <a:pt x="10883" y="2701"/>
                  </a:lnTo>
                  <a:lnTo>
                    <a:pt x="11519" y="2384"/>
                  </a:lnTo>
                  <a:lnTo>
                    <a:pt x="11757" y="2225"/>
                  </a:lnTo>
                  <a:lnTo>
                    <a:pt x="11995" y="1987"/>
                  </a:lnTo>
                  <a:lnTo>
                    <a:pt x="12075" y="1748"/>
                  </a:lnTo>
                  <a:lnTo>
                    <a:pt x="12154" y="1510"/>
                  </a:lnTo>
                  <a:lnTo>
                    <a:pt x="12075" y="1272"/>
                  </a:lnTo>
                  <a:lnTo>
                    <a:pt x="11995" y="1113"/>
                  </a:lnTo>
                  <a:lnTo>
                    <a:pt x="11757" y="954"/>
                  </a:lnTo>
                  <a:lnTo>
                    <a:pt x="11519" y="795"/>
                  </a:lnTo>
                  <a:lnTo>
                    <a:pt x="10804" y="557"/>
                  </a:lnTo>
                  <a:lnTo>
                    <a:pt x="9851" y="318"/>
                  </a:lnTo>
                  <a:lnTo>
                    <a:pt x="8659" y="160"/>
                  </a:lnTo>
                  <a:lnTo>
                    <a:pt x="7229" y="80"/>
                  </a:lnTo>
                  <a:lnTo>
                    <a:pt x="564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1474600" y="1441550"/>
              <a:ext cx="359475" cy="135075"/>
            </a:xfrm>
            <a:custGeom>
              <a:rect b="b" l="l" r="r" t="t"/>
              <a:pathLst>
                <a:path extrusionOk="0" h="5403" w="14379">
                  <a:moveTo>
                    <a:pt x="6514" y="1"/>
                  </a:moveTo>
                  <a:lnTo>
                    <a:pt x="4369" y="80"/>
                  </a:lnTo>
                  <a:lnTo>
                    <a:pt x="2781" y="80"/>
                  </a:lnTo>
                  <a:lnTo>
                    <a:pt x="1669" y="160"/>
                  </a:lnTo>
                  <a:lnTo>
                    <a:pt x="874" y="398"/>
                  </a:lnTo>
                  <a:lnTo>
                    <a:pt x="636" y="477"/>
                  </a:lnTo>
                  <a:lnTo>
                    <a:pt x="398" y="716"/>
                  </a:lnTo>
                  <a:lnTo>
                    <a:pt x="239" y="875"/>
                  </a:lnTo>
                  <a:lnTo>
                    <a:pt x="159" y="1113"/>
                  </a:lnTo>
                  <a:lnTo>
                    <a:pt x="0" y="1748"/>
                  </a:lnTo>
                  <a:lnTo>
                    <a:pt x="0" y="2543"/>
                  </a:lnTo>
                  <a:lnTo>
                    <a:pt x="0" y="3496"/>
                  </a:lnTo>
                  <a:lnTo>
                    <a:pt x="80" y="3893"/>
                  </a:lnTo>
                  <a:lnTo>
                    <a:pt x="159" y="4211"/>
                  </a:lnTo>
                  <a:lnTo>
                    <a:pt x="318" y="4449"/>
                  </a:lnTo>
                  <a:lnTo>
                    <a:pt x="477" y="4687"/>
                  </a:lnTo>
                  <a:lnTo>
                    <a:pt x="715" y="4926"/>
                  </a:lnTo>
                  <a:lnTo>
                    <a:pt x="1033" y="5085"/>
                  </a:lnTo>
                  <a:lnTo>
                    <a:pt x="1430" y="5164"/>
                  </a:lnTo>
                  <a:lnTo>
                    <a:pt x="1907" y="5243"/>
                  </a:lnTo>
                  <a:lnTo>
                    <a:pt x="3178" y="5402"/>
                  </a:lnTo>
                  <a:lnTo>
                    <a:pt x="10962" y="5402"/>
                  </a:lnTo>
                  <a:lnTo>
                    <a:pt x="12233" y="5323"/>
                  </a:lnTo>
                  <a:lnTo>
                    <a:pt x="12789" y="5243"/>
                  </a:lnTo>
                  <a:lnTo>
                    <a:pt x="13187" y="5085"/>
                  </a:lnTo>
                  <a:lnTo>
                    <a:pt x="13504" y="5005"/>
                  </a:lnTo>
                  <a:lnTo>
                    <a:pt x="13743" y="4767"/>
                  </a:lnTo>
                  <a:lnTo>
                    <a:pt x="13981" y="4529"/>
                  </a:lnTo>
                  <a:lnTo>
                    <a:pt x="14140" y="4290"/>
                  </a:lnTo>
                  <a:lnTo>
                    <a:pt x="14219" y="3893"/>
                  </a:lnTo>
                  <a:lnTo>
                    <a:pt x="14299" y="3496"/>
                  </a:lnTo>
                  <a:lnTo>
                    <a:pt x="14378" y="2543"/>
                  </a:lnTo>
                  <a:lnTo>
                    <a:pt x="14378" y="1828"/>
                  </a:lnTo>
                  <a:lnTo>
                    <a:pt x="14299" y="1192"/>
                  </a:lnTo>
                  <a:lnTo>
                    <a:pt x="14219" y="1033"/>
                  </a:lnTo>
                  <a:lnTo>
                    <a:pt x="14060" y="795"/>
                  </a:lnTo>
                  <a:lnTo>
                    <a:pt x="13822" y="636"/>
                  </a:lnTo>
                  <a:lnTo>
                    <a:pt x="13584" y="477"/>
                  </a:lnTo>
                  <a:lnTo>
                    <a:pt x="13187" y="318"/>
                  </a:lnTo>
                  <a:lnTo>
                    <a:pt x="12631" y="239"/>
                  </a:lnTo>
                  <a:lnTo>
                    <a:pt x="11280" y="160"/>
                  </a:lnTo>
                  <a:lnTo>
                    <a:pt x="9215" y="80"/>
                  </a:lnTo>
                  <a:lnTo>
                    <a:pt x="6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1629500" y="1469350"/>
              <a:ext cx="178750" cy="77475"/>
            </a:xfrm>
            <a:custGeom>
              <a:rect b="b" l="l" r="r" t="t"/>
              <a:pathLst>
                <a:path extrusionOk="0" h="3099" w="7150">
                  <a:moveTo>
                    <a:pt x="2304" y="1"/>
                  </a:moveTo>
                  <a:lnTo>
                    <a:pt x="1271" y="80"/>
                  </a:lnTo>
                  <a:lnTo>
                    <a:pt x="874" y="160"/>
                  </a:lnTo>
                  <a:lnTo>
                    <a:pt x="556" y="239"/>
                  </a:lnTo>
                  <a:lnTo>
                    <a:pt x="318" y="477"/>
                  </a:lnTo>
                  <a:lnTo>
                    <a:pt x="159" y="716"/>
                  </a:lnTo>
                  <a:lnTo>
                    <a:pt x="80" y="1033"/>
                  </a:lnTo>
                  <a:lnTo>
                    <a:pt x="0" y="1431"/>
                  </a:lnTo>
                  <a:lnTo>
                    <a:pt x="0" y="1907"/>
                  </a:lnTo>
                  <a:lnTo>
                    <a:pt x="159" y="2304"/>
                  </a:lnTo>
                  <a:lnTo>
                    <a:pt x="318" y="2622"/>
                  </a:lnTo>
                  <a:lnTo>
                    <a:pt x="636" y="2860"/>
                  </a:lnTo>
                  <a:lnTo>
                    <a:pt x="1033" y="2940"/>
                  </a:lnTo>
                  <a:lnTo>
                    <a:pt x="1510" y="3099"/>
                  </a:lnTo>
                  <a:lnTo>
                    <a:pt x="4528" y="3099"/>
                  </a:lnTo>
                  <a:lnTo>
                    <a:pt x="5243" y="3019"/>
                  </a:lnTo>
                  <a:lnTo>
                    <a:pt x="5879" y="2860"/>
                  </a:lnTo>
                  <a:lnTo>
                    <a:pt x="6355" y="2622"/>
                  </a:lnTo>
                  <a:lnTo>
                    <a:pt x="6752" y="2304"/>
                  </a:lnTo>
                  <a:lnTo>
                    <a:pt x="7070" y="1907"/>
                  </a:lnTo>
                  <a:lnTo>
                    <a:pt x="7070" y="1669"/>
                  </a:lnTo>
                  <a:lnTo>
                    <a:pt x="7150" y="1431"/>
                  </a:lnTo>
                  <a:lnTo>
                    <a:pt x="7070" y="1033"/>
                  </a:lnTo>
                  <a:lnTo>
                    <a:pt x="6752" y="716"/>
                  </a:lnTo>
                  <a:lnTo>
                    <a:pt x="6355" y="477"/>
                  </a:lnTo>
                  <a:lnTo>
                    <a:pt x="5799" y="239"/>
                  </a:lnTo>
                  <a:lnTo>
                    <a:pt x="5084" y="80"/>
                  </a:lnTo>
                  <a:lnTo>
                    <a:pt x="429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3857650" y="283800"/>
              <a:ext cx="59600" cy="75475"/>
            </a:xfrm>
            <a:custGeom>
              <a:rect b="b" l="l" r="r" t="t"/>
              <a:pathLst>
                <a:path extrusionOk="0" h="3019" w="2384">
                  <a:moveTo>
                    <a:pt x="0" y="0"/>
                  </a:moveTo>
                  <a:lnTo>
                    <a:pt x="0" y="556"/>
                  </a:lnTo>
                  <a:lnTo>
                    <a:pt x="874" y="556"/>
                  </a:lnTo>
                  <a:lnTo>
                    <a:pt x="874" y="3019"/>
                  </a:lnTo>
                  <a:lnTo>
                    <a:pt x="1510" y="3019"/>
                  </a:lnTo>
                  <a:lnTo>
                    <a:pt x="1510" y="556"/>
                  </a:lnTo>
                  <a:lnTo>
                    <a:pt x="2383" y="556"/>
                  </a:lnTo>
                  <a:lnTo>
                    <a:pt x="2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3919200" y="283800"/>
              <a:ext cx="69550" cy="75475"/>
            </a:xfrm>
            <a:custGeom>
              <a:rect b="b" l="l" r="r" t="t"/>
              <a:pathLst>
                <a:path extrusionOk="0" h="3019" w="2782">
                  <a:moveTo>
                    <a:pt x="1351" y="715"/>
                  </a:moveTo>
                  <a:lnTo>
                    <a:pt x="1749" y="1827"/>
                  </a:lnTo>
                  <a:lnTo>
                    <a:pt x="954" y="1827"/>
                  </a:lnTo>
                  <a:lnTo>
                    <a:pt x="1351" y="715"/>
                  </a:lnTo>
                  <a:close/>
                  <a:moveTo>
                    <a:pt x="1034" y="0"/>
                  </a:moveTo>
                  <a:lnTo>
                    <a:pt x="1" y="3019"/>
                  </a:lnTo>
                  <a:lnTo>
                    <a:pt x="636" y="3019"/>
                  </a:lnTo>
                  <a:lnTo>
                    <a:pt x="795" y="2383"/>
                  </a:lnTo>
                  <a:lnTo>
                    <a:pt x="1907" y="2383"/>
                  </a:lnTo>
                  <a:lnTo>
                    <a:pt x="2146" y="3019"/>
                  </a:lnTo>
                  <a:lnTo>
                    <a:pt x="2781" y="3019"/>
                  </a:lnTo>
                  <a:lnTo>
                    <a:pt x="17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3996650" y="283800"/>
              <a:ext cx="65575" cy="75475"/>
            </a:xfrm>
            <a:custGeom>
              <a:rect b="b" l="l" r="r" t="t"/>
              <a:pathLst>
                <a:path extrusionOk="0" h="3019" w="2623">
                  <a:moveTo>
                    <a:pt x="80" y="0"/>
                  </a:moveTo>
                  <a:lnTo>
                    <a:pt x="954" y="1509"/>
                  </a:lnTo>
                  <a:lnTo>
                    <a:pt x="1" y="3019"/>
                  </a:lnTo>
                  <a:lnTo>
                    <a:pt x="716" y="3019"/>
                  </a:lnTo>
                  <a:lnTo>
                    <a:pt x="1351" y="1986"/>
                  </a:lnTo>
                  <a:lnTo>
                    <a:pt x="1907" y="3019"/>
                  </a:lnTo>
                  <a:lnTo>
                    <a:pt x="2622" y="3019"/>
                  </a:lnTo>
                  <a:lnTo>
                    <a:pt x="1669" y="1430"/>
                  </a:lnTo>
                  <a:lnTo>
                    <a:pt x="2543" y="0"/>
                  </a:lnTo>
                  <a:lnTo>
                    <a:pt x="1828" y="0"/>
                  </a:lnTo>
                  <a:lnTo>
                    <a:pt x="1351" y="953"/>
                  </a:lnTo>
                  <a:lnTo>
                    <a:pt x="7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4076100" y="283800"/>
              <a:ext cx="13925" cy="75475"/>
            </a:xfrm>
            <a:custGeom>
              <a:rect b="b" l="l" r="r" t="t"/>
              <a:pathLst>
                <a:path extrusionOk="0" h="3019" w="557">
                  <a:moveTo>
                    <a:pt x="0" y="0"/>
                  </a:moveTo>
                  <a:lnTo>
                    <a:pt x="0" y="3019"/>
                  </a:lnTo>
                  <a:lnTo>
                    <a:pt x="556" y="3019"/>
                  </a:lnTo>
                  <a:lnTo>
                    <a:pt x="5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3"/>
          <p:cNvSpPr/>
          <p:nvPr/>
        </p:nvSpPr>
        <p:spPr>
          <a:xfrm>
            <a:off x="100" y="4732075"/>
            <a:ext cx="9144000" cy="41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ETL Pipeline</a:t>
            </a:r>
            <a:endParaRPr/>
          </a:p>
        </p:txBody>
      </p:sp>
      <p:pic>
        <p:nvPicPr>
          <p:cNvPr id="562" name="Google Shape;562;p22"/>
          <p:cNvPicPr preferRelativeResize="0"/>
          <p:nvPr/>
        </p:nvPicPr>
        <p:blipFill rotWithShape="1">
          <a:blip r:embed="rId3">
            <a:alphaModFix/>
          </a:blip>
          <a:srcRect b="9324" l="4532" r="4641" t="9022"/>
          <a:stretch/>
        </p:blipFill>
        <p:spPr>
          <a:xfrm>
            <a:off x="492088" y="1103875"/>
            <a:ext cx="8159825" cy="3534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Preprocessing (Data Type Conversion)</a:t>
            </a:r>
            <a:endParaRPr/>
          </a:p>
        </p:txBody>
      </p:sp>
      <p:pic>
        <p:nvPicPr>
          <p:cNvPr id="568" name="Google Shape;568;p23"/>
          <p:cNvPicPr preferRelativeResize="0"/>
          <p:nvPr/>
        </p:nvPicPr>
        <p:blipFill rotWithShape="1">
          <a:blip r:embed="rId3">
            <a:alphaModFix/>
          </a:blip>
          <a:srcRect b="4263" l="6812" r="5965" t="4245"/>
          <a:stretch/>
        </p:blipFill>
        <p:spPr>
          <a:xfrm>
            <a:off x="3187238" y="882075"/>
            <a:ext cx="2769524" cy="4167474"/>
          </a:xfrm>
          <a:prstGeom prst="rect">
            <a:avLst/>
          </a:prstGeom>
          <a:noFill/>
          <a:ln>
            <a:noFill/>
          </a:ln>
        </p:spPr>
      </p:pic>
      <p:grpSp>
        <p:nvGrpSpPr>
          <p:cNvPr id="569" name="Google Shape;569;p23"/>
          <p:cNvGrpSpPr/>
          <p:nvPr/>
        </p:nvGrpSpPr>
        <p:grpSpPr>
          <a:xfrm>
            <a:off x="6661997" y="3267548"/>
            <a:ext cx="1597316" cy="1379138"/>
            <a:chOff x="5525450" y="2514600"/>
            <a:chExt cx="2599375" cy="2244325"/>
          </a:xfrm>
        </p:grpSpPr>
        <p:sp>
          <p:nvSpPr>
            <p:cNvPr id="570" name="Google Shape;570;p23"/>
            <p:cNvSpPr/>
            <p:nvPr/>
          </p:nvSpPr>
          <p:spPr>
            <a:xfrm>
              <a:off x="5619600" y="4389150"/>
              <a:ext cx="2372175" cy="369775"/>
            </a:xfrm>
            <a:custGeom>
              <a:rect b="b" l="l" r="r" t="t"/>
              <a:pathLst>
                <a:path extrusionOk="0" h="14791" w="94887">
                  <a:moveTo>
                    <a:pt x="17232" y="1"/>
                  </a:moveTo>
                  <a:lnTo>
                    <a:pt x="15296" y="295"/>
                  </a:lnTo>
                  <a:lnTo>
                    <a:pt x="13466" y="611"/>
                  </a:lnTo>
                  <a:lnTo>
                    <a:pt x="11741" y="947"/>
                  </a:lnTo>
                  <a:lnTo>
                    <a:pt x="10100" y="1284"/>
                  </a:lnTo>
                  <a:lnTo>
                    <a:pt x="8564" y="1663"/>
                  </a:lnTo>
                  <a:lnTo>
                    <a:pt x="7154" y="2041"/>
                  </a:lnTo>
                  <a:lnTo>
                    <a:pt x="5850" y="2420"/>
                  </a:lnTo>
                  <a:lnTo>
                    <a:pt x="5240" y="2631"/>
                  </a:lnTo>
                  <a:lnTo>
                    <a:pt x="4671" y="2820"/>
                  </a:lnTo>
                  <a:lnTo>
                    <a:pt x="4124" y="3030"/>
                  </a:lnTo>
                  <a:lnTo>
                    <a:pt x="3598" y="3241"/>
                  </a:lnTo>
                  <a:lnTo>
                    <a:pt x="3115" y="3451"/>
                  </a:lnTo>
                  <a:lnTo>
                    <a:pt x="2673" y="3661"/>
                  </a:lnTo>
                  <a:lnTo>
                    <a:pt x="2252" y="3893"/>
                  </a:lnTo>
                  <a:lnTo>
                    <a:pt x="1873" y="4103"/>
                  </a:lnTo>
                  <a:lnTo>
                    <a:pt x="1516" y="4335"/>
                  </a:lnTo>
                  <a:lnTo>
                    <a:pt x="1200" y="4566"/>
                  </a:lnTo>
                  <a:lnTo>
                    <a:pt x="927" y="4777"/>
                  </a:lnTo>
                  <a:lnTo>
                    <a:pt x="674" y="5008"/>
                  </a:lnTo>
                  <a:lnTo>
                    <a:pt x="464" y="5239"/>
                  </a:lnTo>
                  <a:lnTo>
                    <a:pt x="295" y="5492"/>
                  </a:lnTo>
                  <a:lnTo>
                    <a:pt x="169" y="5723"/>
                  </a:lnTo>
                  <a:lnTo>
                    <a:pt x="64" y="5955"/>
                  </a:lnTo>
                  <a:lnTo>
                    <a:pt x="1" y="6207"/>
                  </a:lnTo>
                  <a:lnTo>
                    <a:pt x="1" y="6439"/>
                  </a:lnTo>
                  <a:lnTo>
                    <a:pt x="1" y="6649"/>
                  </a:lnTo>
                  <a:lnTo>
                    <a:pt x="43" y="6880"/>
                  </a:lnTo>
                  <a:lnTo>
                    <a:pt x="127" y="7091"/>
                  </a:lnTo>
                  <a:lnTo>
                    <a:pt x="232" y="7301"/>
                  </a:lnTo>
                  <a:lnTo>
                    <a:pt x="380" y="7512"/>
                  </a:lnTo>
                  <a:lnTo>
                    <a:pt x="548" y="7722"/>
                  </a:lnTo>
                  <a:lnTo>
                    <a:pt x="737" y="7911"/>
                  </a:lnTo>
                  <a:lnTo>
                    <a:pt x="948" y="8122"/>
                  </a:lnTo>
                  <a:lnTo>
                    <a:pt x="1200" y="8332"/>
                  </a:lnTo>
                  <a:lnTo>
                    <a:pt x="1495" y="8521"/>
                  </a:lnTo>
                  <a:lnTo>
                    <a:pt x="1789" y="8732"/>
                  </a:lnTo>
                  <a:lnTo>
                    <a:pt x="2126" y="8921"/>
                  </a:lnTo>
                  <a:lnTo>
                    <a:pt x="2483" y="9111"/>
                  </a:lnTo>
                  <a:lnTo>
                    <a:pt x="2862" y="9321"/>
                  </a:lnTo>
                  <a:lnTo>
                    <a:pt x="3725" y="9700"/>
                  </a:lnTo>
                  <a:lnTo>
                    <a:pt x="4671" y="10057"/>
                  </a:lnTo>
                  <a:lnTo>
                    <a:pt x="5723" y="10415"/>
                  </a:lnTo>
                  <a:lnTo>
                    <a:pt x="6860" y="10773"/>
                  </a:lnTo>
                  <a:lnTo>
                    <a:pt x="8101" y="11109"/>
                  </a:lnTo>
                  <a:lnTo>
                    <a:pt x="9426" y="11446"/>
                  </a:lnTo>
                  <a:lnTo>
                    <a:pt x="10815" y="11761"/>
                  </a:lnTo>
                  <a:lnTo>
                    <a:pt x="12309" y="12056"/>
                  </a:lnTo>
                  <a:lnTo>
                    <a:pt x="13887" y="12350"/>
                  </a:lnTo>
                  <a:lnTo>
                    <a:pt x="15528" y="12624"/>
                  </a:lnTo>
                  <a:lnTo>
                    <a:pt x="17253" y="12876"/>
                  </a:lnTo>
                  <a:lnTo>
                    <a:pt x="19041" y="13129"/>
                  </a:lnTo>
                  <a:lnTo>
                    <a:pt x="20913" y="13360"/>
                  </a:lnTo>
                  <a:lnTo>
                    <a:pt x="22828" y="13571"/>
                  </a:lnTo>
                  <a:lnTo>
                    <a:pt x="24827" y="13781"/>
                  </a:lnTo>
                  <a:lnTo>
                    <a:pt x="26867" y="13970"/>
                  </a:lnTo>
                  <a:lnTo>
                    <a:pt x="28971" y="14139"/>
                  </a:lnTo>
                  <a:lnTo>
                    <a:pt x="31117" y="14286"/>
                  </a:lnTo>
                  <a:lnTo>
                    <a:pt x="33326" y="14412"/>
                  </a:lnTo>
                  <a:lnTo>
                    <a:pt x="35578" y="14518"/>
                  </a:lnTo>
                  <a:lnTo>
                    <a:pt x="37871" y="14623"/>
                  </a:lnTo>
                  <a:lnTo>
                    <a:pt x="40206" y="14686"/>
                  </a:lnTo>
                  <a:lnTo>
                    <a:pt x="42584" y="14749"/>
                  </a:lnTo>
                  <a:lnTo>
                    <a:pt x="45003" y="14770"/>
                  </a:lnTo>
                  <a:lnTo>
                    <a:pt x="47444" y="14791"/>
                  </a:lnTo>
                  <a:lnTo>
                    <a:pt x="49884" y="14770"/>
                  </a:lnTo>
                  <a:lnTo>
                    <a:pt x="52282" y="14749"/>
                  </a:lnTo>
                  <a:lnTo>
                    <a:pt x="54660" y="14686"/>
                  </a:lnTo>
                  <a:lnTo>
                    <a:pt x="56995" y="14623"/>
                  </a:lnTo>
                  <a:lnTo>
                    <a:pt x="59288" y="14518"/>
                  </a:lnTo>
                  <a:lnTo>
                    <a:pt x="61540" y="14412"/>
                  </a:lnTo>
                  <a:lnTo>
                    <a:pt x="63749" y="14286"/>
                  </a:lnTo>
                  <a:lnTo>
                    <a:pt x="65895" y="14139"/>
                  </a:lnTo>
                  <a:lnTo>
                    <a:pt x="67998" y="13970"/>
                  </a:lnTo>
                  <a:lnTo>
                    <a:pt x="70060" y="13781"/>
                  </a:lnTo>
                  <a:lnTo>
                    <a:pt x="72038" y="13571"/>
                  </a:lnTo>
                  <a:lnTo>
                    <a:pt x="73952" y="13360"/>
                  </a:lnTo>
                  <a:lnTo>
                    <a:pt x="75825" y="13129"/>
                  </a:lnTo>
                  <a:lnTo>
                    <a:pt x="77613" y="12876"/>
                  </a:lnTo>
                  <a:lnTo>
                    <a:pt x="79338" y="12624"/>
                  </a:lnTo>
                  <a:lnTo>
                    <a:pt x="80979" y="12350"/>
                  </a:lnTo>
                  <a:lnTo>
                    <a:pt x="82557" y="12056"/>
                  </a:lnTo>
                  <a:lnTo>
                    <a:pt x="84051" y="11761"/>
                  </a:lnTo>
                  <a:lnTo>
                    <a:pt x="85461" y="11446"/>
                  </a:lnTo>
                  <a:lnTo>
                    <a:pt x="86786" y="11109"/>
                  </a:lnTo>
                  <a:lnTo>
                    <a:pt x="88006" y="10773"/>
                  </a:lnTo>
                  <a:lnTo>
                    <a:pt x="89164" y="10415"/>
                  </a:lnTo>
                  <a:lnTo>
                    <a:pt x="90195" y="10057"/>
                  </a:lnTo>
                  <a:lnTo>
                    <a:pt x="91141" y="9700"/>
                  </a:lnTo>
                  <a:lnTo>
                    <a:pt x="92004" y="9321"/>
                  </a:lnTo>
                  <a:lnTo>
                    <a:pt x="92383" y="9111"/>
                  </a:lnTo>
                  <a:lnTo>
                    <a:pt x="92740" y="8921"/>
                  </a:lnTo>
                  <a:lnTo>
                    <a:pt x="93077" y="8732"/>
                  </a:lnTo>
                  <a:lnTo>
                    <a:pt x="93392" y="8521"/>
                  </a:lnTo>
                  <a:lnTo>
                    <a:pt x="93666" y="8332"/>
                  </a:lnTo>
                  <a:lnTo>
                    <a:pt x="93918" y="8122"/>
                  </a:lnTo>
                  <a:lnTo>
                    <a:pt x="94129" y="7911"/>
                  </a:lnTo>
                  <a:lnTo>
                    <a:pt x="94339" y="7722"/>
                  </a:lnTo>
                  <a:lnTo>
                    <a:pt x="94507" y="7512"/>
                  </a:lnTo>
                  <a:lnTo>
                    <a:pt x="94634" y="7301"/>
                  </a:lnTo>
                  <a:lnTo>
                    <a:pt x="94739" y="7091"/>
                  </a:lnTo>
                  <a:lnTo>
                    <a:pt x="94823" y="6880"/>
                  </a:lnTo>
                  <a:lnTo>
                    <a:pt x="94865" y="6649"/>
                  </a:lnTo>
                  <a:lnTo>
                    <a:pt x="94886" y="6439"/>
                  </a:lnTo>
                  <a:lnTo>
                    <a:pt x="94865" y="6207"/>
                  </a:lnTo>
                  <a:lnTo>
                    <a:pt x="94802" y="5976"/>
                  </a:lnTo>
                  <a:lnTo>
                    <a:pt x="94718" y="5744"/>
                  </a:lnTo>
                  <a:lnTo>
                    <a:pt x="94592" y="5513"/>
                  </a:lnTo>
                  <a:lnTo>
                    <a:pt x="94423" y="5281"/>
                  </a:lnTo>
                  <a:lnTo>
                    <a:pt x="94213" y="5050"/>
                  </a:lnTo>
                  <a:lnTo>
                    <a:pt x="93982" y="4819"/>
                  </a:lnTo>
                  <a:lnTo>
                    <a:pt x="93729" y="4608"/>
                  </a:lnTo>
                  <a:lnTo>
                    <a:pt x="93413" y="4377"/>
                  </a:lnTo>
                  <a:lnTo>
                    <a:pt x="93098" y="4166"/>
                  </a:lnTo>
                  <a:lnTo>
                    <a:pt x="92719" y="3956"/>
                  </a:lnTo>
                  <a:lnTo>
                    <a:pt x="92319" y="3725"/>
                  </a:lnTo>
                  <a:lnTo>
                    <a:pt x="91899" y="3514"/>
                  </a:lnTo>
                  <a:lnTo>
                    <a:pt x="91436" y="3304"/>
                  </a:lnTo>
                  <a:lnTo>
                    <a:pt x="90952" y="3114"/>
                  </a:lnTo>
                  <a:lnTo>
                    <a:pt x="90426" y="2904"/>
                  </a:lnTo>
                  <a:lnTo>
                    <a:pt x="89290" y="2504"/>
                  </a:lnTo>
                  <a:lnTo>
                    <a:pt x="88049" y="2126"/>
                  </a:lnTo>
                  <a:lnTo>
                    <a:pt x="86681" y="1747"/>
                  </a:lnTo>
                  <a:lnTo>
                    <a:pt x="85229" y="1389"/>
                  </a:lnTo>
                  <a:lnTo>
                    <a:pt x="83672" y="1053"/>
                  </a:lnTo>
                  <a:lnTo>
                    <a:pt x="81989" y="716"/>
                  </a:lnTo>
                  <a:lnTo>
                    <a:pt x="80243" y="421"/>
                  </a:lnTo>
                  <a:lnTo>
                    <a:pt x="78392" y="127"/>
                  </a:lnTo>
                  <a:lnTo>
                    <a:pt x="78097" y="758"/>
                  </a:lnTo>
                  <a:lnTo>
                    <a:pt x="75299" y="947"/>
                  </a:lnTo>
                  <a:lnTo>
                    <a:pt x="72227" y="1116"/>
                  </a:lnTo>
                  <a:lnTo>
                    <a:pt x="68398" y="1326"/>
                  </a:lnTo>
                  <a:lnTo>
                    <a:pt x="64085" y="1537"/>
                  </a:lnTo>
                  <a:lnTo>
                    <a:pt x="59541" y="1705"/>
                  </a:lnTo>
                  <a:lnTo>
                    <a:pt x="57269" y="1768"/>
                  </a:lnTo>
                  <a:lnTo>
                    <a:pt x="55039" y="1831"/>
                  </a:lnTo>
                  <a:lnTo>
                    <a:pt x="52914" y="1873"/>
                  </a:lnTo>
                  <a:lnTo>
                    <a:pt x="49295" y="1873"/>
                  </a:lnTo>
                  <a:lnTo>
                    <a:pt x="47843" y="1852"/>
                  </a:lnTo>
                  <a:lnTo>
                    <a:pt x="46371" y="1873"/>
                  </a:lnTo>
                  <a:lnTo>
                    <a:pt x="42773" y="1873"/>
                  </a:lnTo>
                  <a:lnTo>
                    <a:pt x="40627" y="1831"/>
                  </a:lnTo>
                  <a:lnTo>
                    <a:pt x="38418" y="1768"/>
                  </a:lnTo>
                  <a:lnTo>
                    <a:pt x="36146" y="1705"/>
                  </a:lnTo>
                  <a:lnTo>
                    <a:pt x="31601" y="1537"/>
                  </a:lnTo>
                  <a:lnTo>
                    <a:pt x="27267" y="1326"/>
                  </a:lnTo>
                  <a:lnTo>
                    <a:pt x="23438" y="1116"/>
                  </a:lnTo>
                  <a:lnTo>
                    <a:pt x="20366" y="947"/>
                  </a:lnTo>
                  <a:lnTo>
                    <a:pt x="17589" y="758"/>
                  </a:lnTo>
                  <a:lnTo>
                    <a:pt x="17232" y="1"/>
                  </a:lnTo>
                  <a:close/>
                </a:path>
              </a:pathLst>
            </a:custGeom>
            <a:solidFill>
              <a:srgbClr val="434343">
                <a:alpha val="12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5619600" y="4389150"/>
              <a:ext cx="2372175" cy="369775"/>
            </a:xfrm>
            <a:custGeom>
              <a:rect b="b" l="l" r="r" t="t"/>
              <a:pathLst>
                <a:path extrusionOk="0" fill="none" h="14791" w="94887">
                  <a:moveTo>
                    <a:pt x="17232" y="1"/>
                  </a:moveTo>
                  <a:lnTo>
                    <a:pt x="17232" y="1"/>
                  </a:lnTo>
                  <a:lnTo>
                    <a:pt x="15296" y="295"/>
                  </a:lnTo>
                  <a:lnTo>
                    <a:pt x="13466" y="611"/>
                  </a:lnTo>
                  <a:lnTo>
                    <a:pt x="11741" y="947"/>
                  </a:lnTo>
                  <a:lnTo>
                    <a:pt x="10100" y="1284"/>
                  </a:lnTo>
                  <a:lnTo>
                    <a:pt x="8564" y="1663"/>
                  </a:lnTo>
                  <a:lnTo>
                    <a:pt x="7154" y="2041"/>
                  </a:lnTo>
                  <a:lnTo>
                    <a:pt x="5850" y="2420"/>
                  </a:lnTo>
                  <a:lnTo>
                    <a:pt x="5240" y="2631"/>
                  </a:lnTo>
                  <a:lnTo>
                    <a:pt x="4671" y="2820"/>
                  </a:lnTo>
                  <a:lnTo>
                    <a:pt x="4124" y="3030"/>
                  </a:lnTo>
                  <a:lnTo>
                    <a:pt x="3598" y="3241"/>
                  </a:lnTo>
                  <a:lnTo>
                    <a:pt x="3115" y="3451"/>
                  </a:lnTo>
                  <a:lnTo>
                    <a:pt x="2673" y="3661"/>
                  </a:lnTo>
                  <a:lnTo>
                    <a:pt x="2252" y="3893"/>
                  </a:lnTo>
                  <a:lnTo>
                    <a:pt x="1873" y="4103"/>
                  </a:lnTo>
                  <a:lnTo>
                    <a:pt x="1516" y="4335"/>
                  </a:lnTo>
                  <a:lnTo>
                    <a:pt x="1200" y="4566"/>
                  </a:lnTo>
                  <a:lnTo>
                    <a:pt x="927" y="4777"/>
                  </a:lnTo>
                  <a:lnTo>
                    <a:pt x="674" y="5008"/>
                  </a:lnTo>
                  <a:lnTo>
                    <a:pt x="464" y="5239"/>
                  </a:lnTo>
                  <a:lnTo>
                    <a:pt x="295" y="5492"/>
                  </a:lnTo>
                  <a:lnTo>
                    <a:pt x="169" y="5723"/>
                  </a:lnTo>
                  <a:lnTo>
                    <a:pt x="64" y="5955"/>
                  </a:lnTo>
                  <a:lnTo>
                    <a:pt x="1" y="6207"/>
                  </a:lnTo>
                  <a:lnTo>
                    <a:pt x="1" y="6439"/>
                  </a:lnTo>
                  <a:lnTo>
                    <a:pt x="1" y="6439"/>
                  </a:lnTo>
                  <a:lnTo>
                    <a:pt x="1" y="6649"/>
                  </a:lnTo>
                  <a:lnTo>
                    <a:pt x="43" y="6880"/>
                  </a:lnTo>
                  <a:lnTo>
                    <a:pt x="127" y="7091"/>
                  </a:lnTo>
                  <a:lnTo>
                    <a:pt x="232" y="7301"/>
                  </a:lnTo>
                  <a:lnTo>
                    <a:pt x="380" y="7512"/>
                  </a:lnTo>
                  <a:lnTo>
                    <a:pt x="548" y="7722"/>
                  </a:lnTo>
                  <a:lnTo>
                    <a:pt x="737" y="7911"/>
                  </a:lnTo>
                  <a:lnTo>
                    <a:pt x="948" y="8122"/>
                  </a:lnTo>
                  <a:lnTo>
                    <a:pt x="1200" y="8332"/>
                  </a:lnTo>
                  <a:lnTo>
                    <a:pt x="1495" y="8521"/>
                  </a:lnTo>
                  <a:lnTo>
                    <a:pt x="1789" y="8732"/>
                  </a:lnTo>
                  <a:lnTo>
                    <a:pt x="2126" y="8921"/>
                  </a:lnTo>
                  <a:lnTo>
                    <a:pt x="2483" y="9111"/>
                  </a:lnTo>
                  <a:lnTo>
                    <a:pt x="2862" y="9321"/>
                  </a:lnTo>
                  <a:lnTo>
                    <a:pt x="3725" y="9700"/>
                  </a:lnTo>
                  <a:lnTo>
                    <a:pt x="4671" y="10057"/>
                  </a:lnTo>
                  <a:lnTo>
                    <a:pt x="5723" y="10415"/>
                  </a:lnTo>
                  <a:lnTo>
                    <a:pt x="6860" y="10773"/>
                  </a:lnTo>
                  <a:lnTo>
                    <a:pt x="8101" y="11109"/>
                  </a:lnTo>
                  <a:lnTo>
                    <a:pt x="9426" y="11446"/>
                  </a:lnTo>
                  <a:lnTo>
                    <a:pt x="10815" y="11761"/>
                  </a:lnTo>
                  <a:lnTo>
                    <a:pt x="12309" y="12056"/>
                  </a:lnTo>
                  <a:lnTo>
                    <a:pt x="13887" y="12350"/>
                  </a:lnTo>
                  <a:lnTo>
                    <a:pt x="15528" y="12624"/>
                  </a:lnTo>
                  <a:lnTo>
                    <a:pt x="17253" y="12876"/>
                  </a:lnTo>
                  <a:lnTo>
                    <a:pt x="19041" y="13129"/>
                  </a:lnTo>
                  <a:lnTo>
                    <a:pt x="20913" y="13360"/>
                  </a:lnTo>
                  <a:lnTo>
                    <a:pt x="22828" y="13571"/>
                  </a:lnTo>
                  <a:lnTo>
                    <a:pt x="24827" y="13781"/>
                  </a:lnTo>
                  <a:lnTo>
                    <a:pt x="26867" y="13970"/>
                  </a:lnTo>
                  <a:lnTo>
                    <a:pt x="28971" y="14139"/>
                  </a:lnTo>
                  <a:lnTo>
                    <a:pt x="31117" y="14286"/>
                  </a:lnTo>
                  <a:lnTo>
                    <a:pt x="33326" y="14412"/>
                  </a:lnTo>
                  <a:lnTo>
                    <a:pt x="35578" y="14518"/>
                  </a:lnTo>
                  <a:lnTo>
                    <a:pt x="37871" y="14623"/>
                  </a:lnTo>
                  <a:lnTo>
                    <a:pt x="40206" y="14686"/>
                  </a:lnTo>
                  <a:lnTo>
                    <a:pt x="42584" y="14749"/>
                  </a:lnTo>
                  <a:lnTo>
                    <a:pt x="45003" y="14770"/>
                  </a:lnTo>
                  <a:lnTo>
                    <a:pt x="47444" y="14791"/>
                  </a:lnTo>
                  <a:lnTo>
                    <a:pt x="47444" y="14791"/>
                  </a:lnTo>
                  <a:lnTo>
                    <a:pt x="49884" y="14770"/>
                  </a:lnTo>
                  <a:lnTo>
                    <a:pt x="52282" y="14749"/>
                  </a:lnTo>
                  <a:lnTo>
                    <a:pt x="54660" y="14686"/>
                  </a:lnTo>
                  <a:lnTo>
                    <a:pt x="56995" y="14623"/>
                  </a:lnTo>
                  <a:lnTo>
                    <a:pt x="59288" y="14518"/>
                  </a:lnTo>
                  <a:lnTo>
                    <a:pt x="61540" y="14412"/>
                  </a:lnTo>
                  <a:lnTo>
                    <a:pt x="63749" y="14286"/>
                  </a:lnTo>
                  <a:lnTo>
                    <a:pt x="65895" y="14139"/>
                  </a:lnTo>
                  <a:lnTo>
                    <a:pt x="67998" y="13970"/>
                  </a:lnTo>
                  <a:lnTo>
                    <a:pt x="70060" y="13781"/>
                  </a:lnTo>
                  <a:lnTo>
                    <a:pt x="72038" y="13571"/>
                  </a:lnTo>
                  <a:lnTo>
                    <a:pt x="73952" y="13360"/>
                  </a:lnTo>
                  <a:lnTo>
                    <a:pt x="75825" y="13129"/>
                  </a:lnTo>
                  <a:lnTo>
                    <a:pt x="77613" y="12876"/>
                  </a:lnTo>
                  <a:lnTo>
                    <a:pt x="79338" y="12624"/>
                  </a:lnTo>
                  <a:lnTo>
                    <a:pt x="80979" y="12350"/>
                  </a:lnTo>
                  <a:lnTo>
                    <a:pt x="82557" y="12056"/>
                  </a:lnTo>
                  <a:lnTo>
                    <a:pt x="84051" y="11761"/>
                  </a:lnTo>
                  <a:lnTo>
                    <a:pt x="85461" y="11446"/>
                  </a:lnTo>
                  <a:lnTo>
                    <a:pt x="86786" y="11109"/>
                  </a:lnTo>
                  <a:lnTo>
                    <a:pt x="88006" y="10773"/>
                  </a:lnTo>
                  <a:lnTo>
                    <a:pt x="89164" y="10415"/>
                  </a:lnTo>
                  <a:lnTo>
                    <a:pt x="90195" y="10057"/>
                  </a:lnTo>
                  <a:lnTo>
                    <a:pt x="91141" y="9700"/>
                  </a:lnTo>
                  <a:lnTo>
                    <a:pt x="92004" y="9321"/>
                  </a:lnTo>
                  <a:lnTo>
                    <a:pt x="92383" y="9111"/>
                  </a:lnTo>
                  <a:lnTo>
                    <a:pt x="92740" y="8921"/>
                  </a:lnTo>
                  <a:lnTo>
                    <a:pt x="93077" y="8732"/>
                  </a:lnTo>
                  <a:lnTo>
                    <a:pt x="93392" y="8521"/>
                  </a:lnTo>
                  <a:lnTo>
                    <a:pt x="93666" y="8332"/>
                  </a:lnTo>
                  <a:lnTo>
                    <a:pt x="93918" y="8122"/>
                  </a:lnTo>
                  <a:lnTo>
                    <a:pt x="94129" y="7911"/>
                  </a:lnTo>
                  <a:lnTo>
                    <a:pt x="94339" y="7722"/>
                  </a:lnTo>
                  <a:lnTo>
                    <a:pt x="94507" y="7512"/>
                  </a:lnTo>
                  <a:lnTo>
                    <a:pt x="94634" y="7301"/>
                  </a:lnTo>
                  <a:lnTo>
                    <a:pt x="94739" y="7091"/>
                  </a:lnTo>
                  <a:lnTo>
                    <a:pt x="94823" y="6880"/>
                  </a:lnTo>
                  <a:lnTo>
                    <a:pt x="94865" y="6649"/>
                  </a:lnTo>
                  <a:lnTo>
                    <a:pt x="94886" y="6439"/>
                  </a:lnTo>
                  <a:lnTo>
                    <a:pt x="94886" y="6439"/>
                  </a:lnTo>
                  <a:lnTo>
                    <a:pt x="94865" y="6207"/>
                  </a:lnTo>
                  <a:lnTo>
                    <a:pt x="94802" y="5976"/>
                  </a:lnTo>
                  <a:lnTo>
                    <a:pt x="94718" y="5744"/>
                  </a:lnTo>
                  <a:lnTo>
                    <a:pt x="94592" y="5513"/>
                  </a:lnTo>
                  <a:lnTo>
                    <a:pt x="94423" y="5281"/>
                  </a:lnTo>
                  <a:lnTo>
                    <a:pt x="94213" y="5050"/>
                  </a:lnTo>
                  <a:lnTo>
                    <a:pt x="93982" y="4819"/>
                  </a:lnTo>
                  <a:lnTo>
                    <a:pt x="93729" y="4608"/>
                  </a:lnTo>
                  <a:lnTo>
                    <a:pt x="93413" y="4377"/>
                  </a:lnTo>
                  <a:lnTo>
                    <a:pt x="93098" y="4166"/>
                  </a:lnTo>
                  <a:lnTo>
                    <a:pt x="92719" y="3956"/>
                  </a:lnTo>
                  <a:lnTo>
                    <a:pt x="92319" y="3725"/>
                  </a:lnTo>
                  <a:lnTo>
                    <a:pt x="91899" y="3514"/>
                  </a:lnTo>
                  <a:lnTo>
                    <a:pt x="91436" y="3304"/>
                  </a:lnTo>
                  <a:lnTo>
                    <a:pt x="90952" y="3114"/>
                  </a:lnTo>
                  <a:lnTo>
                    <a:pt x="90426" y="2904"/>
                  </a:lnTo>
                  <a:lnTo>
                    <a:pt x="89290" y="2504"/>
                  </a:lnTo>
                  <a:lnTo>
                    <a:pt x="88049" y="2126"/>
                  </a:lnTo>
                  <a:lnTo>
                    <a:pt x="86681" y="1747"/>
                  </a:lnTo>
                  <a:lnTo>
                    <a:pt x="85229" y="1389"/>
                  </a:lnTo>
                  <a:lnTo>
                    <a:pt x="83672" y="1053"/>
                  </a:lnTo>
                  <a:lnTo>
                    <a:pt x="81989" y="716"/>
                  </a:lnTo>
                  <a:lnTo>
                    <a:pt x="80243" y="421"/>
                  </a:lnTo>
                  <a:lnTo>
                    <a:pt x="78392" y="127"/>
                  </a:lnTo>
                  <a:lnTo>
                    <a:pt x="78392" y="127"/>
                  </a:lnTo>
                  <a:lnTo>
                    <a:pt x="78097" y="758"/>
                  </a:lnTo>
                  <a:lnTo>
                    <a:pt x="78097" y="758"/>
                  </a:lnTo>
                  <a:lnTo>
                    <a:pt x="75299" y="947"/>
                  </a:lnTo>
                  <a:lnTo>
                    <a:pt x="72227" y="1116"/>
                  </a:lnTo>
                  <a:lnTo>
                    <a:pt x="68398" y="1326"/>
                  </a:lnTo>
                  <a:lnTo>
                    <a:pt x="64085" y="1537"/>
                  </a:lnTo>
                  <a:lnTo>
                    <a:pt x="59541" y="1705"/>
                  </a:lnTo>
                  <a:lnTo>
                    <a:pt x="57269" y="1768"/>
                  </a:lnTo>
                  <a:lnTo>
                    <a:pt x="55039" y="1831"/>
                  </a:lnTo>
                  <a:lnTo>
                    <a:pt x="52914" y="1873"/>
                  </a:lnTo>
                  <a:lnTo>
                    <a:pt x="50873" y="1873"/>
                  </a:lnTo>
                  <a:lnTo>
                    <a:pt x="50873" y="1873"/>
                  </a:lnTo>
                  <a:lnTo>
                    <a:pt x="49295" y="1873"/>
                  </a:lnTo>
                  <a:lnTo>
                    <a:pt x="47843" y="1852"/>
                  </a:lnTo>
                  <a:lnTo>
                    <a:pt x="47843" y="1852"/>
                  </a:lnTo>
                  <a:lnTo>
                    <a:pt x="46371" y="1873"/>
                  </a:lnTo>
                  <a:lnTo>
                    <a:pt x="44793" y="1873"/>
                  </a:lnTo>
                  <a:lnTo>
                    <a:pt x="44793" y="1873"/>
                  </a:lnTo>
                  <a:lnTo>
                    <a:pt x="42773" y="1873"/>
                  </a:lnTo>
                  <a:lnTo>
                    <a:pt x="40627" y="1831"/>
                  </a:lnTo>
                  <a:lnTo>
                    <a:pt x="38418" y="1768"/>
                  </a:lnTo>
                  <a:lnTo>
                    <a:pt x="36146" y="1705"/>
                  </a:lnTo>
                  <a:lnTo>
                    <a:pt x="31601" y="1537"/>
                  </a:lnTo>
                  <a:lnTo>
                    <a:pt x="27267" y="1326"/>
                  </a:lnTo>
                  <a:lnTo>
                    <a:pt x="23438" y="1116"/>
                  </a:lnTo>
                  <a:lnTo>
                    <a:pt x="20366" y="947"/>
                  </a:lnTo>
                  <a:lnTo>
                    <a:pt x="17589" y="758"/>
                  </a:lnTo>
                  <a:lnTo>
                    <a:pt x="17589" y="758"/>
                  </a:lnTo>
                  <a:lnTo>
                    <a:pt x="1723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p:nvPr/>
          </p:nvSpPr>
          <p:spPr>
            <a:xfrm>
              <a:off x="7563600" y="3203100"/>
              <a:ext cx="561225" cy="1168200"/>
            </a:xfrm>
            <a:custGeom>
              <a:rect b="b" l="l" r="r" t="t"/>
              <a:pathLst>
                <a:path extrusionOk="0" h="46728" w="22449">
                  <a:moveTo>
                    <a:pt x="9889" y="0"/>
                  </a:moveTo>
                  <a:lnTo>
                    <a:pt x="9826" y="253"/>
                  </a:lnTo>
                  <a:lnTo>
                    <a:pt x="9784" y="526"/>
                  </a:lnTo>
                  <a:lnTo>
                    <a:pt x="9720" y="905"/>
                  </a:lnTo>
                  <a:lnTo>
                    <a:pt x="9678" y="1347"/>
                  </a:lnTo>
                  <a:lnTo>
                    <a:pt x="9657" y="1873"/>
                  </a:lnTo>
                  <a:lnTo>
                    <a:pt x="9678" y="2441"/>
                  </a:lnTo>
                  <a:lnTo>
                    <a:pt x="9720" y="3072"/>
                  </a:lnTo>
                  <a:lnTo>
                    <a:pt x="9763" y="3387"/>
                  </a:lnTo>
                  <a:lnTo>
                    <a:pt x="9826" y="3724"/>
                  </a:lnTo>
                  <a:lnTo>
                    <a:pt x="9889" y="4040"/>
                  </a:lnTo>
                  <a:lnTo>
                    <a:pt x="9973" y="4376"/>
                  </a:lnTo>
                  <a:lnTo>
                    <a:pt x="10099" y="4713"/>
                  </a:lnTo>
                  <a:lnTo>
                    <a:pt x="10225" y="5049"/>
                  </a:lnTo>
                  <a:lnTo>
                    <a:pt x="10373" y="5386"/>
                  </a:lnTo>
                  <a:lnTo>
                    <a:pt x="10541" y="5723"/>
                  </a:lnTo>
                  <a:lnTo>
                    <a:pt x="10730" y="6059"/>
                  </a:lnTo>
                  <a:lnTo>
                    <a:pt x="10962" y="6375"/>
                  </a:lnTo>
                  <a:lnTo>
                    <a:pt x="11214" y="6690"/>
                  </a:lnTo>
                  <a:lnTo>
                    <a:pt x="11488" y="6985"/>
                  </a:lnTo>
                  <a:lnTo>
                    <a:pt x="11782" y="7279"/>
                  </a:lnTo>
                  <a:lnTo>
                    <a:pt x="12119" y="7574"/>
                  </a:lnTo>
                  <a:lnTo>
                    <a:pt x="12477" y="7827"/>
                  </a:lnTo>
                  <a:lnTo>
                    <a:pt x="12876" y="8079"/>
                  </a:lnTo>
                  <a:lnTo>
                    <a:pt x="13066" y="8710"/>
                  </a:lnTo>
                  <a:lnTo>
                    <a:pt x="13234" y="9341"/>
                  </a:lnTo>
                  <a:lnTo>
                    <a:pt x="13381" y="9972"/>
                  </a:lnTo>
                  <a:lnTo>
                    <a:pt x="13507" y="10604"/>
                  </a:lnTo>
                  <a:lnTo>
                    <a:pt x="13276" y="10309"/>
                  </a:lnTo>
                  <a:lnTo>
                    <a:pt x="13003" y="10036"/>
                  </a:lnTo>
                  <a:lnTo>
                    <a:pt x="12708" y="9741"/>
                  </a:lnTo>
                  <a:lnTo>
                    <a:pt x="12392" y="9446"/>
                  </a:lnTo>
                  <a:lnTo>
                    <a:pt x="12035" y="9152"/>
                  </a:lnTo>
                  <a:lnTo>
                    <a:pt x="11677" y="8899"/>
                  </a:lnTo>
                  <a:lnTo>
                    <a:pt x="11298" y="8626"/>
                  </a:lnTo>
                  <a:lnTo>
                    <a:pt x="10878" y="8395"/>
                  </a:lnTo>
                  <a:lnTo>
                    <a:pt x="10457" y="8184"/>
                  </a:lnTo>
                  <a:lnTo>
                    <a:pt x="9994" y="8016"/>
                  </a:lnTo>
                  <a:lnTo>
                    <a:pt x="9510" y="7869"/>
                  </a:lnTo>
                  <a:lnTo>
                    <a:pt x="9026" y="7763"/>
                  </a:lnTo>
                  <a:lnTo>
                    <a:pt x="8500" y="7700"/>
                  </a:lnTo>
                  <a:lnTo>
                    <a:pt x="7680" y="7700"/>
                  </a:lnTo>
                  <a:lnTo>
                    <a:pt x="7406" y="7742"/>
                  </a:lnTo>
                  <a:lnTo>
                    <a:pt x="7112" y="7784"/>
                  </a:lnTo>
                  <a:lnTo>
                    <a:pt x="6817" y="7827"/>
                  </a:lnTo>
                  <a:lnTo>
                    <a:pt x="6880" y="8079"/>
                  </a:lnTo>
                  <a:lnTo>
                    <a:pt x="6964" y="8331"/>
                  </a:lnTo>
                  <a:lnTo>
                    <a:pt x="7091" y="8689"/>
                  </a:lnTo>
                  <a:lnTo>
                    <a:pt x="7259" y="9089"/>
                  </a:lnTo>
                  <a:lnTo>
                    <a:pt x="7490" y="9531"/>
                  </a:lnTo>
                  <a:lnTo>
                    <a:pt x="7764" y="9994"/>
                  </a:lnTo>
                  <a:lnTo>
                    <a:pt x="7932" y="10225"/>
                  </a:lnTo>
                  <a:lnTo>
                    <a:pt x="8122" y="10456"/>
                  </a:lnTo>
                  <a:lnTo>
                    <a:pt x="8311" y="10688"/>
                  </a:lnTo>
                  <a:lnTo>
                    <a:pt x="8542" y="10919"/>
                  </a:lnTo>
                  <a:lnTo>
                    <a:pt x="8774" y="11151"/>
                  </a:lnTo>
                  <a:lnTo>
                    <a:pt x="9026" y="11340"/>
                  </a:lnTo>
                  <a:lnTo>
                    <a:pt x="9300" y="11550"/>
                  </a:lnTo>
                  <a:lnTo>
                    <a:pt x="9594" y="11719"/>
                  </a:lnTo>
                  <a:lnTo>
                    <a:pt x="9910" y="11887"/>
                  </a:lnTo>
                  <a:lnTo>
                    <a:pt x="10246" y="12034"/>
                  </a:lnTo>
                  <a:lnTo>
                    <a:pt x="10604" y="12161"/>
                  </a:lnTo>
                  <a:lnTo>
                    <a:pt x="10983" y="12266"/>
                  </a:lnTo>
                  <a:lnTo>
                    <a:pt x="11383" y="12350"/>
                  </a:lnTo>
                  <a:lnTo>
                    <a:pt x="11824" y="12392"/>
                  </a:lnTo>
                  <a:lnTo>
                    <a:pt x="12287" y="12413"/>
                  </a:lnTo>
                  <a:lnTo>
                    <a:pt x="12750" y="12392"/>
                  </a:lnTo>
                  <a:lnTo>
                    <a:pt x="13276" y="12350"/>
                  </a:lnTo>
                  <a:lnTo>
                    <a:pt x="13802" y="12266"/>
                  </a:lnTo>
                  <a:lnTo>
                    <a:pt x="13886" y="12918"/>
                  </a:lnTo>
                  <a:lnTo>
                    <a:pt x="13949" y="13570"/>
                  </a:lnTo>
                  <a:lnTo>
                    <a:pt x="14012" y="14264"/>
                  </a:lnTo>
                  <a:lnTo>
                    <a:pt x="14055" y="14980"/>
                  </a:lnTo>
                  <a:lnTo>
                    <a:pt x="14076" y="15695"/>
                  </a:lnTo>
                  <a:lnTo>
                    <a:pt x="14076" y="16410"/>
                  </a:lnTo>
                  <a:lnTo>
                    <a:pt x="13886" y="16137"/>
                  </a:lnTo>
                  <a:lnTo>
                    <a:pt x="13655" y="15821"/>
                  </a:lnTo>
                  <a:lnTo>
                    <a:pt x="13381" y="15485"/>
                  </a:lnTo>
                  <a:lnTo>
                    <a:pt x="13087" y="15148"/>
                  </a:lnTo>
                  <a:lnTo>
                    <a:pt x="12729" y="14790"/>
                  </a:lnTo>
                  <a:lnTo>
                    <a:pt x="12350" y="14433"/>
                  </a:lnTo>
                  <a:lnTo>
                    <a:pt x="11951" y="14096"/>
                  </a:lnTo>
                  <a:lnTo>
                    <a:pt x="11488" y="13759"/>
                  </a:lnTo>
                  <a:lnTo>
                    <a:pt x="11004" y="13465"/>
                  </a:lnTo>
                  <a:lnTo>
                    <a:pt x="10751" y="13318"/>
                  </a:lnTo>
                  <a:lnTo>
                    <a:pt x="10499" y="13191"/>
                  </a:lnTo>
                  <a:lnTo>
                    <a:pt x="10225" y="13065"/>
                  </a:lnTo>
                  <a:lnTo>
                    <a:pt x="9952" y="12960"/>
                  </a:lnTo>
                  <a:lnTo>
                    <a:pt x="9657" y="12876"/>
                  </a:lnTo>
                  <a:lnTo>
                    <a:pt x="9363" y="12792"/>
                  </a:lnTo>
                  <a:lnTo>
                    <a:pt x="9068" y="12729"/>
                  </a:lnTo>
                  <a:lnTo>
                    <a:pt x="8753" y="12665"/>
                  </a:lnTo>
                  <a:lnTo>
                    <a:pt x="8437" y="12644"/>
                  </a:lnTo>
                  <a:lnTo>
                    <a:pt x="8101" y="12623"/>
                  </a:lnTo>
                  <a:lnTo>
                    <a:pt x="7764" y="12623"/>
                  </a:lnTo>
                  <a:lnTo>
                    <a:pt x="7427" y="12665"/>
                  </a:lnTo>
                  <a:lnTo>
                    <a:pt x="7091" y="12708"/>
                  </a:lnTo>
                  <a:lnTo>
                    <a:pt x="6733" y="12771"/>
                  </a:lnTo>
                  <a:lnTo>
                    <a:pt x="6796" y="13023"/>
                  </a:lnTo>
                  <a:lnTo>
                    <a:pt x="6880" y="13297"/>
                  </a:lnTo>
                  <a:lnTo>
                    <a:pt x="7006" y="13654"/>
                  </a:lnTo>
                  <a:lnTo>
                    <a:pt x="7196" y="14054"/>
                  </a:lnTo>
                  <a:lnTo>
                    <a:pt x="7427" y="14517"/>
                  </a:lnTo>
                  <a:lnTo>
                    <a:pt x="7722" y="15001"/>
                  </a:lnTo>
                  <a:lnTo>
                    <a:pt x="7890" y="15232"/>
                  </a:lnTo>
                  <a:lnTo>
                    <a:pt x="8079" y="15485"/>
                  </a:lnTo>
                  <a:lnTo>
                    <a:pt x="8290" y="15716"/>
                  </a:lnTo>
                  <a:lnTo>
                    <a:pt x="8521" y="15948"/>
                  </a:lnTo>
                  <a:lnTo>
                    <a:pt x="8774" y="16158"/>
                  </a:lnTo>
                  <a:lnTo>
                    <a:pt x="9047" y="16368"/>
                  </a:lnTo>
                  <a:lnTo>
                    <a:pt x="9321" y="16558"/>
                  </a:lnTo>
                  <a:lnTo>
                    <a:pt x="9636" y="16747"/>
                  </a:lnTo>
                  <a:lnTo>
                    <a:pt x="9973" y="16894"/>
                  </a:lnTo>
                  <a:lnTo>
                    <a:pt x="10331" y="17042"/>
                  </a:lnTo>
                  <a:lnTo>
                    <a:pt x="10709" y="17147"/>
                  </a:lnTo>
                  <a:lnTo>
                    <a:pt x="11109" y="17252"/>
                  </a:lnTo>
                  <a:lnTo>
                    <a:pt x="11530" y="17315"/>
                  </a:lnTo>
                  <a:lnTo>
                    <a:pt x="11993" y="17336"/>
                  </a:lnTo>
                  <a:lnTo>
                    <a:pt x="12456" y="17336"/>
                  </a:lnTo>
                  <a:lnTo>
                    <a:pt x="12982" y="17294"/>
                  </a:lnTo>
                  <a:lnTo>
                    <a:pt x="13507" y="17231"/>
                  </a:lnTo>
                  <a:lnTo>
                    <a:pt x="14076" y="17126"/>
                  </a:lnTo>
                  <a:lnTo>
                    <a:pt x="14012" y="18367"/>
                  </a:lnTo>
                  <a:lnTo>
                    <a:pt x="13907" y="19608"/>
                  </a:lnTo>
                  <a:lnTo>
                    <a:pt x="13781" y="20829"/>
                  </a:lnTo>
                  <a:lnTo>
                    <a:pt x="13592" y="22070"/>
                  </a:lnTo>
                  <a:lnTo>
                    <a:pt x="13255" y="21544"/>
                  </a:lnTo>
                  <a:lnTo>
                    <a:pt x="13024" y="21228"/>
                  </a:lnTo>
                  <a:lnTo>
                    <a:pt x="12729" y="20871"/>
                  </a:lnTo>
                  <a:lnTo>
                    <a:pt x="12392" y="20492"/>
                  </a:lnTo>
                  <a:lnTo>
                    <a:pt x="12014" y="20092"/>
                  </a:lnTo>
                  <a:lnTo>
                    <a:pt x="11593" y="19713"/>
                  </a:lnTo>
                  <a:lnTo>
                    <a:pt x="11151" y="19335"/>
                  </a:lnTo>
                  <a:lnTo>
                    <a:pt x="10646" y="18977"/>
                  </a:lnTo>
                  <a:lnTo>
                    <a:pt x="10373" y="18809"/>
                  </a:lnTo>
                  <a:lnTo>
                    <a:pt x="10099" y="18662"/>
                  </a:lnTo>
                  <a:lnTo>
                    <a:pt x="9805" y="18514"/>
                  </a:lnTo>
                  <a:lnTo>
                    <a:pt x="9510" y="18388"/>
                  </a:lnTo>
                  <a:lnTo>
                    <a:pt x="9216" y="18262"/>
                  </a:lnTo>
                  <a:lnTo>
                    <a:pt x="8900" y="18178"/>
                  </a:lnTo>
                  <a:lnTo>
                    <a:pt x="8563" y="18093"/>
                  </a:lnTo>
                  <a:lnTo>
                    <a:pt x="8227" y="18030"/>
                  </a:lnTo>
                  <a:lnTo>
                    <a:pt x="7890" y="17967"/>
                  </a:lnTo>
                  <a:lnTo>
                    <a:pt x="7532" y="17946"/>
                  </a:lnTo>
                  <a:lnTo>
                    <a:pt x="7175" y="17946"/>
                  </a:lnTo>
                  <a:lnTo>
                    <a:pt x="6796" y="17967"/>
                  </a:lnTo>
                  <a:lnTo>
                    <a:pt x="6417" y="18009"/>
                  </a:lnTo>
                  <a:lnTo>
                    <a:pt x="6018" y="18093"/>
                  </a:lnTo>
                  <a:lnTo>
                    <a:pt x="6081" y="18346"/>
                  </a:lnTo>
                  <a:lnTo>
                    <a:pt x="6186" y="18619"/>
                  </a:lnTo>
                  <a:lnTo>
                    <a:pt x="6312" y="18977"/>
                  </a:lnTo>
                  <a:lnTo>
                    <a:pt x="6502" y="19398"/>
                  </a:lnTo>
                  <a:lnTo>
                    <a:pt x="6733" y="19861"/>
                  </a:lnTo>
                  <a:lnTo>
                    <a:pt x="6880" y="20113"/>
                  </a:lnTo>
                  <a:lnTo>
                    <a:pt x="7049" y="20345"/>
                  </a:lnTo>
                  <a:lnTo>
                    <a:pt x="7217" y="20597"/>
                  </a:lnTo>
                  <a:lnTo>
                    <a:pt x="7427" y="20829"/>
                  </a:lnTo>
                  <a:lnTo>
                    <a:pt x="7638" y="21060"/>
                  </a:lnTo>
                  <a:lnTo>
                    <a:pt x="7869" y="21291"/>
                  </a:lnTo>
                  <a:lnTo>
                    <a:pt x="8122" y="21523"/>
                  </a:lnTo>
                  <a:lnTo>
                    <a:pt x="8395" y="21733"/>
                  </a:lnTo>
                  <a:lnTo>
                    <a:pt x="8690" y="21923"/>
                  </a:lnTo>
                  <a:lnTo>
                    <a:pt x="9005" y="22091"/>
                  </a:lnTo>
                  <a:lnTo>
                    <a:pt x="9342" y="22259"/>
                  </a:lnTo>
                  <a:lnTo>
                    <a:pt x="9720" y="22385"/>
                  </a:lnTo>
                  <a:lnTo>
                    <a:pt x="10099" y="22491"/>
                  </a:lnTo>
                  <a:lnTo>
                    <a:pt x="10520" y="22575"/>
                  </a:lnTo>
                  <a:lnTo>
                    <a:pt x="10941" y="22638"/>
                  </a:lnTo>
                  <a:lnTo>
                    <a:pt x="11404" y="22659"/>
                  </a:lnTo>
                  <a:lnTo>
                    <a:pt x="11909" y="22659"/>
                  </a:lnTo>
                  <a:lnTo>
                    <a:pt x="12435" y="22617"/>
                  </a:lnTo>
                  <a:lnTo>
                    <a:pt x="12982" y="22533"/>
                  </a:lnTo>
                  <a:lnTo>
                    <a:pt x="13550" y="22406"/>
                  </a:lnTo>
                  <a:lnTo>
                    <a:pt x="13550" y="22406"/>
                  </a:lnTo>
                  <a:lnTo>
                    <a:pt x="13318" y="23669"/>
                  </a:lnTo>
                  <a:lnTo>
                    <a:pt x="13045" y="24952"/>
                  </a:lnTo>
                  <a:lnTo>
                    <a:pt x="12750" y="26236"/>
                  </a:lnTo>
                  <a:lnTo>
                    <a:pt x="12392" y="27498"/>
                  </a:lnTo>
                  <a:lnTo>
                    <a:pt x="12140" y="26888"/>
                  </a:lnTo>
                  <a:lnTo>
                    <a:pt x="11951" y="26509"/>
                  </a:lnTo>
                  <a:lnTo>
                    <a:pt x="11740" y="26109"/>
                  </a:lnTo>
                  <a:lnTo>
                    <a:pt x="11467" y="25667"/>
                  </a:lnTo>
                  <a:lnTo>
                    <a:pt x="11172" y="25226"/>
                  </a:lnTo>
                  <a:lnTo>
                    <a:pt x="10836" y="24784"/>
                  </a:lnTo>
                  <a:lnTo>
                    <a:pt x="10457" y="24342"/>
                  </a:lnTo>
                  <a:lnTo>
                    <a:pt x="10036" y="23921"/>
                  </a:lnTo>
                  <a:lnTo>
                    <a:pt x="9826" y="23711"/>
                  </a:lnTo>
                  <a:lnTo>
                    <a:pt x="9573" y="23521"/>
                  </a:lnTo>
                  <a:lnTo>
                    <a:pt x="9321" y="23332"/>
                  </a:lnTo>
                  <a:lnTo>
                    <a:pt x="9068" y="23164"/>
                  </a:lnTo>
                  <a:lnTo>
                    <a:pt x="8795" y="22996"/>
                  </a:lnTo>
                  <a:lnTo>
                    <a:pt x="8521" y="22848"/>
                  </a:lnTo>
                  <a:lnTo>
                    <a:pt x="8206" y="22701"/>
                  </a:lnTo>
                  <a:lnTo>
                    <a:pt x="7911" y="22596"/>
                  </a:lnTo>
                  <a:lnTo>
                    <a:pt x="7596" y="22491"/>
                  </a:lnTo>
                  <a:lnTo>
                    <a:pt x="7259" y="22385"/>
                  </a:lnTo>
                  <a:lnTo>
                    <a:pt x="6901" y="22322"/>
                  </a:lnTo>
                  <a:lnTo>
                    <a:pt x="6544" y="22280"/>
                  </a:lnTo>
                  <a:lnTo>
                    <a:pt x="6186" y="22259"/>
                  </a:lnTo>
                  <a:lnTo>
                    <a:pt x="5786" y="22238"/>
                  </a:lnTo>
                  <a:lnTo>
                    <a:pt x="5807" y="22512"/>
                  </a:lnTo>
                  <a:lnTo>
                    <a:pt x="5849" y="22785"/>
                  </a:lnTo>
                  <a:lnTo>
                    <a:pt x="5912" y="23164"/>
                  </a:lnTo>
                  <a:lnTo>
                    <a:pt x="5997" y="23627"/>
                  </a:lnTo>
                  <a:lnTo>
                    <a:pt x="6144" y="24111"/>
                  </a:lnTo>
                  <a:lnTo>
                    <a:pt x="6249" y="24384"/>
                  </a:lnTo>
                  <a:lnTo>
                    <a:pt x="6354" y="24658"/>
                  </a:lnTo>
                  <a:lnTo>
                    <a:pt x="6481" y="24931"/>
                  </a:lnTo>
                  <a:lnTo>
                    <a:pt x="6628" y="25205"/>
                  </a:lnTo>
                  <a:lnTo>
                    <a:pt x="6775" y="25457"/>
                  </a:lnTo>
                  <a:lnTo>
                    <a:pt x="6964" y="25731"/>
                  </a:lnTo>
                  <a:lnTo>
                    <a:pt x="7175" y="26004"/>
                  </a:lnTo>
                  <a:lnTo>
                    <a:pt x="7385" y="26257"/>
                  </a:lnTo>
                  <a:lnTo>
                    <a:pt x="7638" y="26509"/>
                  </a:lnTo>
                  <a:lnTo>
                    <a:pt x="7911" y="26740"/>
                  </a:lnTo>
                  <a:lnTo>
                    <a:pt x="8227" y="26951"/>
                  </a:lnTo>
                  <a:lnTo>
                    <a:pt x="8542" y="27161"/>
                  </a:lnTo>
                  <a:lnTo>
                    <a:pt x="8900" y="27351"/>
                  </a:lnTo>
                  <a:lnTo>
                    <a:pt x="9279" y="27519"/>
                  </a:lnTo>
                  <a:lnTo>
                    <a:pt x="9699" y="27666"/>
                  </a:lnTo>
                  <a:lnTo>
                    <a:pt x="10141" y="27771"/>
                  </a:lnTo>
                  <a:lnTo>
                    <a:pt x="10625" y="27855"/>
                  </a:lnTo>
                  <a:lnTo>
                    <a:pt x="11130" y="27919"/>
                  </a:lnTo>
                  <a:lnTo>
                    <a:pt x="11677" y="27940"/>
                  </a:lnTo>
                  <a:lnTo>
                    <a:pt x="12266" y="27940"/>
                  </a:lnTo>
                  <a:lnTo>
                    <a:pt x="11888" y="29160"/>
                  </a:lnTo>
                  <a:lnTo>
                    <a:pt x="11467" y="30359"/>
                  </a:lnTo>
                  <a:lnTo>
                    <a:pt x="11025" y="31537"/>
                  </a:lnTo>
                  <a:lnTo>
                    <a:pt x="10541" y="32715"/>
                  </a:lnTo>
                  <a:lnTo>
                    <a:pt x="10436" y="32358"/>
                  </a:lnTo>
                  <a:lnTo>
                    <a:pt x="10289" y="31979"/>
                  </a:lnTo>
                  <a:lnTo>
                    <a:pt x="10141" y="31600"/>
                  </a:lnTo>
                  <a:lnTo>
                    <a:pt x="9973" y="31180"/>
                  </a:lnTo>
                  <a:lnTo>
                    <a:pt x="9763" y="30759"/>
                  </a:lnTo>
                  <a:lnTo>
                    <a:pt x="9510" y="30338"/>
                  </a:lnTo>
                  <a:lnTo>
                    <a:pt x="9237" y="29917"/>
                  </a:lnTo>
                  <a:lnTo>
                    <a:pt x="8942" y="29497"/>
                  </a:lnTo>
                  <a:lnTo>
                    <a:pt x="8605" y="29097"/>
                  </a:lnTo>
                  <a:lnTo>
                    <a:pt x="8227" y="28718"/>
                  </a:lnTo>
                  <a:lnTo>
                    <a:pt x="7806" y="28360"/>
                  </a:lnTo>
                  <a:lnTo>
                    <a:pt x="7596" y="28213"/>
                  </a:lnTo>
                  <a:lnTo>
                    <a:pt x="7364" y="28045"/>
                  </a:lnTo>
                  <a:lnTo>
                    <a:pt x="7112" y="27898"/>
                  </a:lnTo>
                  <a:lnTo>
                    <a:pt x="6859" y="27771"/>
                  </a:lnTo>
                  <a:lnTo>
                    <a:pt x="6607" y="27645"/>
                  </a:lnTo>
                  <a:lnTo>
                    <a:pt x="6333" y="27540"/>
                  </a:lnTo>
                  <a:lnTo>
                    <a:pt x="6039" y="27435"/>
                  </a:lnTo>
                  <a:lnTo>
                    <a:pt x="5744" y="27351"/>
                  </a:lnTo>
                  <a:lnTo>
                    <a:pt x="5429" y="27287"/>
                  </a:lnTo>
                  <a:lnTo>
                    <a:pt x="5113" y="27224"/>
                  </a:lnTo>
                  <a:lnTo>
                    <a:pt x="5071" y="27456"/>
                  </a:lnTo>
                  <a:lnTo>
                    <a:pt x="5071" y="27750"/>
                  </a:lnTo>
                  <a:lnTo>
                    <a:pt x="5050" y="28108"/>
                  </a:lnTo>
                  <a:lnTo>
                    <a:pt x="5071" y="28550"/>
                  </a:lnTo>
                  <a:lnTo>
                    <a:pt x="5134" y="29034"/>
                  </a:lnTo>
                  <a:lnTo>
                    <a:pt x="5218" y="29581"/>
                  </a:lnTo>
                  <a:lnTo>
                    <a:pt x="5302" y="29854"/>
                  </a:lnTo>
                  <a:lnTo>
                    <a:pt x="5386" y="30149"/>
                  </a:lnTo>
                  <a:lnTo>
                    <a:pt x="5492" y="30422"/>
                  </a:lnTo>
                  <a:lnTo>
                    <a:pt x="5597" y="30717"/>
                  </a:lnTo>
                  <a:lnTo>
                    <a:pt x="5744" y="31011"/>
                  </a:lnTo>
                  <a:lnTo>
                    <a:pt x="5912" y="31285"/>
                  </a:lnTo>
                  <a:lnTo>
                    <a:pt x="6102" y="31579"/>
                  </a:lnTo>
                  <a:lnTo>
                    <a:pt x="6312" y="31853"/>
                  </a:lnTo>
                  <a:lnTo>
                    <a:pt x="6544" y="32105"/>
                  </a:lnTo>
                  <a:lnTo>
                    <a:pt x="6796" y="32358"/>
                  </a:lnTo>
                  <a:lnTo>
                    <a:pt x="7091" y="32610"/>
                  </a:lnTo>
                  <a:lnTo>
                    <a:pt x="7406" y="32842"/>
                  </a:lnTo>
                  <a:lnTo>
                    <a:pt x="7764" y="33052"/>
                  </a:lnTo>
                  <a:lnTo>
                    <a:pt x="8143" y="33262"/>
                  </a:lnTo>
                  <a:lnTo>
                    <a:pt x="8563" y="33431"/>
                  </a:lnTo>
                  <a:lnTo>
                    <a:pt x="9005" y="33599"/>
                  </a:lnTo>
                  <a:lnTo>
                    <a:pt x="9510" y="33746"/>
                  </a:lnTo>
                  <a:lnTo>
                    <a:pt x="10036" y="33852"/>
                  </a:lnTo>
                  <a:lnTo>
                    <a:pt x="9426" y="35093"/>
                  </a:lnTo>
                  <a:lnTo>
                    <a:pt x="8774" y="36313"/>
                  </a:lnTo>
                  <a:lnTo>
                    <a:pt x="8079" y="37512"/>
                  </a:lnTo>
                  <a:lnTo>
                    <a:pt x="7722" y="38101"/>
                  </a:lnTo>
                  <a:lnTo>
                    <a:pt x="7343" y="38669"/>
                  </a:lnTo>
                  <a:lnTo>
                    <a:pt x="7322" y="38312"/>
                  </a:lnTo>
                  <a:lnTo>
                    <a:pt x="7301" y="37912"/>
                  </a:lnTo>
                  <a:lnTo>
                    <a:pt x="7259" y="37491"/>
                  </a:lnTo>
                  <a:lnTo>
                    <a:pt x="7196" y="37028"/>
                  </a:lnTo>
                  <a:lnTo>
                    <a:pt x="7112" y="36566"/>
                  </a:lnTo>
                  <a:lnTo>
                    <a:pt x="6985" y="36103"/>
                  </a:lnTo>
                  <a:lnTo>
                    <a:pt x="6838" y="35619"/>
                  </a:lnTo>
                  <a:lnTo>
                    <a:pt x="6649" y="35135"/>
                  </a:lnTo>
                  <a:lnTo>
                    <a:pt x="6438" y="34651"/>
                  </a:lnTo>
                  <a:lnTo>
                    <a:pt x="6165" y="34188"/>
                  </a:lnTo>
                  <a:lnTo>
                    <a:pt x="5870" y="33746"/>
                  </a:lnTo>
                  <a:lnTo>
                    <a:pt x="5681" y="33515"/>
                  </a:lnTo>
                  <a:lnTo>
                    <a:pt x="5513" y="33305"/>
                  </a:lnTo>
                  <a:lnTo>
                    <a:pt x="5302" y="33115"/>
                  </a:lnTo>
                  <a:lnTo>
                    <a:pt x="5092" y="32905"/>
                  </a:lnTo>
                  <a:lnTo>
                    <a:pt x="4882" y="32715"/>
                  </a:lnTo>
                  <a:lnTo>
                    <a:pt x="4629" y="32526"/>
                  </a:lnTo>
                  <a:lnTo>
                    <a:pt x="4377" y="32358"/>
                  </a:lnTo>
                  <a:lnTo>
                    <a:pt x="4103" y="32190"/>
                  </a:lnTo>
                  <a:lnTo>
                    <a:pt x="3830" y="32042"/>
                  </a:lnTo>
                  <a:lnTo>
                    <a:pt x="3535" y="31916"/>
                  </a:lnTo>
                  <a:lnTo>
                    <a:pt x="3430" y="32126"/>
                  </a:lnTo>
                  <a:lnTo>
                    <a:pt x="3346" y="32400"/>
                  </a:lnTo>
                  <a:lnTo>
                    <a:pt x="3241" y="32758"/>
                  </a:lnTo>
                  <a:lnTo>
                    <a:pt x="3156" y="33199"/>
                  </a:lnTo>
                  <a:lnTo>
                    <a:pt x="3072" y="33683"/>
                  </a:lnTo>
                  <a:lnTo>
                    <a:pt x="3030" y="34251"/>
                  </a:lnTo>
                  <a:lnTo>
                    <a:pt x="3030" y="34525"/>
                  </a:lnTo>
                  <a:lnTo>
                    <a:pt x="3030" y="34840"/>
                  </a:lnTo>
                  <a:lnTo>
                    <a:pt x="3072" y="35135"/>
                  </a:lnTo>
                  <a:lnTo>
                    <a:pt x="3114" y="35451"/>
                  </a:lnTo>
                  <a:lnTo>
                    <a:pt x="3177" y="35766"/>
                  </a:lnTo>
                  <a:lnTo>
                    <a:pt x="3262" y="36082"/>
                  </a:lnTo>
                  <a:lnTo>
                    <a:pt x="3367" y="36418"/>
                  </a:lnTo>
                  <a:lnTo>
                    <a:pt x="3514" y="36734"/>
                  </a:lnTo>
                  <a:lnTo>
                    <a:pt x="3661" y="37049"/>
                  </a:lnTo>
                  <a:lnTo>
                    <a:pt x="3851" y="37365"/>
                  </a:lnTo>
                  <a:lnTo>
                    <a:pt x="4082" y="37681"/>
                  </a:lnTo>
                  <a:lnTo>
                    <a:pt x="4335" y="37996"/>
                  </a:lnTo>
                  <a:lnTo>
                    <a:pt x="4629" y="38291"/>
                  </a:lnTo>
                  <a:lnTo>
                    <a:pt x="4966" y="38585"/>
                  </a:lnTo>
                  <a:lnTo>
                    <a:pt x="5323" y="38880"/>
                  </a:lnTo>
                  <a:lnTo>
                    <a:pt x="5744" y="39153"/>
                  </a:lnTo>
                  <a:lnTo>
                    <a:pt x="6186" y="39406"/>
                  </a:lnTo>
                  <a:lnTo>
                    <a:pt x="6670" y="39637"/>
                  </a:lnTo>
                  <a:lnTo>
                    <a:pt x="6039" y="40521"/>
                  </a:lnTo>
                  <a:lnTo>
                    <a:pt x="5702" y="40942"/>
                  </a:lnTo>
                  <a:lnTo>
                    <a:pt x="5344" y="41362"/>
                  </a:lnTo>
                  <a:lnTo>
                    <a:pt x="4987" y="41762"/>
                  </a:lnTo>
                  <a:lnTo>
                    <a:pt x="4629" y="42162"/>
                  </a:lnTo>
                  <a:lnTo>
                    <a:pt x="4250" y="42562"/>
                  </a:lnTo>
                  <a:lnTo>
                    <a:pt x="3851" y="42940"/>
                  </a:lnTo>
                  <a:lnTo>
                    <a:pt x="3472" y="43298"/>
                  </a:lnTo>
                  <a:lnTo>
                    <a:pt x="3051" y="43656"/>
                  </a:lnTo>
                  <a:lnTo>
                    <a:pt x="2630" y="43992"/>
                  </a:lnTo>
                  <a:lnTo>
                    <a:pt x="2210" y="44329"/>
                  </a:lnTo>
                  <a:lnTo>
                    <a:pt x="1768" y="44645"/>
                  </a:lnTo>
                  <a:lnTo>
                    <a:pt x="1305" y="44939"/>
                  </a:lnTo>
                  <a:lnTo>
                    <a:pt x="842" y="45213"/>
                  </a:lnTo>
                  <a:lnTo>
                    <a:pt x="358" y="45465"/>
                  </a:lnTo>
                  <a:lnTo>
                    <a:pt x="232" y="45549"/>
                  </a:lnTo>
                  <a:lnTo>
                    <a:pt x="148" y="45654"/>
                  </a:lnTo>
                  <a:lnTo>
                    <a:pt x="64" y="45760"/>
                  </a:lnTo>
                  <a:lnTo>
                    <a:pt x="22" y="45865"/>
                  </a:lnTo>
                  <a:lnTo>
                    <a:pt x="1" y="45991"/>
                  </a:lnTo>
                  <a:lnTo>
                    <a:pt x="22" y="46117"/>
                  </a:lnTo>
                  <a:lnTo>
                    <a:pt x="43" y="46222"/>
                  </a:lnTo>
                  <a:lnTo>
                    <a:pt x="85" y="46349"/>
                  </a:lnTo>
                  <a:lnTo>
                    <a:pt x="127" y="46454"/>
                  </a:lnTo>
                  <a:lnTo>
                    <a:pt x="211" y="46538"/>
                  </a:lnTo>
                  <a:lnTo>
                    <a:pt x="295" y="46622"/>
                  </a:lnTo>
                  <a:lnTo>
                    <a:pt x="400" y="46685"/>
                  </a:lnTo>
                  <a:lnTo>
                    <a:pt x="505" y="46706"/>
                  </a:lnTo>
                  <a:lnTo>
                    <a:pt x="632" y="46727"/>
                  </a:lnTo>
                  <a:lnTo>
                    <a:pt x="758" y="46706"/>
                  </a:lnTo>
                  <a:lnTo>
                    <a:pt x="905" y="46643"/>
                  </a:lnTo>
                  <a:lnTo>
                    <a:pt x="1431" y="46349"/>
                  </a:lnTo>
                  <a:lnTo>
                    <a:pt x="1936" y="46054"/>
                  </a:lnTo>
                  <a:lnTo>
                    <a:pt x="2420" y="45739"/>
                  </a:lnTo>
                  <a:lnTo>
                    <a:pt x="2904" y="45402"/>
                  </a:lnTo>
                  <a:lnTo>
                    <a:pt x="3388" y="45044"/>
                  </a:lnTo>
                  <a:lnTo>
                    <a:pt x="3851" y="44687"/>
                  </a:lnTo>
                  <a:lnTo>
                    <a:pt x="4292" y="44287"/>
                  </a:lnTo>
                  <a:lnTo>
                    <a:pt x="4734" y="43908"/>
                  </a:lnTo>
                  <a:lnTo>
                    <a:pt x="5155" y="43487"/>
                  </a:lnTo>
                  <a:lnTo>
                    <a:pt x="5555" y="43067"/>
                  </a:lnTo>
                  <a:lnTo>
                    <a:pt x="5955" y="42646"/>
                  </a:lnTo>
                  <a:lnTo>
                    <a:pt x="6354" y="42183"/>
                  </a:lnTo>
                  <a:lnTo>
                    <a:pt x="6733" y="41741"/>
                  </a:lnTo>
                  <a:lnTo>
                    <a:pt x="7112" y="41278"/>
                  </a:lnTo>
                  <a:lnTo>
                    <a:pt x="7469" y="40794"/>
                  </a:lnTo>
                  <a:lnTo>
                    <a:pt x="7806" y="40311"/>
                  </a:lnTo>
                  <a:lnTo>
                    <a:pt x="8311" y="40668"/>
                  </a:lnTo>
                  <a:lnTo>
                    <a:pt x="8648" y="40879"/>
                  </a:lnTo>
                  <a:lnTo>
                    <a:pt x="9047" y="41110"/>
                  </a:lnTo>
                  <a:lnTo>
                    <a:pt x="9510" y="41341"/>
                  </a:lnTo>
                  <a:lnTo>
                    <a:pt x="9994" y="41552"/>
                  </a:lnTo>
                  <a:lnTo>
                    <a:pt x="10520" y="41762"/>
                  </a:lnTo>
                  <a:lnTo>
                    <a:pt x="11088" y="41952"/>
                  </a:lnTo>
                  <a:lnTo>
                    <a:pt x="11698" y="42099"/>
                  </a:lnTo>
                  <a:lnTo>
                    <a:pt x="12014" y="42141"/>
                  </a:lnTo>
                  <a:lnTo>
                    <a:pt x="12329" y="42183"/>
                  </a:lnTo>
                  <a:lnTo>
                    <a:pt x="12645" y="42225"/>
                  </a:lnTo>
                  <a:lnTo>
                    <a:pt x="13297" y="42225"/>
                  </a:lnTo>
                  <a:lnTo>
                    <a:pt x="13634" y="42204"/>
                  </a:lnTo>
                  <a:lnTo>
                    <a:pt x="13970" y="42162"/>
                  </a:lnTo>
                  <a:lnTo>
                    <a:pt x="14307" y="42099"/>
                  </a:lnTo>
                  <a:lnTo>
                    <a:pt x="14644" y="42015"/>
                  </a:lnTo>
                  <a:lnTo>
                    <a:pt x="15001" y="41909"/>
                  </a:lnTo>
                  <a:lnTo>
                    <a:pt x="15338" y="41762"/>
                  </a:lnTo>
                  <a:lnTo>
                    <a:pt x="15674" y="41615"/>
                  </a:lnTo>
                  <a:lnTo>
                    <a:pt x="16011" y="41426"/>
                  </a:lnTo>
                  <a:lnTo>
                    <a:pt x="16348" y="41215"/>
                  </a:lnTo>
                  <a:lnTo>
                    <a:pt x="16200" y="41026"/>
                  </a:lnTo>
                  <a:lnTo>
                    <a:pt x="16032" y="40794"/>
                  </a:lnTo>
                  <a:lnTo>
                    <a:pt x="15780" y="40521"/>
                  </a:lnTo>
                  <a:lnTo>
                    <a:pt x="15485" y="40226"/>
                  </a:lnTo>
                  <a:lnTo>
                    <a:pt x="15106" y="39890"/>
                  </a:lnTo>
                  <a:lnTo>
                    <a:pt x="14665" y="39574"/>
                  </a:lnTo>
                  <a:lnTo>
                    <a:pt x="14433" y="39406"/>
                  </a:lnTo>
                  <a:lnTo>
                    <a:pt x="14181" y="39259"/>
                  </a:lnTo>
                  <a:lnTo>
                    <a:pt x="13907" y="39111"/>
                  </a:lnTo>
                  <a:lnTo>
                    <a:pt x="13613" y="38985"/>
                  </a:lnTo>
                  <a:lnTo>
                    <a:pt x="13318" y="38880"/>
                  </a:lnTo>
                  <a:lnTo>
                    <a:pt x="13003" y="38775"/>
                  </a:lnTo>
                  <a:lnTo>
                    <a:pt x="12687" y="38691"/>
                  </a:lnTo>
                  <a:lnTo>
                    <a:pt x="12329" y="38627"/>
                  </a:lnTo>
                  <a:lnTo>
                    <a:pt x="11993" y="38585"/>
                  </a:lnTo>
                  <a:lnTo>
                    <a:pt x="11614" y="38585"/>
                  </a:lnTo>
                  <a:lnTo>
                    <a:pt x="11235" y="38606"/>
                  </a:lnTo>
                  <a:lnTo>
                    <a:pt x="10857" y="38648"/>
                  </a:lnTo>
                  <a:lnTo>
                    <a:pt x="10436" y="38733"/>
                  </a:lnTo>
                  <a:lnTo>
                    <a:pt x="10036" y="38838"/>
                  </a:lnTo>
                  <a:lnTo>
                    <a:pt x="9594" y="38985"/>
                  </a:lnTo>
                  <a:lnTo>
                    <a:pt x="9152" y="39174"/>
                  </a:lnTo>
                  <a:lnTo>
                    <a:pt x="8711" y="39406"/>
                  </a:lnTo>
                  <a:lnTo>
                    <a:pt x="8248" y="39679"/>
                  </a:lnTo>
                  <a:lnTo>
                    <a:pt x="8669" y="39027"/>
                  </a:lnTo>
                  <a:lnTo>
                    <a:pt x="9089" y="38354"/>
                  </a:lnTo>
                  <a:lnTo>
                    <a:pt x="9489" y="37660"/>
                  </a:lnTo>
                  <a:lnTo>
                    <a:pt x="9868" y="36965"/>
                  </a:lnTo>
                  <a:lnTo>
                    <a:pt x="10246" y="36271"/>
                  </a:lnTo>
                  <a:lnTo>
                    <a:pt x="10604" y="35577"/>
                  </a:lnTo>
                  <a:lnTo>
                    <a:pt x="10941" y="34861"/>
                  </a:lnTo>
                  <a:lnTo>
                    <a:pt x="11277" y="34167"/>
                  </a:lnTo>
                  <a:lnTo>
                    <a:pt x="11740" y="34335"/>
                  </a:lnTo>
                  <a:lnTo>
                    <a:pt x="12098" y="34462"/>
                  </a:lnTo>
                  <a:lnTo>
                    <a:pt x="12519" y="34588"/>
                  </a:lnTo>
                  <a:lnTo>
                    <a:pt x="13003" y="34693"/>
                  </a:lnTo>
                  <a:lnTo>
                    <a:pt x="13550" y="34798"/>
                  </a:lnTo>
                  <a:lnTo>
                    <a:pt x="14139" y="34882"/>
                  </a:lnTo>
                  <a:lnTo>
                    <a:pt x="14749" y="34946"/>
                  </a:lnTo>
                  <a:lnTo>
                    <a:pt x="15401" y="34946"/>
                  </a:lnTo>
                  <a:lnTo>
                    <a:pt x="15738" y="34925"/>
                  </a:lnTo>
                  <a:lnTo>
                    <a:pt x="16053" y="34882"/>
                  </a:lnTo>
                  <a:lnTo>
                    <a:pt x="16390" y="34840"/>
                  </a:lnTo>
                  <a:lnTo>
                    <a:pt x="16726" y="34777"/>
                  </a:lnTo>
                  <a:lnTo>
                    <a:pt x="17063" y="34693"/>
                  </a:lnTo>
                  <a:lnTo>
                    <a:pt x="17400" y="34588"/>
                  </a:lnTo>
                  <a:lnTo>
                    <a:pt x="17736" y="34462"/>
                  </a:lnTo>
                  <a:lnTo>
                    <a:pt x="18073" y="34293"/>
                  </a:lnTo>
                  <a:lnTo>
                    <a:pt x="18389" y="34125"/>
                  </a:lnTo>
                  <a:lnTo>
                    <a:pt x="18704" y="33936"/>
                  </a:lnTo>
                  <a:lnTo>
                    <a:pt x="19020" y="33704"/>
                  </a:lnTo>
                  <a:lnTo>
                    <a:pt x="19335" y="33452"/>
                  </a:lnTo>
                  <a:lnTo>
                    <a:pt x="19630" y="33178"/>
                  </a:lnTo>
                  <a:lnTo>
                    <a:pt x="19903" y="32863"/>
                  </a:lnTo>
                  <a:lnTo>
                    <a:pt x="19714" y="32694"/>
                  </a:lnTo>
                  <a:lnTo>
                    <a:pt x="19483" y="32526"/>
                  </a:lnTo>
                  <a:lnTo>
                    <a:pt x="19167" y="32337"/>
                  </a:lnTo>
                  <a:lnTo>
                    <a:pt x="18767" y="32105"/>
                  </a:lnTo>
                  <a:lnTo>
                    <a:pt x="18304" y="31895"/>
                  </a:lnTo>
                  <a:lnTo>
                    <a:pt x="17778" y="31685"/>
                  </a:lnTo>
                  <a:lnTo>
                    <a:pt x="17505" y="31600"/>
                  </a:lnTo>
                  <a:lnTo>
                    <a:pt x="17210" y="31516"/>
                  </a:lnTo>
                  <a:lnTo>
                    <a:pt x="16895" y="31453"/>
                  </a:lnTo>
                  <a:lnTo>
                    <a:pt x="16579" y="31411"/>
                  </a:lnTo>
                  <a:lnTo>
                    <a:pt x="16243" y="31390"/>
                  </a:lnTo>
                  <a:lnTo>
                    <a:pt x="15906" y="31369"/>
                  </a:lnTo>
                  <a:lnTo>
                    <a:pt x="15569" y="31390"/>
                  </a:lnTo>
                  <a:lnTo>
                    <a:pt x="15212" y="31432"/>
                  </a:lnTo>
                  <a:lnTo>
                    <a:pt x="14854" y="31516"/>
                  </a:lnTo>
                  <a:lnTo>
                    <a:pt x="14475" y="31600"/>
                  </a:lnTo>
                  <a:lnTo>
                    <a:pt x="14118" y="31748"/>
                  </a:lnTo>
                  <a:lnTo>
                    <a:pt x="13739" y="31916"/>
                  </a:lnTo>
                  <a:lnTo>
                    <a:pt x="13360" y="32105"/>
                  </a:lnTo>
                  <a:lnTo>
                    <a:pt x="12982" y="32358"/>
                  </a:lnTo>
                  <a:lnTo>
                    <a:pt x="12582" y="32652"/>
                  </a:lnTo>
                  <a:lnTo>
                    <a:pt x="12203" y="32968"/>
                  </a:lnTo>
                  <a:lnTo>
                    <a:pt x="11824" y="33347"/>
                  </a:lnTo>
                  <a:lnTo>
                    <a:pt x="11446" y="33767"/>
                  </a:lnTo>
                  <a:lnTo>
                    <a:pt x="11446" y="33767"/>
                  </a:lnTo>
                  <a:lnTo>
                    <a:pt x="11761" y="33031"/>
                  </a:lnTo>
                  <a:lnTo>
                    <a:pt x="12266" y="31832"/>
                  </a:lnTo>
                  <a:lnTo>
                    <a:pt x="12729" y="30633"/>
                  </a:lnTo>
                  <a:lnTo>
                    <a:pt x="13150" y="29391"/>
                  </a:lnTo>
                  <a:lnTo>
                    <a:pt x="13550" y="28150"/>
                  </a:lnTo>
                  <a:lnTo>
                    <a:pt x="13886" y="28192"/>
                  </a:lnTo>
                  <a:lnTo>
                    <a:pt x="14265" y="28234"/>
                  </a:lnTo>
                  <a:lnTo>
                    <a:pt x="14686" y="28276"/>
                  </a:lnTo>
                  <a:lnTo>
                    <a:pt x="15149" y="28297"/>
                  </a:lnTo>
                  <a:lnTo>
                    <a:pt x="15632" y="28297"/>
                  </a:lnTo>
                  <a:lnTo>
                    <a:pt x="16158" y="28276"/>
                  </a:lnTo>
                  <a:lnTo>
                    <a:pt x="16705" y="28213"/>
                  </a:lnTo>
                  <a:lnTo>
                    <a:pt x="17252" y="28108"/>
                  </a:lnTo>
                  <a:lnTo>
                    <a:pt x="17820" y="27982"/>
                  </a:lnTo>
                  <a:lnTo>
                    <a:pt x="18094" y="27898"/>
                  </a:lnTo>
                  <a:lnTo>
                    <a:pt x="18389" y="27792"/>
                  </a:lnTo>
                  <a:lnTo>
                    <a:pt x="18662" y="27666"/>
                  </a:lnTo>
                  <a:lnTo>
                    <a:pt x="18936" y="27540"/>
                  </a:lnTo>
                  <a:lnTo>
                    <a:pt x="19209" y="27393"/>
                  </a:lnTo>
                  <a:lnTo>
                    <a:pt x="19483" y="27245"/>
                  </a:lnTo>
                  <a:lnTo>
                    <a:pt x="19735" y="27056"/>
                  </a:lnTo>
                  <a:lnTo>
                    <a:pt x="19987" y="26867"/>
                  </a:lnTo>
                  <a:lnTo>
                    <a:pt x="20240" y="26656"/>
                  </a:lnTo>
                  <a:lnTo>
                    <a:pt x="20471" y="26425"/>
                  </a:lnTo>
                  <a:lnTo>
                    <a:pt x="20703" y="26172"/>
                  </a:lnTo>
                  <a:lnTo>
                    <a:pt x="20934" y="25920"/>
                  </a:lnTo>
                  <a:lnTo>
                    <a:pt x="21145" y="25625"/>
                  </a:lnTo>
                  <a:lnTo>
                    <a:pt x="21334" y="25310"/>
                  </a:lnTo>
                  <a:lnTo>
                    <a:pt x="21145" y="25205"/>
                  </a:lnTo>
                  <a:lnTo>
                    <a:pt x="20934" y="25099"/>
                  </a:lnTo>
                  <a:lnTo>
                    <a:pt x="20640" y="24973"/>
                  </a:lnTo>
                  <a:lnTo>
                    <a:pt x="20282" y="24826"/>
                  </a:lnTo>
                  <a:lnTo>
                    <a:pt x="19861" y="24700"/>
                  </a:lnTo>
                  <a:lnTo>
                    <a:pt x="19398" y="24573"/>
                  </a:lnTo>
                  <a:lnTo>
                    <a:pt x="18872" y="24489"/>
                  </a:lnTo>
                  <a:lnTo>
                    <a:pt x="18599" y="24447"/>
                  </a:lnTo>
                  <a:lnTo>
                    <a:pt x="18325" y="24447"/>
                  </a:lnTo>
                  <a:lnTo>
                    <a:pt x="18031" y="24426"/>
                  </a:lnTo>
                  <a:lnTo>
                    <a:pt x="17736" y="24447"/>
                  </a:lnTo>
                  <a:lnTo>
                    <a:pt x="17442" y="24468"/>
                  </a:lnTo>
                  <a:lnTo>
                    <a:pt x="17147" y="24531"/>
                  </a:lnTo>
                  <a:lnTo>
                    <a:pt x="16832" y="24594"/>
                  </a:lnTo>
                  <a:lnTo>
                    <a:pt x="16516" y="24679"/>
                  </a:lnTo>
                  <a:lnTo>
                    <a:pt x="16222" y="24784"/>
                  </a:lnTo>
                  <a:lnTo>
                    <a:pt x="15906" y="24931"/>
                  </a:lnTo>
                  <a:lnTo>
                    <a:pt x="15590" y="25099"/>
                  </a:lnTo>
                  <a:lnTo>
                    <a:pt x="15275" y="25289"/>
                  </a:lnTo>
                  <a:lnTo>
                    <a:pt x="14959" y="25499"/>
                  </a:lnTo>
                  <a:lnTo>
                    <a:pt x="14665" y="25752"/>
                  </a:lnTo>
                  <a:lnTo>
                    <a:pt x="14349" y="26046"/>
                  </a:lnTo>
                  <a:lnTo>
                    <a:pt x="14055" y="26362"/>
                  </a:lnTo>
                  <a:lnTo>
                    <a:pt x="14286" y="25457"/>
                  </a:lnTo>
                  <a:lnTo>
                    <a:pt x="14475" y="24552"/>
                  </a:lnTo>
                  <a:lnTo>
                    <a:pt x="14665" y="23648"/>
                  </a:lnTo>
                  <a:lnTo>
                    <a:pt x="14833" y="22743"/>
                  </a:lnTo>
                  <a:lnTo>
                    <a:pt x="15170" y="22722"/>
                  </a:lnTo>
                  <a:lnTo>
                    <a:pt x="15548" y="22701"/>
                  </a:lnTo>
                  <a:lnTo>
                    <a:pt x="15969" y="22659"/>
                  </a:lnTo>
                  <a:lnTo>
                    <a:pt x="16411" y="22575"/>
                  </a:lnTo>
                  <a:lnTo>
                    <a:pt x="16916" y="22491"/>
                  </a:lnTo>
                  <a:lnTo>
                    <a:pt x="17421" y="22343"/>
                  </a:lnTo>
                  <a:lnTo>
                    <a:pt x="17926" y="22196"/>
                  </a:lnTo>
                  <a:lnTo>
                    <a:pt x="18452" y="21986"/>
                  </a:lnTo>
                  <a:lnTo>
                    <a:pt x="18978" y="21733"/>
                  </a:lnTo>
                  <a:lnTo>
                    <a:pt x="19230" y="21607"/>
                  </a:lnTo>
                  <a:lnTo>
                    <a:pt x="19504" y="21439"/>
                  </a:lnTo>
                  <a:lnTo>
                    <a:pt x="19735" y="21270"/>
                  </a:lnTo>
                  <a:lnTo>
                    <a:pt x="19987" y="21102"/>
                  </a:lnTo>
                  <a:lnTo>
                    <a:pt x="20219" y="20913"/>
                  </a:lnTo>
                  <a:lnTo>
                    <a:pt x="20450" y="20702"/>
                  </a:lnTo>
                  <a:lnTo>
                    <a:pt x="20682" y="20471"/>
                  </a:lnTo>
                  <a:lnTo>
                    <a:pt x="20892" y="20239"/>
                  </a:lnTo>
                  <a:lnTo>
                    <a:pt x="21081" y="19987"/>
                  </a:lnTo>
                  <a:lnTo>
                    <a:pt x="21271" y="19713"/>
                  </a:lnTo>
                  <a:lnTo>
                    <a:pt x="21460" y="19419"/>
                  </a:lnTo>
                  <a:lnTo>
                    <a:pt x="21628" y="19103"/>
                  </a:lnTo>
                  <a:lnTo>
                    <a:pt x="21776" y="18788"/>
                  </a:lnTo>
                  <a:lnTo>
                    <a:pt x="21902" y="18451"/>
                  </a:lnTo>
                  <a:lnTo>
                    <a:pt x="21713" y="18388"/>
                  </a:lnTo>
                  <a:lnTo>
                    <a:pt x="21481" y="18325"/>
                  </a:lnTo>
                  <a:lnTo>
                    <a:pt x="21187" y="18241"/>
                  </a:lnTo>
                  <a:lnTo>
                    <a:pt x="20829" y="18178"/>
                  </a:lnTo>
                  <a:lnTo>
                    <a:pt x="20408" y="18136"/>
                  </a:lnTo>
                  <a:lnTo>
                    <a:pt x="19924" y="18093"/>
                  </a:lnTo>
                  <a:lnTo>
                    <a:pt x="19419" y="18115"/>
                  </a:lnTo>
                  <a:lnTo>
                    <a:pt x="18893" y="18157"/>
                  </a:lnTo>
                  <a:lnTo>
                    <a:pt x="18620" y="18199"/>
                  </a:lnTo>
                  <a:lnTo>
                    <a:pt x="18346" y="18262"/>
                  </a:lnTo>
                  <a:lnTo>
                    <a:pt x="18052" y="18346"/>
                  </a:lnTo>
                  <a:lnTo>
                    <a:pt x="17778" y="18430"/>
                  </a:lnTo>
                  <a:lnTo>
                    <a:pt x="17484" y="18556"/>
                  </a:lnTo>
                  <a:lnTo>
                    <a:pt x="17210" y="18683"/>
                  </a:lnTo>
                  <a:lnTo>
                    <a:pt x="16937" y="18830"/>
                  </a:lnTo>
                  <a:lnTo>
                    <a:pt x="16642" y="19019"/>
                  </a:lnTo>
                  <a:lnTo>
                    <a:pt x="16390" y="19230"/>
                  </a:lnTo>
                  <a:lnTo>
                    <a:pt x="16116" y="19440"/>
                  </a:lnTo>
                  <a:lnTo>
                    <a:pt x="15843" y="19692"/>
                  </a:lnTo>
                  <a:lnTo>
                    <a:pt x="15611" y="19987"/>
                  </a:lnTo>
                  <a:lnTo>
                    <a:pt x="15359" y="20303"/>
                  </a:lnTo>
                  <a:lnTo>
                    <a:pt x="15127" y="20639"/>
                  </a:lnTo>
                  <a:lnTo>
                    <a:pt x="15233" y="19629"/>
                  </a:lnTo>
                  <a:lnTo>
                    <a:pt x="15296" y="18619"/>
                  </a:lnTo>
                  <a:lnTo>
                    <a:pt x="15338" y="17610"/>
                  </a:lnTo>
                  <a:lnTo>
                    <a:pt x="15359" y="16621"/>
                  </a:lnTo>
                  <a:lnTo>
                    <a:pt x="15696" y="16600"/>
                  </a:lnTo>
                  <a:lnTo>
                    <a:pt x="16074" y="16579"/>
                  </a:lnTo>
                  <a:lnTo>
                    <a:pt x="16495" y="16537"/>
                  </a:lnTo>
                  <a:lnTo>
                    <a:pt x="16958" y="16452"/>
                  </a:lnTo>
                  <a:lnTo>
                    <a:pt x="17442" y="16368"/>
                  </a:lnTo>
                  <a:lnTo>
                    <a:pt x="17947" y="16242"/>
                  </a:lnTo>
                  <a:lnTo>
                    <a:pt x="18473" y="16074"/>
                  </a:lnTo>
                  <a:lnTo>
                    <a:pt x="18999" y="15884"/>
                  </a:lnTo>
                  <a:lnTo>
                    <a:pt x="19504" y="15632"/>
                  </a:lnTo>
                  <a:lnTo>
                    <a:pt x="19777" y="15506"/>
                  </a:lnTo>
                  <a:lnTo>
                    <a:pt x="20030" y="15358"/>
                  </a:lnTo>
                  <a:lnTo>
                    <a:pt x="20261" y="15190"/>
                  </a:lnTo>
                  <a:lnTo>
                    <a:pt x="20513" y="15001"/>
                  </a:lnTo>
                  <a:lnTo>
                    <a:pt x="20745" y="14811"/>
                  </a:lnTo>
                  <a:lnTo>
                    <a:pt x="20976" y="14622"/>
                  </a:lnTo>
                  <a:lnTo>
                    <a:pt x="21208" y="14391"/>
                  </a:lnTo>
                  <a:lnTo>
                    <a:pt x="21418" y="14159"/>
                  </a:lnTo>
                  <a:lnTo>
                    <a:pt x="21628" y="13907"/>
                  </a:lnTo>
                  <a:lnTo>
                    <a:pt x="21818" y="13633"/>
                  </a:lnTo>
                  <a:lnTo>
                    <a:pt x="21986" y="13360"/>
                  </a:lnTo>
                  <a:lnTo>
                    <a:pt x="22154" y="13044"/>
                  </a:lnTo>
                  <a:lnTo>
                    <a:pt x="22302" y="12729"/>
                  </a:lnTo>
                  <a:lnTo>
                    <a:pt x="22449" y="12392"/>
                  </a:lnTo>
                  <a:lnTo>
                    <a:pt x="22239" y="12308"/>
                  </a:lnTo>
                  <a:lnTo>
                    <a:pt x="21986" y="12245"/>
                  </a:lnTo>
                  <a:lnTo>
                    <a:pt x="21671" y="12161"/>
                  </a:lnTo>
                  <a:lnTo>
                    <a:pt x="21271" y="12097"/>
                  </a:lnTo>
                  <a:lnTo>
                    <a:pt x="20829" y="12055"/>
                  </a:lnTo>
                  <a:lnTo>
                    <a:pt x="20324" y="12013"/>
                  </a:lnTo>
                  <a:lnTo>
                    <a:pt x="19777" y="12034"/>
                  </a:lnTo>
                  <a:lnTo>
                    <a:pt x="19504" y="12055"/>
                  </a:lnTo>
                  <a:lnTo>
                    <a:pt x="19209" y="12097"/>
                  </a:lnTo>
                  <a:lnTo>
                    <a:pt x="18914" y="12161"/>
                  </a:lnTo>
                  <a:lnTo>
                    <a:pt x="18620" y="12245"/>
                  </a:lnTo>
                  <a:lnTo>
                    <a:pt x="18325" y="12329"/>
                  </a:lnTo>
                  <a:lnTo>
                    <a:pt x="18031" y="12455"/>
                  </a:lnTo>
                  <a:lnTo>
                    <a:pt x="17736" y="12581"/>
                  </a:lnTo>
                  <a:lnTo>
                    <a:pt x="17442" y="12750"/>
                  </a:lnTo>
                  <a:lnTo>
                    <a:pt x="17147" y="12939"/>
                  </a:lnTo>
                  <a:lnTo>
                    <a:pt x="16874" y="13149"/>
                  </a:lnTo>
                  <a:lnTo>
                    <a:pt x="16579" y="13381"/>
                  </a:lnTo>
                  <a:lnTo>
                    <a:pt x="16306" y="13654"/>
                  </a:lnTo>
                  <a:lnTo>
                    <a:pt x="16053" y="13949"/>
                  </a:lnTo>
                  <a:lnTo>
                    <a:pt x="15801" y="14285"/>
                  </a:lnTo>
                  <a:lnTo>
                    <a:pt x="15548" y="14664"/>
                  </a:lnTo>
                  <a:lnTo>
                    <a:pt x="15317" y="15064"/>
                  </a:lnTo>
                  <a:lnTo>
                    <a:pt x="15296" y="14412"/>
                  </a:lnTo>
                  <a:lnTo>
                    <a:pt x="15233" y="13823"/>
                  </a:lnTo>
                  <a:lnTo>
                    <a:pt x="15191" y="13233"/>
                  </a:lnTo>
                  <a:lnTo>
                    <a:pt x="15106" y="12644"/>
                  </a:lnTo>
                  <a:lnTo>
                    <a:pt x="15022" y="12055"/>
                  </a:lnTo>
                  <a:lnTo>
                    <a:pt x="15317" y="11908"/>
                  </a:lnTo>
                  <a:lnTo>
                    <a:pt x="15653" y="11719"/>
                  </a:lnTo>
                  <a:lnTo>
                    <a:pt x="16011" y="11508"/>
                  </a:lnTo>
                  <a:lnTo>
                    <a:pt x="16390" y="11256"/>
                  </a:lnTo>
                  <a:lnTo>
                    <a:pt x="16811" y="10961"/>
                  </a:lnTo>
                  <a:lnTo>
                    <a:pt x="17210" y="10646"/>
                  </a:lnTo>
                  <a:lnTo>
                    <a:pt x="17631" y="10267"/>
                  </a:lnTo>
                  <a:lnTo>
                    <a:pt x="18031" y="9867"/>
                  </a:lnTo>
                  <a:lnTo>
                    <a:pt x="18410" y="9425"/>
                  </a:lnTo>
                  <a:lnTo>
                    <a:pt x="18578" y="9194"/>
                  </a:lnTo>
                  <a:lnTo>
                    <a:pt x="18746" y="8942"/>
                  </a:lnTo>
                  <a:lnTo>
                    <a:pt x="18914" y="8689"/>
                  </a:lnTo>
                  <a:lnTo>
                    <a:pt x="19062" y="8416"/>
                  </a:lnTo>
                  <a:lnTo>
                    <a:pt x="19188" y="8142"/>
                  </a:lnTo>
                  <a:lnTo>
                    <a:pt x="19314" y="7869"/>
                  </a:lnTo>
                  <a:lnTo>
                    <a:pt x="19440" y="7574"/>
                  </a:lnTo>
                  <a:lnTo>
                    <a:pt x="19525" y="7258"/>
                  </a:lnTo>
                  <a:lnTo>
                    <a:pt x="19609" y="6943"/>
                  </a:lnTo>
                  <a:lnTo>
                    <a:pt x="19672" y="6606"/>
                  </a:lnTo>
                  <a:lnTo>
                    <a:pt x="19714" y="6270"/>
                  </a:lnTo>
                  <a:lnTo>
                    <a:pt x="19735" y="5933"/>
                  </a:lnTo>
                  <a:lnTo>
                    <a:pt x="19735" y="5554"/>
                  </a:lnTo>
                  <a:lnTo>
                    <a:pt x="19714" y="5197"/>
                  </a:lnTo>
                  <a:lnTo>
                    <a:pt x="19525" y="5218"/>
                  </a:lnTo>
                  <a:lnTo>
                    <a:pt x="19293" y="5239"/>
                  </a:lnTo>
                  <a:lnTo>
                    <a:pt x="19020" y="5302"/>
                  </a:lnTo>
                  <a:lnTo>
                    <a:pt x="18662" y="5386"/>
                  </a:lnTo>
                  <a:lnTo>
                    <a:pt x="18283" y="5512"/>
                  </a:lnTo>
                  <a:lnTo>
                    <a:pt x="17863" y="5659"/>
                  </a:lnTo>
                  <a:lnTo>
                    <a:pt x="17400" y="5870"/>
                  </a:lnTo>
                  <a:lnTo>
                    <a:pt x="16958" y="6122"/>
                  </a:lnTo>
                  <a:lnTo>
                    <a:pt x="16726" y="6270"/>
                  </a:lnTo>
                  <a:lnTo>
                    <a:pt x="16495" y="6417"/>
                  </a:lnTo>
                  <a:lnTo>
                    <a:pt x="16285" y="6606"/>
                  </a:lnTo>
                  <a:lnTo>
                    <a:pt x="16074" y="6796"/>
                  </a:lnTo>
                  <a:lnTo>
                    <a:pt x="15864" y="6985"/>
                  </a:lnTo>
                  <a:lnTo>
                    <a:pt x="15653" y="7216"/>
                  </a:lnTo>
                  <a:lnTo>
                    <a:pt x="15464" y="7448"/>
                  </a:lnTo>
                  <a:lnTo>
                    <a:pt x="15275" y="7721"/>
                  </a:lnTo>
                  <a:lnTo>
                    <a:pt x="15106" y="7995"/>
                  </a:lnTo>
                  <a:lnTo>
                    <a:pt x="14959" y="8289"/>
                  </a:lnTo>
                  <a:lnTo>
                    <a:pt x="14812" y="8605"/>
                  </a:lnTo>
                  <a:lnTo>
                    <a:pt x="14707" y="8942"/>
                  </a:lnTo>
                  <a:lnTo>
                    <a:pt x="14602" y="9299"/>
                  </a:lnTo>
                  <a:lnTo>
                    <a:pt x="14517" y="9678"/>
                  </a:lnTo>
                  <a:lnTo>
                    <a:pt x="14349" y="9152"/>
                  </a:lnTo>
                  <a:lnTo>
                    <a:pt x="14160" y="8605"/>
                  </a:lnTo>
                  <a:lnTo>
                    <a:pt x="13970" y="8079"/>
                  </a:lnTo>
                  <a:lnTo>
                    <a:pt x="13760" y="7574"/>
                  </a:lnTo>
                  <a:lnTo>
                    <a:pt x="13781" y="7195"/>
                  </a:lnTo>
                  <a:lnTo>
                    <a:pt x="13802" y="6796"/>
                  </a:lnTo>
                  <a:lnTo>
                    <a:pt x="13781" y="6354"/>
                  </a:lnTo>
                  <a:lnTo>
                    <a:pt x="13760" y="5891"/>
                  </a:lnTo>
                  <a:lnTo>
                    <a:pt x="13697" y="5386"/>
                  </a:lnTo>
                  <a:lnTo>
                    <a:pt x="13613" y="4860"/>
                  </a:lnTo>
                  <a:lnTo>
                    <a:pt x="13486" y="4334"/>
                  </a:lnTo>
                  <a:lnTo>
                    <a:pt x="13339" y="3787"/>
                  </a:lnTo>
                  <a:lnTo>
                    <a:pt x="13108" y="3261"/>
                  </a:lnTo>
                  <a:lnTo>
                    <a:pt x="12982" y="2988"/>
                  </a:lnTo>
                  <a:lnTo>
                    <a:pt x="12855" y="2714"/>
                  </a:lnTo>
                  <a:lnTo>
                    <a:pt x="12687" y="2462"/>
                  </a:lnTo>
                  <a:lnTo>
                    <a:pt x="12519" y="2209"/>
                  </a:lnTo>
                  <a:lnTo>
                    <a:pt x="12350" y="1957"/>
                  </a:lnTo>
                  <a:lnTo>
                    <a:pt x="12140" y="1704"/>
                  </a:lnTo>
                  <a:lnTo>
                    <a:pt x="11930" y="1452"/>
                  </a:lnTo>
                  <a:lnTo>
                    <a:pt x="11698" y="1220"/>
                  </a:lnTo>
                  <a:lnTo>
                    <a:pt x="11446" y="989"/>
                  </a:lnTo>
                  <a:lnTo>
                    <a:pt x="11172" y="778"/>
                  </a:lnTo>
                  <a:lnTo>
                    <a:pt x="10878" y="568"/>
                  </a:lnTo>
                  <a:lnTo>
                    <a:pt x="10562" y="379"/>
                  </a:lnTo>
                  <a:lnTo>
                    <a:pt x="10225" y="189"/>
                  </a:lnTo>
                  <a:lnTo>
                    <a:pt x="98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5525450" y="3185200"/>
              <a:ext cx="563350" cy="1167150"/>
            </a:xfrm>
            <a:custGeom>
              <a:rect b="b" l="l" r="r" t="t"/>
              <a:pathLst>
                <a:path extrusionOk="0" h="46686" w="22534">
                  <a:moveTo>
                    <a:pt x="12519" y="1"/>
                  </a:moveTo>
                  <a:lnTo>
                    <a:pt x="12182" y="169"/>
                  </a:lnTo>
                  <a:lnTo>
                    <a:pt x="11846" y="358"/>
                  </a:lnTo>
                  <a:lnTo>
                    <a:pt x="11530" y="569"/>
                  </a:lnTo>
                  <a:lnTo>
                    <a:pt x="11236" y="779"/>
                  </a:lnTo>
                  <a:lnTo>
                    <a:pt x="10962" y="990"/>
                  </a:lnTo>
                  <a:lnTo>
                    <a:pt x="10710" y="1221"/>
                  </a:lnTo>
                  <a:lnTo>
                    <a:pt x="10478" y="1452"/>
                  </a:lnTo>
                  <a:lnTo>
                    <a:pt x="10268" y="1705"/>
                  </a:lnTo>
                  <a:lnTo>
                    <a:pt x="10057" y="1957"/>
                  </a:lnTo>
                  <a:lnTo>
                    <a:pt x="9889" y="2210"/>
                  </a:lnTo>
                  <a:lnTo>
                    <a:pt x="9721" y="2462"/>
                  </a:lnTo>
                  <a:lnTo>
                    <a:pt x="9553" y="2736"/>
                  </a:lnTo>
                  <a:lnTo>
                    <a:pt x="9426" y="2988"/>
                  </a:lnTo>
                  <a:lnTo>
                    <a:pt x="9300" y="3262"/>
                  </a:lnTo>
                  <a:lnTo>
                    <a:pt x="9090" y="3809"/>
                  </a:lnTo>
                  <a:lnTo>
                    <a:pt x="8921" y="4335"/>
                  </a:lnTo>
                  <a:lnTo>
                    <a:pt x="8795" y="4882"/>
                  </a:lnTo>
                  <a:lnTo>
                    <a:pt x="8711" y="5387"/>
                  </a:lnTo>
                  <a:lnTo>
                    <a:pt x="8669" y="5892"/>
                  </a:lnTo>
                  <a:lnTo>
                    <a:pt x="8627" y="6375"/>
                  </a:lnTo>
                  <a:lnTo>
                    <a:pt x="8627" y="6817"/>
                  </a:lnTo>
                  <a:lnTo>
                    <a:pt x="8648" y="7217"/>
                  </a:lnTo>
                  <a:lnTo>
                    <a:pt x="8669" y="7575"/>
                  </a:lnTo>
                  <a:lnTo>
                    <a:pt x="8459" y="8101"/>
                  </a:lnTo>
                  <a:lnTo>
                    <a:pt x="8269" y="8627"/>
                  </a:lnTo>
                  <a:lnTo>
                    <a:pt x="8080" y="9153"/>
                  </a:lnTo>
                  <a:lnTo>
                    <a:pt x="7933" y="9700"/>
                  </a:lnTo>
                  <a:lnTo>
                    <a:pt x="7848" y="9321"/>
                  </a:lnTo>
                  <a:lnTo>
                    <a:pt x="7743" y="8942"/>
                  </a:lnTo>
                  <a:lnTo>
                    <a:pt x="7617" y="8606"/>
                  </a:lnTo>
                  <a:lnTo>
                    <a:pt x="7470" y="8290"/>
                  </a:lnTo>
                  <a:lnTo>
                    <a:pt x="7322" y="7995"/>
                  </a:lnTo>
                  <a:lnTo>
                    <a:pt x="7154" y="7722"/>
                  </a:lnTo>
                  <a:lnTo>
                    <a:pt x="6965" y="7470"/>
                  </a:lnTo>
                  <a:lnTo>
                    <a:pt x="6775" y="7238"/>
                  </a:lnTo>
                  <a:lnTo>
                    <a:pt x="6565" y="7007"/>
                  </a:lnTo>
                  <a:lnTo>
                    <a:pt x="6355" y="6796"/>
                  </a:lnTo>
                  <a:lnTo>
                    <a:pt x="6144" y="6607"/>
                  </a:lnTo>
                  <a:lnTo>
                    <a:pt x="5913" y="6439"/>
                  </a:lnTo>
                  <a:lnTo>
                    <a:pt x="5702" y="6270"/>
                  </a:lnTo>
                  <a:lnTo>
                    <a:pt x="5471" y="6144"/>
                  </a:lnTo>
                  <a:lnTo>
                    <a:pt x="5008" y="5892"/>
                  </a:lnTo>
                  <a:lnTo>
                    <a:pt x="4566" y="5681"/>
                  </a:lnTo>
                  <a:lnTo>
                    <a:pt x="4146" y="5534"/>
                  </a:lnTo>
                  <a:lnTo>
                    <a:pt x="3746" y="5408"/>
                  </a:lnTo>
                  <a:lnTo>
                    <a:pt x="3409" y="5324"/>
                  </a:lnTo>
                  <a:lnTo>
                    <a:pt x="3115" y="5260"/>
                  </a:lnTo>
                  <a:lnTo>
                    <a:pt x="2904" y="5239"/>
                  </a:lnTo>
                  <a:lnTo>
                    <a:pt x="2694" y="5218"/>
                  </a:lnTo>
                  <a:lnTo>
                    <a:pt x="2694" y="5576"/>
                  </a:lnTo>
                  <a:lnTo>
                    <a:pt x="2694" y="5955"/>
                  </a:lnTo>
                  <a:lnTo>
                    <a:pt x="2715" y="6291"/>
                  </a:lnTo>
                  <a:lnTo>
                    <a:pt x="2757" y="6628"/>
                  </a:lnTo>
                  <a:lnTo>
                    <a:pt x="2820" y="6965"/>
                  </a:lnTo>
                  <a:lnTo>
                    <a:pt x="2904" y="7280"/>
                  </a:lnTo>
                  <a:lnTo>
                    <a:pt x="2988" y="7596"/>
                  </a:lnTo>
                  <a:lnTo>
                    <a:pt x="3115" y="7890"/>
                  </a:lnTo>
                  <a:lnTo>
                    <a:pt x="3241" y="8164"/>
                  </a:lnTo>
                  <a:lnTo>
                    <a:pt x="3367" y="8437"/>
                  </a:lnTo>
                  <a:lnTo>
                    <a:pt x="3514" y="8711"/>
                  </a:lnTo>
                  <a:lnTo>
                    <a:pt x="3683" y="8963"/>
                  </a:lnTo>
                  <a:lnTo>
                    <a:pt x="3851" y="9216"/>
                  </a:lnTo>
                  <a:lnTo>
                    <a:pt x="4040" y="9447"/>
                  </a:lnTo>
                  <a:lnTo>
                    <a:pt x="4419" y="9889"/>
                  </a:lnTo>
                  <a:lnTo>
                    <a:pt x="4819" y="10289"/>
                  </a:lnTo>
                  <a:lnTo>
                    <a:pt x="5219" y="10646"/>
                  </a:lnTo>
                  <a:lnTo>
                    <a:pt x="5639" y="10983"/>
                  </a:lnTo>
                  <a:lnTo>
                    <a:pt x="6039" y="11278"/>
                  </a:lnTo>
                  <a:lnTo>
                    <a:pt x="6418" y="11530"/>
                  </a:lnTo>
                  <a:lnTo>
                    <a:pt x="6796" y="11740"/>
                  </a:lnTo>
                  <a:lnTo>
                    <a:pt x="7133" y="11909"/>
                  </a:lnTo>
                  <a:lnTo>
                    <a:pt x="7407" y="12056"/>
                  </a:lnTo>
                  <a:lnTo>
                    <a:pt x="7322" y="12645"/>
                  </a:lnTo>
                  <a:lnTo>
                    <a:pt x="7259" y="13234"/>
                  </a:lnTo>
                  <a:lnTo>
                    <a:pt x="7196" y="13823"/>
                  </a:lnTo>
                  <a:lnTo>
                    <a:pt x="7154" y="14412"/>
                  </a:lnTo>
                  <a:lnTo>
                    <a:pt x="7133" y="15065"/>
                  </a:lnTo>
                  <a:lnTo>
                    <a:pt x="6902" y="14665"/>
                  </a:lnTo>
                  <a:lnTo>
                    <a:pt x="6649" y="14307"/>
                  </a:lnTo>
                  <a:lnTo>
                    <a:pt x="6397" y="13971"/>
                  </a:lnTo>
                  <a:lnTo>
                    <a:pt x="6123" y="13676"/>
                  </a:lnTo>
                  <a:lnTo>
                    <a:pt x="5850" y="13402"/>
                  </a:lnTo>
                  <a:lnTo>
                    <a:pt x="5576" y="13150"/>
                  </a:lnTo>
                  <a:lnTo>
                    <a:pt x="5282" y="12940"/>
                  </a:lnTo>
                  <a:lnTo>
                    <a:pt x="5008" y="12750"/>
                  </a:lnTo>
                  <a:lnTo>
                    <a:pt x="4714" y="12603"/>
                  </a:lnTo>
                  <a:lnTo>
                    <a:pt x="4419" y="12456"/>
                  </a:lnTo>
                  <a:lnTo>
                    <a:pt x="4103" y="12351"/>
                  </a:lnTo>
                  <a:lnTo>
                    <a:pt x="3809" y="12266"/>
                  </a:lnTo>
                  <a:lnTo>
                    <a:pt x="3514" y="12182"/>
                  </a:lnTo>
                  <a:lnTo>
                    <a:pt x="3220" y="12119"/>
                  </a:lnTo>
                  <a:lnTo>
                    <a:pt x="2946" y="12077"/>
                  </a:lnTo>
                  <a:lnTo>
                    <a:pt x="2652" y="12056"/>
                  </a:lnTo>
                  <a:lnTo>
                    <a:pt x="2126" y="12035"/>
                  </a:lnTo>
                  <a:lnTo>
                    <a:pt x="1621" y="12077"/>
                  </a:lnTo>
                  <a:lnTo>
                    <a:pt x="1158" y="12119"/>
                  </a:lnTo>
                  <a:lnTo>
                    <a:pt x="779" y="12203"/>
                  </a:lnTo>
                  <a:lnTo>
                    <a:pt x="443" y="12266"/>
                  </a:lnTo>
                  <a:lnTo>
                    <a:pt x="211" y="12351"/>
                  </a:lnTo>
                  <a:lnTo>
                    <a:pt x="1" y="12414"/>
                  </a:lnTo>
                  <a:lnTo>
                    <a:pt x="127" y="12750"/>
                  </a:lnTo>
                  <a:lnTo>
                    <a:pt x="295" y="13087"/>
                  </a:lnTo>
                  <a:lnTo>
                    <a:pt x="443" y="13381"/>
                  </a:lnTo>
                  <a:lnTo>
                    <a:pt x="632" y="13655"/>
                  </a:lnTo>
                  <a:lnTo>
                    <a:pt x="821" y="13928"/>
                  </a:lnTo>
                  <a:lnTo>
                    <a:pt x="1032" y="14181"/>
                  </a:lnTo>
                  <a:lnTo>
                    <a:pt x="1242" y="14412"/>
                  </a:lnTo>
                  <a:lnTo>
                    <a:pt x="1474" y="14644"/>
                  </a:lnTo>
                  <a:lnTo>
                    <a:pt x="1684" y="14854"/>
                  </a:lnTo>
                  <a:lnTo>
                    <a:pt x="1936" y="15044"/>
                  </a:lnTo>
                  <a:lnTo>
                    <a:pt x="2168" y="15212"/>
                  </a:lnTo>
                  <a:lnTo>
                    <a:pt x="2420" y="15380"/>
                  </a:lnTo>
                  <a:lnTo>
                    <a:pt x="2673" y="15527"/>
                  </a:lnTo>
                  <a:lnTo>
                    <a:pt x="2946" y="15654"/>
                  </a:lnTo>
                  <a:lnTo>
                    <a:pt x="3451" y="15906"/>
                  </a:lnTo>
                  <a:lnTo>
                    <a:pt x="3977" y="16095"/>
                  </a:lnTo>
                  <a:lnTo>
                    <a:pt x="4503" y="16264"/>
                  </a:lnTo>
                  <a:lnTo>
                    <a:pt x="5008" y="16390"/>
                  </a:lnTo>
                  <a:lnTo>
                    <a:pt x="5492" y="16474"/>
                  </a:lnTo>
                  <a:lnTo>
                    <a:pt x="5955" y="16537"/>
                  </a:lnTo>
                  <a:lnTo>
                    <a:pt x="6376" y="16579"/>
                  </a:lnTo>
                  <a:lnTo>
                    <a:pt x="6754" y="16600"/>
                  </a:lnTo>
                  <a:lnTo>
                    <a:pt x="7091" y="16621"/>
                  </a:lnTo>
                  <a:lnTo>
                    <a:pt x="7112" y="17631"/>
                  </a:lnTo>
                  <a:lnTo>
                    <a:pt x="7154" y="18641"/>
                  </a:lnTo>
                  <a:lnTo>
                    <a:pt x="7238" y="19651"/>
                  </a:lnTo>
                  <a:lnTo>
                    <a:pt x="7343" y="20640"/>
                  </a:lnTo>
                  <a:lnTo>
                    <a:pt x="7112" y="20303"/>
                  </a:lnTo>
                  <a:lnTo>
                    <a:pt x="6860" y="19988"/>
                  </a:lnTo>
                  <a:lnTo>
                    <a:pt x="6607" y="19714"/>
                  </a:lnTo>
                  <a:lnTo>
                    <a:pt x="6355" y="19462"/>
                  </a:lnTo>
                  <a:lnTo>
                    <a:pt x="6081" y="19230"/>
                  </a:lnTo>
                  <a:lnTo>
                    <a:pt x="5808" y="19041"/>
                  </a:lnTo>
                  <a:lnTo>
                    <a:pt x="5534" y="18852"/>
                  </a:lnTo>
                  <a:lnTo>
                    <a:pt x="5240" y="18704"/>
                  </a:lnTo>
                  <a:lnTo>
                    <a:pt x="4966" y="18557"/>
                  </a:lnTo>
                  <a:lnTo>
                    <a:pt x="4693" y="18452"/>
                  </a:lnTo>
                  <a:lnTo>
                    <a:pt x="4398" y="18368"/>
                  </a:lnTo>
                  <a:lnTo>
                    <a:pt x="4125" y="18283"/>
                  </a:lnTo>
                  <a:lnTo>
                    <a:pt x="3851" y="18220"/>
                  </a:lnTo>
                  <a:lnTo>
                    <a:pt x="3556" y="18178"/>
                  </a:lnTo>
                  <a:lnTo>
                    <a:pt x="3030" y="18136"/>
                  </a:lnTo>
                  <a:lnTo>
                    <a:pt x="2526" y="18136"/>
                  </a:lnTo>
                  <a:lnTo>
                    <a:pt x="2063" y="18157"/>
                  </a:lnTo>
                  <a:lnTo>
                    <a:pt x="1642" y="18199"/>
                  </a:lnTo>
                  <a:lnTo>
                    <a:pt x="1263" y="18283"/>
                  </a:lnTo>
                  <a:lnTo>
                    <a:pt x="969" y="18347"/>
                  </a:lnTo>
                  <a:lnTo>
                    <a:pt x="737" y="18410"/>
                  </a:lnTo>
                  <a:lnTo>
                    <a:pt x="548" y="18473"/>
                  </a:lnTo>
                  <a:lnTo>
                    <a:pt x="695" y="18809"/>
                  </a:lnTo>
                  <a:lnTo>
                    <a:pt x="842" y="19146"/>
                  </a:lnTo>
                  <a:lnTo>
                    <a:pt x="1011" y="19441"/>
                  </a:lnTo>
                  <a:lnTo>
                    <a:pt x="1179" y="19735"/>
                  </a:lnTo>
                  <a:lnTo>
                    <a:pt x="1368" y="20009"/>
                  </a:lnTo>
                  <a:lnTo>
                    <a:pt x="1579" y="20261"/>
                  </a:lnTo>
                  <a:lnTo>
                    <a:pt x="1789" y="20493"/>
                  </a:lnTo>
                  <a:lnTo>
                    <a:pt x="2000" y="20724"/>
                  </a:lnTo>
                  <a:lnTo>
                    <a:pt x="2231" y="20934"/>
                  </a:lnTo>
                  <a:lnTo>
                    <a:pt x="2483" y="21124"/>
                  </a:lnTo>
                  <a:lnTo>
                    <a:pt x="2715" y="21292"/>
                  </a:lnTo>
                  <a:lnTo>
                    <a:pt x="2967" y="21460"/>
                  </a:lnTo>
                  <a:lnTo>
                    <a:pt x="3220" y="21629"/>
                  </a:lnTo>
                  <a:lnTo>
                    <a:pt x="3493" y="21755"/>
                  </a:lnTo>
                  <a:lnTo>
                    <a:pt x="3998" y="22007"/>
                  </a:lnTo>
                  <a:lnTo>
                    <a:pt x="4524" y="22218"/>
                  </a:lnTo>
                  <a:lnTo>
                    <a:pt x="5050" y="22365"/>
                  </a:lnTo>
                  <a:lnTo>
                    <a:pt x="5555" y="22491"/>
                  </a:lnTo>
                  <a:lnTo>
                    <a:pt x="6039" y="22596"/>
                  </a:lnTo>
                  <a:lnTo>
                    <a:pt x="6502" y="22660"/>
                  </a:lnTo>
                  <a:lnTo>
                    <a:pt x="6923" y="22702"/>
                  </a:lnTo>
                  <a:lnTo>
                    <a:pt x="7301" y="22744"/>
                  </a:lnTo>
                  <a:lnTo>
                    <a:pt x="7638" y="22744"/>
                  </a:lnTo>
                  <a:lnTo>
                    <a:pt x="7806" y="23669"/>
                  </a:lnTo>
                  <a:lnTo>
                    <a:pt x="7996" y="24574"/>
                  </a:lnTo>
                  <a:lnTo>
                    <a:pt x="8206" y="25479"/>
                  </a:lnTo>
                  <a:lnTo>
                    <a:pt x="8416" y="26362"/>
                  </a:lnTo>
                  <a:lnTo>
                    <a:pt x="8122" y="26047"/>
                  </a:lnTo>
                  <a:lnTo>
                    <a:pt x="7827" y="25773"/>
                  </a:lnTo>
                  <a:lnTo>
                    <a:pt x="7512" y="25521"/>
                  </a:lnTo>
                  <a:lnTo>
                    <a:pt x="7196" y="25289"/>
                  </a:lnTo>
                  <a:lnTo>
                    <a:pt x="6881" y="25100"/>
                  </a:lnTo>
                  <a:lnTo>
                    <a:pt x="6565" y="24932"/>
                  </a:lnTo>
                  <a:lnTo>
                    <a:pt x="6270" y="24806"/>
                  </a:lnTo>
                  <a:lnTo>
                    <a:pt x="5955" y="24700"/>
                  </a:lnTo>
                  <a:lnTo>
                    <a:pt x="5639" y="24616"/>
                  </a:lnTo>
                  <a:lnTo>
                    <a:pt x="5324" y="24532"/>
                  </a:lnTo>
                  <a:lnTo>
                    <a:pt x="5029" y="24490"/>
                  </a:lnTo>
                  <a:lnTo>
                    <a:pt x="4735" y="24469"/>
                  </a:lnTo>
                  <a:lnTo>
                    <a:pt x="4440" y="24448"/>
                  </a:lnTo>
                  <a:lnTo>
                    <a:pt x="4146" y="24469"/>
                  </a:lnTo>
                  <a:lnTo>
                    <a:pt x="3872" y="24469"/>
                  </a:lnTo>
                  <a:lnTo>
                    <a:pt x="3599" y="24511"/>
                  </a:lnTo>
                  <a:lnTo>
                    <a:pt x="3073" y="24595"/>
                  </a:lnTo>
                  <a:lnTo>
                    <a:pt x="2610" y="24721"/>
                  </a:lnTo>
                  <a:lnTo>
                    <a:pt x="2189" y="24848"/>
                  </a:lnTo>
                  <a:lnTo>
                    <a:pt x="1831" y="24995"/>
                  </a:lnTo>
                  <a:lnTo>
                    <a:pt x="1537" y="25121"/>
                  </a:lnTo>
                  <a:lnTo>
                    <a:pt x="1326" y="25247"/>
                  </a:lnTo>
                  <a:lnTo>
                    <a:pt x="1137" y="25332"/>
                  </a:lnTo>
                  <a:lnTo>
                    <a:pt x="1347" y="25647"/>
                  </a:lnTo>
                  <a:lnTo>
                    <a:pt x="1558" y="25942"/>
                  </a:lnTo>
                  <a:lnTo>
                    <a:pt x="1768" y="26215"/>
                  </a:lnTo>
                  <a:lnTo>
                    <a:pt x="2000" y="26447"/>
                  </a:lnTo>
                  <a:lnTo>
                    <a:pt x="2252" y="26678"/>
                  </a:lnTo>
                  <a:lnTo>
                    <a:pt x="2483" y="26888"/>
                  </a:lnTo>
                  <a:lnTo>
                    <a:pt x="2757" y="27078"/>
                  </a:lnTo>
                  <a:lnTo>
                    <a:pt x="3009" y="27267"/>
                  </a:lnTo>
                  <a:lnTo>
                    <a:pt x="3283" y="27414"/>
                  </a:lnTo>
                  <a:lnTo>
                    <a:pt x="3556" y="27562"/>
                  </a:lnTo>
                  <a:lnTo>
                    <a:pt x="3830" y="27688"/>
                  </a:lnTo>
                  <a:lnTo>
                    <a:pt x="4103" y="27814"/>
                  </a:lnTo>
                  <a:lnTo>
                    <a:pt x="4377" y="27898"/>
                  </a:lnTo>
                  <a:lnTo>
                    <a:pt x="4650" y="28003"/>
                  </a:lnTo>
                  <a:lnTo>
                    <a:pt x="5219" y="28130"/>
                  </a:lnTo>
                  <a:lnTo>
                    <a:pt x="5787" y="28235"/>
                  </a:lnTo>
                  <a:lnTo>
                    <a:pt x="6313" y="28277"/>
                  </a:lnTo>
                  <a:lnTo>
                    <a:pt x="6839" y="28319"/>
                  </a:lnTo>
                  <a:lnTo>
                    <a:pt x="7343" y="28319"/>
                  </a:lnTo>
                  <a:lnTo>
                    <a:pt x="7806" y="28277"/>
                  </a:lnTo>
                  <a:lnTo>
                    <a:pt x="8227" y="28256"/>
                  </a:lnTo>
                  <a:lnTo>
                    <a:pt x="8606" y="28193"/>
                  </a:lnTo>
                  <a:lnTo>
                    <a:pt x="8921" y="28151"/>
                  </a:lnTo>
                  <a:lnTo>
                    <a:pt x="9321" y="29392"/>
                  </a:lnTo>
                  <a:lnTo>
                    <a:pt x="9763" y="30633"/>
                  </a:lnTo>
                  <a:lnTo>
                    <a:pt x="10226" y="31833"/>
                  </a:lnTo>
                  <a:lnTo>
                    <a:pt x="10731" y="33032"/>
                  </a:lnTo>
                  <a:lnTo>
                    <a:pt x="11046" y="33768"/>
                  </a:lnTo>
                  <a:lnTo>
                    <a:pt x="10668" y="33347"/>
                  </a:lnTo>
                  <a:lnTo>
                    <a:pt x="10289" y="32969"/>
                  </a:lnTo>
                  <a:lnTo>
                    <a:pt x="9910" y="32653"/>
                  </a:lnTo>
                  <a:lnTo>
                    <a:pt x="9531" y="32358"/>
                  </a:lnTo>
                  <a:lnTo>
                    <a:pt x="9132" y="32127"/>
                  </a:lnTo>
                  <a:lnTo>
                    <a:pt x="8753" y="31917"/>
                  </a:lnTo>
                  <a:lnTo>
                    <a:pt x="8374" y="31748"/>
                  </a:lnTo>
                  <a:lnTo>
                    <a:pt x="8017" y="31622"/>
                  </a:lnTo>
                  <a:lnTo>
                    <a:pt x="7638" y="31517"/>
                  </a:lnTo>
                  <a:lnTo>
                    <a:pt x="7280" y="31454"/>
                  </a:lnTo>
                  <a:lnTo>
                    <a:pt x="6923" y="31412"/>
                  </a:lnTo>
                  <a:lnTo>
                    <a:pt x="6586" y="31391"/>
                  </a:lnTo>
                  <a:lnTo>
                    <a:pt x="6249" y="31391"/>
                  </a:lnTo>
                  <a:lnTo>
                    <a:pt x="5913" y="31433"/>
                  </a:lnTo>
                  <a:lnTo>
                    <a:pt x="5597" y="31475"/>
                  </a:lnTo>
                  <a:lnTo>
                    <a:pt x="5303" y="31538"/>
                  </a:lnTo>
                  <a:lnTo>
                    <a:pt x="4987" y="31601"/>
                  </a:lnTo>
                  <a:lnTo>
                    <a:pt x="4714" y="31706"/>
                  </a:lnTo>
                  <a:lnTo>
                    <a:pt x="4188" y="31896"/>
                  </a:lnTo>
                  <a:lnTo>
                    <a:pt x="3725" y="32127"/>
                  </a:lnTo>
                  <a:lnTo>
                    <a:pt x="3346" y="32358"/>
                  </a:lnTo>
                  <a:lnTo>
                    <a:pt x="3009" y="32548"/>
                  </a:lnTo>
                  <a:lnTo>
                    <a:pt x="2778" y="32716"/>
                  </a:lnTo>
                  <a:lnTo>
                    <a:pt x="2589" y="32884"/>
                  </a:lnTo>
                  <a:lnTo>
                    <a:pt x="2883" y="33200"/>
                  </a:lnTo>
                  <a:lnTo>
                    <a:pt x="3178" y="33474"/>
                  </a:lnTo>
                  <a:lnTo>
                    <a:pt x="3472" y="33726"/>
                  </a:lnTo>
                  <a:lnTo>
                    <a:pt x="3788" y="33957"/>
                  </a:lnTo>
                  <a:lnTo>
                    <a:pt x="4103" y="34147"/>
                  </a:lnTo>
                  <a:lnTo>
                    <a:pt x="4440" y="34315"/>
                  </a:lnTo>
                  <a:lnTo>
                    <a:pt x="4756" y="34462"/>
                  </a:lnTo>
                  <a:lnTo>
                    <a:pt x="5092" y="34589"/>
                  </a:lnTo>
                  <a:lnTo>
                    <a:pt x="5429" y="34694"/>
                  </a:lnTo>
                  <a:lnTo>
                    <a:pt x="5766" y="34778"/>
                  </a:lnTo>
                  <a:lnTo>
                    <a:pt x="6102" y="34841"/>
                  </a:lnTo>
                  <a:lnTo>
                    <a:pt x="6439" y="34904"/>
                  </a:lnTo>
                  <a:lnTo>
                    <a:pt x="6775" y="34925"/>
                  </a:lnTo>
                  <a:lnTo>
                    <a:pt x="7112" y="34946"/>
                  </a:lnTo>
                  <a:lnTo>
                    <a:pt x="7743" y="34946"/>
                  </a:lnTo>
                  <a:lnTo>
                    <a:pt x="8374" y="34904"/>
                  </a:lnTo>
                  <a:lnTo>
                    <a:pt x="8942" y="34820"/>
                  </a:lnTo>
                  <a:lnTo>
                    <a:pt x="9489" y="34715"/>
                  </a:lnTo>
                  <a:lnTo>
                    <a:pt x="9973" y="34589"/>
                  </a:lnTo>
                  <a:lnTo>
                    <a:pt x="10415" y="34462"/>
                  </a:lnTo>
                  <a:lnTo>
                    <a:pt x="10752" y="34336"/>
                  </a:lnTo>
                  <a:lnTo>
                    <a:pt x="11236" y="34147"/>
                  </a:lnTo>
                  <a:lnTo>
                    <a:pt x="11551" y="34862"/>
                  </a:lnTo>
                  <a:lnTo>
                    <a:pt x="11909" y="35577"/>
                  </a:lnTo>
                  <a:lnTo>
                    <a:pt x="12267" y="36272"/>
                  </a:lnTo>
                  <a:lnTo>
                    <a:pt x="12624" y="36966"/>
                  </a:lnTo>
                  <a:lnTo>
                    <a:pt x="13024" y="37660"/>
                  </a:lnTo>
                  <a:lnTo>
                    <a:pt x="13424" y="38334"/>
                  </a:lnTo>
                  <a:lnTo>
                    <a:pt x="13844" y="39007"/>
                  </a:lnTo>
                  <a:lnTo>
                    <a:pt x="14265" y="39680"/>
                  </a:lnTo>
                  <a:lnTo>
                    <a:pt x="14265" y="39680"/>
                  </a:lnTo>
                  <a:lnTo>
                    <a:pt x="13802" y="39407"/>
                  </a:lnTo>
                  <a:lnTo>
                    <a:pt x="13361" y="39175"/>
                  </a:lnTo>
                  <a:lnTo>
                    <a:pt x="12919" y="38986"/>
                  </a:lnTo>
                  <a:lnTo>
                    <a:pt x="12477" y="38838"/>
                  </a:lnTo>
                  <a:lnTo>
                    <a:pt x="12077" y="38712"/>
                  </a:lnTo>
                  <a:lnTo>
                    <a:pt x="11656" y="38649"/>
                  </a:lnTo>
                  <a:lnTo>
                    <a:pt x="11278" y="38607"/>
                  </a:lnTo>
                  <a:lnTo>
                    <a:pt x="10899" y="38586"/>
                  </a:lnTo>
                  <a:lnTo>
                    <a:pt x="10520" y="38586"/>
                  </a:lnTo>
                  <a:lnTo>
                    <a:pt x="10184" y="38628"/>
                  </a:lnTo>
                  <a:lnTo>
                    <a:pt x="9826" y="38691"/>
                  </a:lnTo>
                  <a:lnTo>
                    <a:pt x="9510" y="38775"/>
                  </a:lnTo>
                  <a:lnTo>
                    <a:pt x="9195" y="38881"/>
                  </a:lnTo>
                  <a:lnTo>
                    <a:pt x="8900" y="38986"/>
                  </a:lnTo>
                  <a:lnTo>
                    <a:pt x="8606" y="39112"/>
                  </a:lnTo>
                  <a:lnTo>
                    <a:pt x="8353" y="39259"/>
                  </a:lnTo>
                  <a:lnTo>
                    <a:pt x="8080" y="39407"/>
                  </a:lnTo>
                  <a:lnTo>
                    <a:pt x="7848" y="39575"/>
                  </a:lnTo>
                  <a:lnTo>
                    <a:pt x="7407" y="39911"/>
                  </a:lnTo>
                  <a:lnTo>
                    <a:pt x="7049" y="40227"/>
                  </a:lnTo>
                  <a:lnTo>
                    <a:pt x="6733" y="40543"/>
                  </a:lnTo>
                  <a:lnTo>
                    <a:pt x="6481" y="40816"/>
                  </a:lnTo>
                  <a:lnTo>
                    <a:pt x="6313" y="41027"/>
                  </a:lnTo>
                  <a:lnTo>
                    <a:pt x="6165" y="41216"/>
                  </a:lnTo>
                  <a:lnTo>
                    <a:pt x="6502" y="41447"/>
                  </a:lnTo>
                  <a:lnTo>
                    <a:pt x="6839" y="41616"/>
                  </a:lnTo>
                  <a:lnTo>
                    <a:pt x="7196" y="41784"/>
                  </a:lnTo>
                  <a:lnTo>
                    <a:pt x="7533" y="41910"/>
                  </a:lnTo>
                  <a:lnTo>
                    <a:pt x="7869" y="42015"/>
                  </a:lnTo>
                  <a:lnTo>
                    <a:pt x="8206" y="42099"/>
                  </a:lnTo>
                  <a:lnTo>
                    <a:pt x="8543" y="42163"/>
                  </a:lnTo>
                  <a:lnTo>
                    <a:pt x="8879" y="42205"/>
                  </a:lnTo>
                  <a:lnTo>
                    <a:pt x="9216" y="42226"/>
                  </a:lnTo>
                  <a:lnTo>
                    <a:pt x="9868" y="42226"/>
                  </a:lnTo>
                  <a:lnTo>
                    <a:pt x="10205" y="42205"/>
                  </a:lnTo>
                  <a:lnTo>
                    <a:pt x="10520" y="42142"/>
                  </a:lnTo>
                  <a:lnTo>
                    <a:pt x="10815" y="42099"/>
                  </a:lnTo>
                  <a:lnTo>
                    <a:pt x="11425" y="41952"/>
                  </a:lnTo>
                  <a:lnTo>
                    <a:pt x="11993" y="41763"/>
                  </a:lnTo>
                  <a:lnTo>
                    <a:pt x="12519" y="41552"/>
                  </a:lnTo>
                  <a:lnTo>
                    <a:pt x="13024" y="41321"/>
                  </a:lnTo>
                  <a:lnTo>
                    <a:pt x="13466" y="41090"/>
                  </a:lnTo>
                  <a:lnTo>
                    <a:pt x="13866" y="40858"/>
                  </a:lnTo>
                  <a:lnTo>
                    <a:pt x="14202" y="40648"/>
                  </a:lnTo>
                  <a:lnTo>
                    <a:pt x="14707" y="40311"/>
                  </a:lnTo>
                  <a:lnTo>
                    <a:pt x="15065" y="40795"/>
                  </a:lnTo>
                  <a:lnTo>
                    <a:pt x="15422" y="41258"/>
                  </a:lnTo>
                  <a:lnTo>
                    <a:pt x="15780" y="41721"/>
                  </a:lnTo>
                  <a:lnTo>
                    <a:pt x="16159" y="42184"/>
                  </a:lnTo>
                  <a:lnTo>
                    <a:pt x="16558" y="42625"/>
                  </a:lnTo>
                  <a:lnTo>
                    <a:pt x="16958" y="43046"/>
                  </a:lnTo>
                  <a:lnTo>
                    <a:pt x="17379" y="43467"/>
                  </a:lnTo>
                  <a:lnTo>
                    <a:pt x="17800" y="43888"/>
                  </a:lnTo>
                  <a:lnTo>
                    <a:pt x="18242" y="44266"/>
                  </a:lnTo>
                  <a:lnTo>
                    <a:pt x="18683" y="44645"/>
                  </a:lnTo>
                  <a:lnTo>
                    <a:pt x="19146" y="45024"/>
                  </a:lnTo>
                  <a:lnTo>
                    <a:pt x="19630" y="45382"/>
                  </a:lnTo>
                  <a:lnTo>
                    <a:pt x="20114" y="45718"/>
                  </a:lnTo>
                  <a:lnTo>
                    <a:pt x="20598" y="46034"/>
                  </a:lnTo>
                  <a:lnTo>
                    <a:pt x="21103" y="46328"/>
                  </a:lnTo>
                  <a:lnTo>
                    <a:pt x="21629" y="46623"/>
                  </a:lnTo>
                  <a:lnTo>
                    <a:pt x="21776" y="46665"/>
                  </a:lnTo>
                  <a:lnTo>
                    <a:pt x="21902" y="46686"/>
                  </a:lnTo>
                  <a:lnTo>
                    <a:pt x="22029" y="46686"/>
                  </a:lnTo>
                  <a:lnTo>
                    <a:pt x="22134" y="46644"/>
                  </a:lnTo>
                  <a:lnTo>
                    <a:pt x="22239" y="46581"/>
                  </a:lnTo>
                  <a:lnTo>
                    <a:pt x="22323" y="46518"/>
                  </a:lnTo>
                  <a:lnTo>
                    <a:pt x="22407" y="46412"/>
                  </a:lnTo>
                  <a:lnTo>
                    <a:pt x="22449" y="46307"/>
                  </a:lnTo>
                  <a:lnTo>
                    <a:pt x="22491" y="46202"/>
                  </a:lnTo>
                  <a:lnTo>
                    <a:pt x="22512" y="46076"/>
                  </a:lnTo>
                  <a:lnTo>
                    <a:pt x="22534" y="45950"/>
                  </a:lnTo>
                  <a:lnTo>
                    <a:pt x="22512" y="45844"/>
                  </a:lnTo>
                  <a:lnTo>
                    <a:pt x="22470" y="45718"/>
                  </a:lnTo>
                  <a:lnTo>
                    <a:pt x="22386" y="45613"/>
                  </a:lnTo>
                  <a:lnTo>
                    <a:pt x="22302" y="45529"/>
                  </a:lnTo>
                  <a:lnTo>
                    <a:pt x="22176" y="45445"/>
                  </a:lnTo>
                  <a:lnTo>
                    <a:pt x="21692" y="45171"/>
                  </a:lnTo>
                  <a:lnTo>
                    <a:pt x="21229" y="44898"/>
                  </a:lnTo>
                  <a:lnTo>
                    <a:pt x="20766" y="44603"/>
                  </a:lnTo>
                  <a:lnTo>
                    <a:pt x="20324" y="44309"/>
                  </a:lnTo>
                  <a:lnTo>
                    <a:pt x="19904" y="43972"/>
                  </a:lnTo>
                  <a:lnTo>
                    <a:pt x="19483" y="43635"/>
                  </a:lnTo>
                  <a:lnTo>
                    <a:pt x="19062" y="43278"/>
                  </a:lnTo>
                  <a:lnTo>
                    <a:pt x="18662" y="42920"/>
                  </a:lnTo>
                  <a:lnTo>
                    <a:pt x="18284" y="42541"/>
                  </a:lnTo>
                  <a:lnTo>
                    <a:pt x="17905" y="42163"/>
                  </a:lnTo>
                  <a:lnTo>
                    <a:pt x="17526" y="41763"/>
                  </a:lnTo>
                  <a:lnTo>
                    <a:pt x="17169" y="41342"/>
                  </a:lnTo>
                  <a:lnTo>
                    <a:pt x="16832" y="40921"/>
                  </a:lnTo>
                  <a:lnTo>
                    <a:pt x="16495" y="40501"/>
                  </a:lnTo>
                  <a:lnTo>
                    <a:pt x="15843" y="39638"/>
                  </a:lnTo>
                  <a:lnTo>
                    <a:pt x="16327" y="39385"/>
                  </a:lnTo>
                  <a:lnTo>
                    <a:pt x="16790" y="39133"/>
                  </a:lnTo>
                  <a:lnTo>
                    <a:pt x="17190" y="38860"/>
                  </a:lnTo>
                  <a:lnTo>
                    <a:pt x="17547" y="38565"/>
                  </a:lnTo>
                  <a:lnTo>
                    <a:pt x="17884" y="38270"/>
                  </a:lnTo>
                  <a:lnTo>
                    <a:pt x="18178" y="37976"/>
                  </a:lnTo>
                  <a:lnTo>
                    <a:pt x="18431" y="37660"/>
                  </a:lnTo>
                  <a:lnTo>
                    <a:pt x="18641" y="37345"/>
                  </a:lnTo>
                  <a:lnTo>
                    <a:pt x="18852" y="37029"/>
                  </a:lnTo>
                  <a:lnTo>
                    <a:pt x="18999" y="36714"/>
                  </a:lnTo>
                  <a:lnTo>
                    <a:pt x="19146" y="36398"/>
                  </a:lnTo>
                  <a:lnTo>
                    <a:pt x="19251" y="36061"/>
                  </a:lnTo>
                  <a:lnTo>
                    <a:pt x="19336" y="35746"/>
                  </a:lnTo>
                  <a:lnTo>
                    <a:pt x="19399" y="35430"/>
                  </a:lnTo>
                  <a:lnTo>
                    <a:pt x="19441" y="35115"/>
                  </a:lnTo>
                  <a:lnTo>
                    <a:pt x="19462" y="34799"/>
                  </a:lnTo>
                  <a:lnTo>
                    <a:pt x="19483" y="34504"/>
                  </a:lnTo>
                  <a:lnTo>
                    <a:pt x="19462" y="34210"/>
                  </a:lnTo>
                  <a:lnTo>
                    <a:pt x="19420" y="33663"/>
                  </a:lnTo>
                  <a:lnTo>
                    <a:pt x="19357" y="33179"/>
                  </a:lnTo>
                  <a:lnTo>
                    <a:pt x="19251" y="32737"/>
                  </a:lnTo>
                  <a:lnTo>
                    <a:pt x="19146" y="32380"/>
                  </a:lnTo>
                  <a:lnTo>
                    <a:pt x="19062" y="32106"/>
                  </a:lnTo>
                  <a:lnTo>
                    <a:pt x="18957" y="31875"/>
                  </a:lnTo>
                  <a:lnTo>
                    <a:pt x="18662" y="32022"/>
                  </a:lnTo>
                  <a:lnTo>
                    <a:pt x="18389" y="32169"/>
                  </a:lnTo>
                  <a:lnTo>
                    <a:pt x="18115" y="32337"/>
                  </a:lnTo>
                  <a:lnTo>
                    <a:pt x="17863" y="32506"/>
                  </a:lnTo>
                  <a:lnTo>
                    <a:pt x="17631" y="32695"/>
                  </a:lnTo>
                  <a:lnTo>
                    <a:pt x="17400" y="32884"/>
                  </a:lnTo>
                  <a:lnTo>
                    <a:pt x="17190" y="33095"/>
                  </a:lnTo>
                  <a:lnTo>
                    <a:pt x="17000" y="33284"/>
                  </a:lnTo>
                  <a:lnTo>
                    <a:pt x="16811" y="33516"/>
                  </a:lnTo>
                  <a:lnTo>
                    <a:pt x="16643" y="33726"/>
                  </a:lnTo>
                  <a:lnTo>
                    <a:pt x="16327" y="34168"/>
                  </a:lnTo>
                  <a:lnTo>
                    <a:pt x="16075" y="34652"/>
                  </a:lnTo>
                  <a:lnTo>
                    <a:pt x="15843" y="35115"/>
                  </a:lnTo>
                  <a:lnTo>
                    <a:pt x="15675" y="35598"/>
                  </a:lnTo>
                  <a:lnTo>
                    <a:pt x="15528" y="36082"/>
                  </a:lnTo>
                  <a:lnTo>
                    <a:pt x="15401" y="36566"/>
                  </a:lnTo>
                  <a:lnTo>
                    <a:pt x="15317" y="37029"/>
                  </a:lnTo>
                  <a:lnTo>
                    <a:pt x="15254" y="37471"/>
                  </a:lnTo>
                  <a:lnTo>
                    <a:pt x="15212" y="37892"/>
                  </a:lnTo>
                  <a:lnTo>
                    <a:pt x="15191" y="38291"/>
                  </a:lnTo>
                  <a:lnTo>
                    <a:pt x="15170" y="38670"/>
                  </a:lnTo>
                  <a:lnTo>
                    <a:pt x="14791" y="38081"/>
                  </a:lnTo>
                  <a:lnTo>
                    <a:pt x="14434" y="37492"/>
                  </a:lnTo>
                  <a:lnTo>
                    <a:pt x="13739" y="36314"/>
                  </a:lnTo>
                  <a:lnTo>
                    <a:pt x="13087" y="35094"/>
                  </a:lnTo>
                  <a:lnTo>
                    <a:pt x="12477" y="33852"/>
                  </a:lnTo>
                  <a:lnTo>
                    <a:pt x="13003" y="33726"/>
                  </a:lnTo>
                  <a:lnTo>
                    <a:pt x="13487" y="33600"/>
                  </a:lnTo>
                  <a:lnTo>
                    <a:pt x="13929" y="33431"/>
                  </a:lnTo>
                  <a:lnTo>
                    <a:pt x="14349" y="33242"/>
                  </a:lnTo>
                  <a:lnTo>
                    <a:pt x="14728" y="33053"/>
                  </a:lnTo>
                  <a:lnTo>
                    <a:pt x="15086" y="32842"/>
                  </a:lnTo>
                  <a:lnTo>
                    <a:pt x="15401" y="32611"/>
                  </a:lnTo>
                  <a:lnTo>
                    <a:pt x="15696" y="32358"/>
                  </a:lnTo>
                  <a:lnTo>
                    <a:pt x="15948" y="32106"/>
                  </a:lnTo>
                  <a:lnTo>
                    <a:pt x="16201" y="31833"/>
                  </a:lnTo>
                  <a:lnTo>
                    <a:pt x="16390" y="31559"/>
                  </a:lnTo>
                  <a:lnTo>
                    <a:pt x="16580" y="31264"/>
                  </a:lnTo>
                  <a:lnTo>
                    <a:pt x="16748" y="30991"/>
                  </a:lnTo>
                  <a:lnTo>
                    <a:pt x="16895" y="30696"/>
                  </a:lnTo>
                  <a:lnTo>
                    <a:pt x="17000" y="30402"/>
                  </a:lnTo>
                  <a:lnTo>
                    <a:pt x="17105" y="30128"/>
                  </a:lnTo>
                  <a:lnTo>
                    <a:pt x="17190" y="29834"/>
                  </a:lnTo>
                  <a:lnTo>
                    <a:pt x="17274" y="29560"/>
                  </a:lnTo>
                  <a:lnTo>
                    <a:pt x="17358" y="29013"/>
                  </a:lnTo>
                  <a:lnTo>
                    <a:pt x="17421" y="28529"/>
                  </a:lnTo>
                  <a:lnTo>
                    <a:pt x="17421" y="28088"/>
                  </a:lnTo>
                  <a:lnTo>
                    <a:pt x="17421" y="27730"/>
                  </a:lnTo>
                  <a:lnTo>
                    <a:pt x="17400" y="27435"/>
                  </a:lnTo>
                  <a:lnTo>
                    <a:pt x="17379" y="27204"/>
                  </a:lnTo>
                  <a:lnTo>
                    <a:pt x="17042" y="27267"/>
                  </a:lnTo>
                  <a:lnTo>
                    <a:pt x="16748" y="27330"/>
                  </a:lnTo>
                  <a:lnTo>
                    <a:pt x="16453" y="27414"/>
                  </a:lnTo>
                  <a:lnTo>
                    <a:pt x="16159" y="27520"/>
                  </a:lnTo>
                  <a:lnTo>
                    <a:pt x="15885" y="27625"/>
                  </a:lnTo>
                  <a:lnTo>
                    <a:pt x="15612" y="27751"/>
                  </a:lnTo>
                  <a:lnTo>
                    <a:pt x="15359" y="27898"/>
                  </a:lnTo>
                  <a:lnTo>
                    <a:pt x="15128" y="28046"/>
                  </a:lnTo>
                  <a:lnTo>
                    <a:pt x="14896" y="28193"/>
                  </a:lnTo>
                  <a:lnTo>
                    <a:pt x="14665" y="28361"/>
                  </a:lnTo>
                  <a:lnTo>
                    <a:pt x="14265" y="28719"/>
                  </a:lnTo>
                  <a:lnTo>
                    <a:pt x="13887" y="29097"/>
                  </a:lnTo>
                  <a:lnTo>
                    <a:pt x="13550" y="29497"/>
                  </a:lnTo>
                  <a:lnTo>
                    <a:pt x="13234" y="29897"/>
                  </a:lnTo>
                  <a:lnTo>
                    <a:pt x="12982" y="30318"/>
                  </a:lnTo>
                  <a:lnTo>
                    <a:pt x="12729" y="30760"/>
                  </a:lnTo>
                  <a:lnTo>
                    <a:pt x="12519" y="31180"/>
                  </a:lnTo>
                  <a:lnTo>
                    <a:pt x="12351" y="31580"/>
                  </a:lnTo>
                  <a:lnTo>
                    <a:pt x="12203" y="31980"/>
                  </a:lnTo>
                  <a:lnTo>
                    <a:pt x="12077" y="32358"/>
                  </a:lnTo>
                  <a:lnTo>
                    <a:pt x="11951" y="32716"/>
                  </a:lnTo>
                  <a:lnTo>
                    <a:pt x="11467" y="31538"/>
                  </a:lnTo>
                  <a:lnTo>
                    <a:pt x="11025" y="30360"/>
                  </a:lnTo>
                  <a:lnTo>
                    <a:pt x="10604" y="29161"/>
                  </a:lnTo>
                  <a:lnTo>
                    <a:pt x="10205" y="27940"/>
                  </a:lnTo>
                  <a:lnTo>
                    <a:pt x="10794" y="27940"/>
                  </a:lnTo>
                  <a:lnTo>
                    <a:pt x="11341" y="27919"/>
                  </a:lnTo>
                  <a:lnTo>
                    <a:pt x="11867" y="27856"/>
                  </a:lnTo>
                  <a:lnTo>
                    <a:pt x="12330" y="27772"/>
                  </a:lnTo>
                  <a:lnTo>
                    <a:pt x="12793" y="27646"/>
                  </a:lnTo>
                  <a:lnTo>
                    <a:pt x="13192" y="27499"/>
                  </a:lnTo>
                  <a:lnTo>
                    <a:pt x="13571" y="27351"/>
                  </a:lnTo>
                  <a:lnTo>
                    <a:pt x="13929" y="27162"/>
                  </a:lnTo>
                  <a:lnTo>
                    <a:pt x="14265" y="26952"/>
                  </a:lnTo>
                  <a:lnTo>
                    <a:pt x="14560" y="26720"/>
                  </a:lnTo>
                  <a:lnTo>
                    <a:pt x="14833" y="26489"/>
                  </a:lnTo>
                  <a:lnTo>
                    <a:pt x="15086" y="26236"/>
                  </a:lnTo>
                  <a:lnTo>
                    <a:pt x="15317" y="25984"/>
                  </a:lnTo>
                  <a:lnTo>
                    <a:pt x="15507" y="25731"/>
                  </a:lnTo>
                  <a:lnTo>
                    <a:pt x="15696" y="25458"/>
                  </a:lnTo>
                  <a:lnTo>
                    <a:pt x="15864" y="25184"/>
                  </a:lnTo>
                  <a:lnTo>
                    <a:pt x="15990" y="24911"/>
                  </a:lnTo>
                  <a:lnTo>
                    <a:pt x="16117" y="24637"/>
                  </a:lnTo>
                  <a:lnTo>
                    <a:pt x="16222" y="24364"/>
                  </a:lnTo>
                  <a:lnTo>
                    <a:pt x="16327" y="24111"/>
                  </a:lnTo>
                  <a:lnTo>
                    <a:pt x="16474" y="23606"/>
                  </a:lnTo>
                  <a:lnTo>
                    <a:pt x="16558" y="23165"/>
                  </a:lnTo>
                  <a:lnTo>
                    <a:pt x="16622" y="22786"/>
                  </a:lnTo>
                  <a:lnTo>
                    <a:pt x="16664" y="22491"/>
                  </a:lnTo>
                  <a:lnTo>
                    <a:pt x="16664" y="22239"/>
                  </a:lnTo>
                  <a:lnTo>
                    <a:pt x="16285" y="22239"/>
                  </a:lnTo>
                  <a:lnTo>
                    <a:pt x="15906" y="22260"/>
                  </a:lnTo>
                  <a:lnTo>
                    <a:pt x="15549" y="22302"/>
                  </a:lnTo>
                  <a:lnTo>
                    <a:pt x="15212" y="22386"/>
                  </a:lnTo>
                  <a:lnTo>
                    <a:pt x="14875" y="22470"/>
                  </a:lnTo>
                  <a:lnTo>
                    <a:pt x="14560" y="22575"/>
                  </a:lnTo>
                  <a:lnTo>
                    <a:pt x="14244" y="22702"/>
                  </a:lnTo>
                  <a:lnTo>
                    <a:pt x="13950" y="22828"/>
                  </a:lnTo>
                  <a:lnTo>
                    <a:pt x="13676" y="22996"/>
                  </a:lnTo>
                  <a:lnTo>
                    <a:pt x="13403" y="23143"/>
                  </a:lnTo>
                  <a:lnTo>
                    <a:pt x="13150" y="23333"/>
                  </a:lnTo>
                  <a:lnTo>
                    <a:pt x="12898" y="23522"/>
                  </a:lnTo>
                  <a:lnTo>
                    <a:pt x="12645" y="23712"/>
                  </a:lnTo>
                  <a:lnTo>
                    <a:pt x="12435" y="23922"/>
                  </a:lnTo>
                  <a:lnTo>
                    <a:pt x="12014" y="24343"/>
                  </a:lnTo>
                  <a:lnTo>
                    <a:pt x="11635" y="24785"/>
                  </a:lnTo>
                  <a:lnTo>
                    <a:pt x="11299" y="25226"/>
                  </a:lnTo>
                  <a:lnTo>
                    <a:pt x="11004" y="25668"/>
                  </a:lnTo>
                  <a:lnTo>
                    <a:pt x="10752" y="26110"/>
                  </a:lnTo>
                  <a:lnTo>
                    <a:pt x="10520" y="26510"/>
                  </a:lnTo>
                  <a:lnTo>
                    <a:pt x="10352" y="26888"/>
                  </a:lnTo>
                  <a:lnTo>
                    <a:pt x="10079" y="27499"/>
                  </a:lnTo>
                  <a:lnTo>
                    <a:pt x="9742" y="26236"/>
                  </a:lnTo>
                  <a:lnTo>
                    <a:pt x="9426" y="24953"/>
                  </a:lnTo>
                  <a:lnTo>
                    <a:pt x="9153" y="23690"/>
                  </a:lnTo>
                  <a:lnTo>
                    <a:pt x="8921" y="22407"/>
                  </a:lnTo>
                  <a:lnTo>
                    <a:pt x="8921" y="22407"/>
                  </a:lnTo>
                  <a:lnTo>
                    <a:pt x="9489" y="22533"/>
                  </a:lnTo>
                  <a:lnTo>
                    <a:pt x="10036" y="22618"/>
                  </a:lnTo>
                  <a:lnTo>
                    <a:pt x="10562" y="22660"/>
                  </a:lnTo>
                  <a:lnTo>
                    <a:pt x="11046" y="22660"/>
                  </a:lnTo>
                  <a:lnTo>
                    <a:pt x="11509" y="22639"/>
                  </a:lnTo>
                  <a:lnTo>
                    <a:pt x="11951" y="22575"/>
                  </a:lnTo>
                  <a:lnTo>
                    <a:pt x="12372" y="22491"/>
                  </a:lnTo>
                  <a:lnTo>
                    <a:pt x="12750" y="22386"/>
                  </a:lnTo>
                  <a:lnTo>
                    <a:pt x="13129" y="22239"/>
                  </a:lnTo>
                  <a:lnTo>
                    <a:pt x="13466" y="22092"/>
                  </a:lnTo>
                  <a:lnTo>
                    <a:pt x="13781" y="21902"/>
                  </a:lnTo>
                  <a:lnTo>
                    <a:pt x="14076" y="21713"/>
                  </a:lnTo>
                  <a:lnTo>
                    <a:pt x="14349" y="21502"/>
                  </a:lnTo>
                  <a:lnTo>
                    <a:pt x="14602" y="21292"/>
                  </a:lnTo>
                  <a:lnTo>
                    <a:pt x="14833" y="21061"/>
                  </a:lnTo>
                  <a:lnTo>
                    <a:pt x="15044" y="20829"/>
                  </a:lnTo>
                  <a:lnTo>
                    <a:pt x="15233" y="20577"/>
                  </a:lnTo>
                  <a:lnTo>
                    <a:pt x="15422" y="20345"/>
                  </a:lnTo>
                  <a:lnTo>
                    <a:pt x="15570" y="20093"/>
                  </a:lnTo>
                  <a:lnTo>
                    <a:pt x="15717" y="19861"/>
                  </a:lnTo>
                  <a:lnTo>
                    <a:pt x="15969" y="19399"/>
                  </a:lnTo>
                  <a:lnTo>
                    <a:pt x="16138" y="18978"/>
                  </a:lnTo>
                  <a:lnTo>
                    <a:pt x="16285" y="18599"/>
                  </a:lnTo>
                  <a:lnTo>
                    <a:pt x="16369" y="18326"/>
                  </a:lnTo>
                  <a:lnTo>
                    <a:pt x="16432" y="18073"/>
                  </a:lnTo>
                  <a:lnTo>
                    <a:pt x="16033" y="18010"/>
                  </a:lnTo>
                  <a:lnTo>
                    <a:pt x="15654" y="17947"/>
                  </a:lnTo>
                  <a:lnTo>
                    <a:pt x="15275" y="17926"/>
                  </a:lnTo>
                  <a:lnTo>
                    <a:pt x="14917" y="17947"/>
                  </a:lnTo>
                  <a:lnTo>
                    <a:pt x="14560" y="17968"/>
                  </a:lnTo>
                  <a:lnTo>
                    <a:pt x="14223" y="18010"/>
                  </a:lnTo>
                  <a:lnTo>
                    <a:pt x="13887" y="18073"/>
                  </a:lnTo>
                  <a:lnTo>
                    <a:pt x="13571" y="18157"/>
                  </a:lnTo>
                  <a:lnTo>
                    <a:pt x="13255" y="18262"/>
                  </a:lnTo>
                  <a:lnTo>
                    <a:pt x="12940" y="18389"/>
                  </a:lnTo>
                  <a:lnTo>
                    <a:pt x="12645" y="18515"/>
                  </a:lnTo>
                  <a:lnTo>
                    <a:pt x="12351" y="18662"/>
                  </a:lnTo>
                  <a:lnTo>
                    <a:pt x="12077" y="18809"/>
                  </a:lnTo>
                  <a:lnTo>
                    <a:pt x="11825" y="18978"/>
                  </a:lnTo>
                  <a:lnTo>
                    <a:pt x="11320" y="19335"/>
                  </a:lnTo>
                  <a:lnTo>
                    <a:pt x="10857" y="19714"/>
                  </a:lnTo>
                  <a:lnTo>
                    <a:pt x="10436" y="20093"/>
                  </a:lnTo>
                  <a:lnTo>
                    <a:pt x="10057" y="20493"/>
                  </a:lnTo>
                  <a:lnTo>
                    <a:pt x="9742" y="20871"/>
                  </a:lnTo>
                  <a:lnTo>
                    <a:pt x="9447" y="21229"/>
                  </a:lnTo>
                  <a:lnTo>
                    <a:pt x="9216" y="21545"/>
                  </a:lnTo>
                  <a:lnTo>
                    <a:pt x="8858" y="22070"/>
                  </a:lnTo>
                  <a:lnTo>
                    <a:pt x="8690" y="20850"/>
                  </a:lnTo>
                  <a:lnTo>
                    <a:pt x="8543" y="19609"/>
                  </a:lnTo>
                  <a:lnTo>
                    <a:pt x="8437" y="18368"/>
                  </a:lnTo>
                  <a:lnTo>
                    <a:pt x="8374" y="17126"/>
                  </a:lnTo>
                  <a:lnTo>
                    <a:pt x="8942" y="17232"/>
                  </a:lnTo>
                  <a:lnTo>
                    <a:pt x="9489" y="17316"/>
                  </a:lnTo>
                  <a:lnTo>
                    <a:pt x="9994" y="17337"/>
                  </a:lnTo>
                  <a:lnTo>
                    <a:pt x="10457" y="17337"/>
                  </a:lnTo>
                  <a:lnTo>
                    <a:pt x="10920" y="17316"/>
                  </a:lnTo>
                  <a:lnTo>
                    <a:pt x="11341" y="17253"/>
                  </a:lnTo>
                  <a:lnTo>
                    <a:pt x="11741" y="17147"/>
                  </a:lnTo>
                  <a:lnTo>
                    <a:pt x="12119" y="17042"/>
                  </a:lnTo>
                  <a:lnTo>
                    <a:pt x="12477" y="16895"/>
                  </a:lnTo>
                  <a:lnTo>
                    <a:pt x="12814" y="16727"/>
                  </a:lnTo>
                  <a:lnTo>
                    <a:pt x="13129" y="16558"/>
                  </a:lnTo>
                  <a:lnTo>
                    <a:pt x="13403" y="16348"/>
                  </a:lnTo>
                  <a:lnTo>
                    <a:pt x="13676" y="16159"/>
                  </a:lnTo>
                  <a:lnTo>
                    <a:pt x="13929" y="15927"/>
                  </a:lnTo>
                  <a:lnTo>
                    <a:pt x="14160" y="15696"/>
                  </a:lnTo>
                  <a:lnTo>
                    <a:pt x="14349" y="15464"/>
                  </a:lnTo>
                  <a:lnTo>
                    <a:pt x="14560" y="15233"/>
                  </a:lnTo>
                  <a:lnTo>
                    <a:pt x="14728" y="14980"/>
                  </a:lnTo>
                  <a:lnTo>
                    <a:pt x="15023" y="14496"/>
                  </a:lnTo>
                  <a:lnTo>
                    <a:pt x="15254" y="14055"/>
                  </a:lnTo>
                  <a:lnTo>
                    <a:pt x="15443" y="13634"/>
                  </a:lnTo>
                  <a:lnTo>
                    <a:pt x="15570" y="13276"/>
                  </a:lnTo>
                  <a:lnTo>
                    <a:pt x="15654" y="13003"/>
                  </a:lnTo>
                  <a:lnTo>
                    <a:pt x="15717" y="12750"/>
                  </a:lnTo>
                  <a:lnTo>
                    <a:pt x="15359" y="12687"/>
                  </a:lnTo>
                  <a:lnTo>
                    <a:pt x="15002" y="12645"/>
                  </a:lnTo>
                  <a:lnTo>
                    <a:pt x="14665" y="12624"/>
                  </a:lnTo>
                  <a:lnTo>
                    <a:pt x="14013" y="12624"/>
                  </a:lnTo>
                  <a:lnTo>
                    <a:pt x="13697" y="12666"/>
                  </a:lnTo>
                  <a:lnTo>
                    <a:pt x="13382" y="12708"/>
                  </a:lnTo>
                  <a:lnTo>
                    <a:pt x="13066" y="12792"/>
                  </a:lnTo>
                  <a:lnTo>
                    <a:pt x="12771" y="12855"/>
                  </a:lnTo>
                  <a:lnTo>
                    <a:pt x="12498" y="12961"/>
                  </a:lnTo>
                  <a:lnTo>
                    <a:pt x="12224" y="13066"/>
                  </a:lnTo>
                  <a:lnTo>
                    <a:pt x="11951" y="13192"/>
                  </a:lnTo>
                  <a:lnTo>
                    <a:pt x="11677" y="13318"/>
                  </a:lnTo>
                  <a:lnTo>
                    <a:pt x="11425" y="13466"/>
                  </a:lnTo>
                  <a:lnTo>
                    <a:pt x="10941" y="13760"/>
                  </a:lnTo>
                  <a:lnTo>
                    <a:pt x="10499" y="14097"/>
                  </a:lnTo>
                  <a:lnTo>
                    <a:pt x="10079" y="14433"/>
                  </a:lnTo>
                  <a:lnTo>
                    <a:pt x="9700" y="14791"/>
                  </a:lnTo>
                  <a:lnTo>
                    <a:pt x="9363" y="15149"/>
                  </a:lnTo>
                  <a:lnTo>
                    <a:pt x="9069" y="15506"/>
                  </a:lnTo>
                  <a:lnTo>
                    <a:pt x="8795" y="15843"/>
                  </a:lnTo>
                  <a:lnTo>
                    <a:pt x="8564" y="16138"/>
                  </a:lnTo>
                  <a:lnTo>
                    <a:pt x="8374" y="16411"/>
                  </a:lnTo>
                  <a:lnTo>
                    <a:pt x="8374" y="15696"/>
                  </a:lnTo>
                  <a:lnTo>
                    <a:pt x="8395" y="15001"/>
                  </a:lnTo>
                  <a:lnTo>
                    <a:pt x="8437" y="14286"/>
                  </a:lnTo>
                  <a:lnTo>
                    <a:pt x="8480" y="13571"/>
                  </a:lnTo>
                  <a:lnTo>
                    <a:pt x="8564" y="12919"/>
                  </a:lnTo>
                  <a:lnTo>
                    <a:pt x="8648" y="12266"/>
                  </a:lnTo>
                  <a:lnTo>
                    <a:pt x="9174" y="12351"/>
                  </a:lnTo>
                  <a:lnTo>
                    <a:pt x="9679" y="12393"/>
                  </a:lnTo>
                  <a:lnTo>
                    <a:pt x="10163" y="12414"/>
                  </a:lnTo>
                  <a:lnTo>
                    <a:pt x="10626" y="12393"/>
                  </a:lnTo>
                  <a:lnTo>
                    <a:pt x="11046" y="12351"/>
                  </a:lnTo>
                  <a:lnTo>
                    <a:pt x="11446" y="12266"/>
                  </a:lnTo>
                  <a:lnTo>
                    <a:pt x="11825" y="12161"/>
                  </a:lnTo>
                  <a:lnTo>
                    <a:pt x="12203" y="12035"/>
                  </a:lnTo>
                  <a:lnTo>
                    <a:pt x="12540" y="11888"/>
                  </a:lnTo>
                  <a:lnTo>
                    <a:pt x="12856" y="11719"/>
                  </a:lnTo>
                  <a:lnTo>
                    <a:pt x="13150" y="11530"/>
                  </a:lnTo>
                  <a:lnTo>
                    <a:pt x="13424" y="11341"/>
                  </a:lnTo>
                  <a:lnTo>
                    <a:pt x="13676" y="11130"/>
                  </a:lnTo>
                  <a:lnTo>
                    <a:pt x="13908" y="10920"/>
                  </a:lnTo>
                  <a:lnTo>
                    <a:pt x="14118" y="10688"/>
                  </a:lnTo>
                  <a:lnTo>
                    <a:pt x="14307" y="10457"/>
                  </a:lnTo>
                  <a:lnTo>
                    <a:pt x="14497" y="10226"/>
                  </a:lnTo>
                  <a:lnTo>
                    <a:pt x="14665" y="9973"/>
                  </a:lnTo>
                  <a:lnTo>
                    <a:pt x="14938" y="9510"/>
                  </a:lnTo>
                  <a:lnTo>
                    <a:pt x="15170" y="9068"/>
                  </a:lnTo>
                  <a:lnTo>
                    <a:pt x="15338" y="8669"/>
                  </a:lnTo>
                  <a:lnTo>
                    <a:pt x="15464" y="8332"/>
                  </a:lnTo>
                  <a:lnTo>
                    <a:pt x="15549" y="8059"/>
                  </a:lnTo>
                  <a:lnTo>
                    <a:pt x="15612" y="7827"/>
                  </a:lnTo>
                  <a:lnTo>
                    <a:pt x="15317" y="7764"/>
                  </a:lnTo>
                  <a:lnTo>
                    <a:pt x="15023" y="7722"/>
                  </a:lnTo>
                  <a:lnTo>
                    <a:pt x="14749" y="7701"/>
                  </a:lnTo>
                  <a:lnTo>
                    <a:pt x="14476" y="7680"/>
                  </a:lnTo>
                  <a:lnTo>
                    <a:pt x="14202" y="7680"/>
                  </a:lnTo>
                  <a:lnTo>
                    <a:pt x="13929" y="7701"/>
                  </a:lnTo>
                  <a:lnTo>
                    <a:pt x="13403" y="7764"/>
                  </a:lnTo>
                  <a:lnTo>
                    <a:pt x="12919" y="7869"/>
                  </a:lnTo>
                  <a:lnTo>
                    <a:pt x="12435" y="8017"/>
                  </a:lnTo>
                  <a:lnTo>
                    <a:pt x="11972" y="8185"/>
                  </a:lnTo>
                  <a:lnTo>
                    <a:pt x="11551" y="8395"/>
                  </a:lnTo>
                  <a:lnTo>
                    <a:pt x="11130" y="8627"/>
                  </a:lnTo>
                  <a:lnTo>
                    <a:pt x="10752" y="8900"/>
                  </a:lnTo>
                  <a:lnTo>
                    <a:pt x="10394" y="9153"/>
                  </a:lnTo>
                  <a:lnTo>
                    <a:pt x="10036" y="9447"/>
                  </a:lnTo>
                  <a:lnTo>
                    <a:pt x="9721" y="9742"/>
                  </a:lnTo>
                  <a:lnTo>
                    <a:pt x="9426" y="10036"/>
                  </a:lnTo>
                  <a:lnTo>
                    <a:pt x="9174" y="10331"/>
                  </a:lnTo>
                  <a:lnTo>
                    <a:pt x="8921" y="10604"/>
                  </a:lnTo>
                  <a:lnTo>
                    <a:pt x="9048" y="9973"/>
                  </a:lnTo>
                  <a:lnTo>
                    <a:pt x="9216" y="9342"/>
                  </a:lnTo>
                  <a:lnTo>
                    <a:pt x="9363" y="8711"/>
                  </a:lnTo>
                  <a:lnTo>
                    <a:pt x="9531" y="8101"/>
                  </a:lnTo>
                  <a:lnTo>
                    <a:pt x="9931" y="7848"/>
                  </a:lnTo>
                  <a:lnTo>
                    <a:pt x="10310" y="7575"/>
                  </a:lnTo>
                  <a:lnTo>
                    <a:pt x="10647" y="7280"/>
                  </a:lnTo>
                  <a:lnTo>
                    <a:pt x="10941" y="6986"/>
                  </a:lnTo>
                  <a:lnTo>
                    <a:pt x="11215" y="6691"/>
                  </a:lnTo>
                  <a:lnTo>
                    <a:pt x="11467" y="6375"/>
                  </a:lnTo>
                  <a:lnTo>
                    <a:pt x="11677" y="6039"/>
                  </a:lnTo>
                  <a:lnTo>
                    <a:pt x="11888" y="5723"/>
                  </a:lnTo>
                  <a:lnTo>
                    <a:pt x="12056" y="5387"/>
                  </a:lnTo>
                  <a:lnTo>
                    <a:pt x="12203" y="5050"/>
                  </a:lnTo>
                  <a:lnTo>
                    <a:pt x="12330" y="4713"/>
                  </a:lnTo>
                  <a:lnTo>
                    <a:pt x="12435" y="4377"/>
                  </a:lnTo>
                  <a:lnTo>
                    <a:pt x="12519" y="4040"/>
                  </a:lnTo>
                  <a:lnTo>
                    <a:pt x="12603" y="3704"/>
                  </a:lnTo>
                  <a:lnTo>
                    <a:pt x="12645" y="3388"/>
                  </a:lnTo>
                  <a:lnTo>
                    <a:pt x="12687" y="3051"/>
                  </a:lnTo>
                  <a:lnTo>
                    <a:pt x="12750" y="2441"/>
                  </a:lnTo>
                  <a:lnTo>
                    <a:pt x="12750" y="1873"/>
                  </a:lnTo>
                  <a:lnTo>
                    <a:pt x="12729" y="1347"/>
                  </a:lnTo>
                  <a:lnTo>
                    <a:pt x="12687" y="905"/>
                  </a:lnTo>
                  <a:lnTo>
                    <a:pt x="12624" y="527"/>
                  </a:lnTo>
                  <a:lnTo>
                    <a:pt x="12582" y="232"/>
                  </a:lnTo>
                  <a:lnTo>
                    <a:pt x="125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6658925" y="3249375"/>
              <a:ext cx="339800" cy="203575"/>
            </a:xfrm>
            <a:custGeom>
              <a:rect b="b" l="l" r="r" t="t"/>
              <a:pathLst>
                <a:path extrusionOk="0" h="8143" w="13592">
                  <a:moveTo>
                    <a:pt x="2525" y="0"/>
                  </a:moveTo>
                  <a:lnTo>
                    <a:pt x="2357" y="22"/>
                  </a:lnTo>
                  <a:lnTo>
                    <a:pt x="2168" y="43"/>
                  </a:lnTo>
                  <a:lnTo>
                    <a:pt x="1999" y="85"/>
                  </a:lnTo>
                  <a:lnTo>
                    <a:pt x="1810" y="127"/>
                  </a:lnTo>
                  <a:lnTo>
                    <a:pt x="1663" y="211"/>
                  </a:lnTo>
                  <a:lnTo>
                    <a:pt x="1494" y="295"/>
                  </a:lnTo>
                  <a:lnTo>
                    <a:pt x="1347" y="400"/>
                  </a:lnTo>
                  <a:lnTo>
                    <a:pt x="1221" y="505"/>
                  </a:lnTo>
                  <a:lnTo>
                    <a:pt x="1095" y="632"/>
                  </a:lnTo>
                  <a:lnTo>
                    <a:pt x="968" y="758"/>
                  </a:lnTo>
                  <a:lnTo>
                    <a:pt x="863" y="905"/>
                  </a:lnTo>
                  <a:lnTo>
                    <a:pt x="779" y="1052"/>
                  </a:lnTo>
                  <a:lnTo>
                    <a:pt x="695" y="1221"/>
                  </a:lnTo>
                  <a:lnTo>
                    <a:pt x="632" y="1389"/>
                  </a:lnTo>
                  <a:lnTo>
                    <a:pt x="590" y="1557"/>
                  </a:lnTo>
                  <a:lnTo>
                    <a:pt x="548" y="1747"/>
                  </a:lnTo>
                  <a:lnTo>
                    <a:pt x="22" y="5891"/>
                  </a:lnTo>
                  <a:lnTo>
                    <a:pt x="1" y="6102"/>
                  </a:lnTo>
                  <a:lnTo>
                    <a:pt x="1" y="6333"/>
                  </a:lnTo>
                  <a:lnTo>
                    <a:pt x="43" y="6544"/>
                  </a:lnTo>
                  <a:lnTo>
                    <a:pt x="85" y="6733"/>
                  </a:lnTo>
                  <a:lnTo>
                    <a:pt x="169" y="6943"/>
                  </a:lnTo>
                  <a:lnTo>
                    <a:pt x="253" y="7133"/>
                  </a:lnTo>
                  <a:lnTo>
                    <a:pt x="358" y="7301"/>
                  </a:lnTo>
                  <a:lnTo>
                    <a:pt x="485" y="7469"/>
                  </a:lnTo>
                  <a:lnTo>
                    <a:pt x="632" y="7617"/>
                  </a:lnTo>
                  <a:lnTo>
                    <a:pt x="800" y="7743"/>
                  </a:lnTo>
                  <a:lnTo>
                    <a:pt x="968" y="7869"/>
                  </a:lnTo>
                  <a:lnTo>
                    <a:pt x="1158" y="7953"/>
                  </a:lnTo>
                  <a:lnTo>
                    <a:pt x="1347" y="8037"/>
                  </a:lnTo>
                  <a:lnTo>
                    <a:pt x="1558" y="8100"/>
                  </a:lnTo>
                  <a:lnTo>
                    <a:pt x="1768" y="8121"/>
                  </a:lnTo>
                  <a:lnTo>
                    <a:pt x="1999" y="8143"/>
                  </a:lnTo>
                  <a:lnTo>
                    <a:pt x="11593" y="8143"/>
                  </a:lnTo>
                  <a:lnTo>
                    <a:pt x="11825" y="8121"/>
                  </a:lnTo>
                  <a:lnTo>
                    <a:pt x="12035" y="8100"/>
                  </a:lnTo>
                  <a:lnTo>
                    <a:pt x="12245" y="8037"/>
                  </a:lnTo>
                  <a:lnTo>
                    <a:pt x="12435" y="7953"/>
                  </a:lnTo>
                  <a:lnTo>
                    <a:pt x="12624" y="7869"/>
                  </a:lnTo>
                  <a:lnTo>
                    <a:pt x="12792" y="7743"/>
                  </a:lnTo>
                  <a:lnTo>
                    <a:pt x="12961" y="7617"/>
                  </a:lnTo>
                  <a:lnTo>
                    <a:pt x="13087" y="7469"/>
                  </a:lnTo>
                  <a:lnTo>
                    <a:pt x="13234" y="7301"/>
                  </a:lnTo>
                  <a:lnTo>
                    <a:pt x="13339" y="7133"/>
                  </a:lnTo>
                  <a:lnTo>
                    <a:pt x="13423" y="6943"/>
                  </a:lnTo>
                  <a:lnTo>
                    <a:pt x="13508" y="6733"/>
                  </a:lnTo>
                  <a:lnTo>
                    <a:pt x="13550" y="6544"/>
                  </a:lnTo>
                  <a:lnTo>
                    <a:pt x="13592" y="6333"/>
                  </a:lnTo>
                  <a:lnTo>
                    <a:pt x="13592" y="6102"/>
                  </a:lnTo>
                  <a:lnTo>
                    <a:pt x="13571" y="5891"/>
                  </a:lnTo>
                  <a:lnTo>
                    <a:pt x="13045" y="1747"/>
                  </a:lnTo>
                  <a:lnTo>
                    <a:pt x="13003" y="1557"/>
                  </a:lnTo>
                  <a:lnTo>
                    <a:pt x="12961" y="1389"/>
                  </a:lnTo>
                  <a:lnTo>
                    <a:pt x="12897" y="1221"/>
                  </a:lnTo>
                  <a:lnTo>
                    <a:pt x="12813" y="1052"/>
                  </a:lnTo>
                  <a:lnTo>
                    <a:pt x="12729" y="905"/>
                  </a:lnTo>
                  <a:lnTo>
                    <a:pt x="12624" y="758"/>
                  </a:lnTo>
                  <a:lnTo>
                    <a:pt x="12498" y="632"/>
                  </a:lnTo>
                  <a:lnTo>
                    <a:pt x="12372" y="505"/>
                  </a:lnTo>
                  <a:lnTo>
                    <a:pt x="12245" y="400"/>
                  </a:lnTo>
                  <a:lnTo>
                    <a:pt x="12098" y="295"/>
                  </a:lnTo>
                  <a:lnTo>
                    <a:pt x="11930" y="211"/>
                  </a:lnTo>
                  <a:lnTo>
                    <a:pt x="11761" y="127"/>
                  </a:lnTo>
                  <a:lnTo>
                    <a:pt x="11593" y="85"/>
                  </a:lnTo>
                  <a:lnTo>
                    <a:pt x="11425" y="43"/>
                  </a:lnTo>
                  <a:lnTo>
                    <a:pt x="11235" y="22"/>
                  </a:lnTo>
                  <a:lnTo>
                    <a:pt x="110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6722575" y="3277250"/>
              <a:ext cx="52625" cy="63675"/>
            </a:xfrm>
            <a:custGeom>
              <a:rect b="b" l="l" r="r" t="t"/>
              <a:pathLst>
                <a:path extrusionOk="0" h="2547" w="2105">
                  <a:moveTo>
                    <a:pt x="0" y="1"/>
                  </a:moveTo>
                  <a:lnTo>
                    <a:pt x="0" y="463"/>
                  </a:lnTo>
                  <a:lnTo>
                    <a:pt x="779" y="463"/>
                  </a:lnTo>
                  <a:lnTo>
                    <a:pt x="779" y="2546"/>
                  </a:lnTo>
                  <a:lnTo>
                    <a:pt x="1326" y="2546"/>
                  </a:lnTo>
                  <a:lnTo>
                    <a:pt x="1326" y="463"/>
                  </a:lnTo>
                  <a:lnTo>
                    <a:pt x="2104" y="463"/>
                  </a:lnTo>
                  <a:lnTo>
                    <a:pt x="21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6772550" y="3277250"/>
              <a:ext cx="62600" cy="63675"/>
            </a:xfrm>
            <a:custGeom>
              <a:rect b="b" l="l" r="r" t="t"/>
              <a:pathLst>
                <a:path extrusionOk="0" h="2547" w="2504">
                  <a:moveTo>
                    <a:pt x="1262" y="632"/>
                  </a:moveTo>
                  <a:lnTo>
                    <a:pt x="1578" y="1557"/>
                  </a:lnTo>
                  <a:lnTo>
                    <a:pt x="905" y="1557"/>
                  </a:lnTo>
                  <a:lnTo>
                    <a:pt x="1241" y="632"/>
                  </a:lnTo>
                  <a:close/>
                  <a:moveTo>
                    <a:pt x="968" y="1"/>
                  </a:moveTo>
                  <a:lnTo>
                    <a:pt x="0" y="2546"/>
                  </a:lnTo>
                  <a:lnTo>
                    <a:pt x="568" y="2546"/>
                  </a:lnTo>
                  <a:lnTo>
                    <a:pt x="778" y="1978"/>
                  </a:lnTo>
                  <a:lnTo>
                    <a:pt x="1725" y="1978"/>
                  </a:lnTo>
                  <a:lnTo>
                    <a:pt x="1915" y="2546"/>
                  </a:lnTo>
                  <a:lnTo>
                    <a:pt x="2504" y="2546"/>
                  </a:lnTo>
                  <a:lnTo>
                    <a:pt x="15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3"/>
            <p:cNvSpPr/>
            <p:nvPr/>
          </p:nvSpPr>
          <p:spPr>
            <a:xfrm>
              <a:off x="6839325" y="3277250"/>
              <a:ext cx="60525" cy="63675"/>
            </a:xfrm>
            <a:custGeom>
              <a:rect b="b" l="l" r="r" t="t"/>
              <a:pathLst>
                <a:path extrusionOk="0" h="2547" w="2421">
                  <a:moveTo>
                    <a:pt x="64" y="1"/>
                  </a:moveTo>
                  <a:lnTo>
                    <a:pt x="885" y="1200"/>
                  </a:lnTo>
                  <a:lnTo>
                    <a:pt x="1" y="2546"/>
                  </a:lnTo>
                  <a:lnTo>
                    <a:pt x="632" y="2546"/>
                  </a:lnTo>
                  <a:lnTo>
                    <a:pt x="1200" y="1663"/>
                  </a:lnTo>
                  <a:lnTo>
                    <a:pt x="1747" y="2546"/>
                  </a:lnTo>
                  <a:lnTo>
                    <a:pt x="2420" y="2546"/>
                  </a:lnTo>
                  <a:lnTo>
                    <a:pt x="1537" y="1221"/>
                  </a:lnTo>
                  <a:lnTo>
                    <a:pt x="2336" y="1"/>
                  </a:lnTo>
                  <a:lnTo>
                    <a:pt x="1726" y="1"/>
                  </a:lnTo>
                  <a:lnTo>
                    <a:pt x="1221" y="800"/>
                  </a:lnTo>
                  <a:lnTo>
                    <a:pt x="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6910875" y="3277250"/>
              <a:ext cx="13700" cy="63675"/>
            </a:xfrm>
            <a:custGeom>
              <a:rect b="b" l="l" r="r" t="t"/>
              <a:pathLst>
                <a:path extrusionOk="0" h="2547" w="548">
                  <a:moveTo>
                    <a:pt x="0" y="1"/>
                  </a:moveTo>
                  <a:lnTo>
                    <a:pt x="0" y="2546"/>
                  </a:lnTo>
                  <a:lnTo>
                    <a:pt x="547" y="2546"/>
                  </a:lnTo>
                  <a:lnTo>
                    <a:pt x="5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6068275" y="4098825"/>
              <a:ext cx="247750" cy="468650"/>
            </a:xfrm>
            <a:custGeom>
              <a:rect b="b" l="l" r="r" t="t"/>
              <a:pathLst>
                <a:path extrusionOk="0" h="18746" w="9910">
                  <a:moveTo>
                    <a:pt x="4692" y="0"/>
                  </a:moveTo>
                  <a:lnTo>
                    <a:pt x="4439" y="21"/>
                  </a:lnTo>
                  <a:lnTo>
                    <a:pt x="4187" y="42"/>
                  </a:lnTo>
                  <a:lnTo>
                    <a:pt x="3955" y="84"/>
                  </a:lnTo>
                  <a:lnTo>
                    <a:pt x="3471" y="211"/>
                  </a:lnTo>
                  <a:lnTo>
                    <a:pt x="3030" y="379"/>
                  </a:lnTo>
                  <a:lnTo>
                    <a:pt x="2588" y="589"/>
                  </a:lnTo>
                  <a:lnTo>
                    <a:pt x="2188" y="842"/>
                  </a:lnTo>
                  <a:lnTo>
                    <a:pt x="1809" y="1136"/>
                  </a:lnTo>
                  <a:lnTo>
                    <a:pt x="1452" y="1452"/>
                  </a:lnTo>
                  <a:lnTo>
                    <a:pt x="1136" y="1810"/>
                  </a:lnTo>
                  <a:lnTo>
                    <a:pt x="842" y="2188"/>
                  </a:lnTo>
                  <a:lnTo>
                    <a:pt x="589" y="2588"/>
                  </a:lnTo>
                  <a:lnTo>
                    <a:pt x="379" y="3030"/>
                  </a:lnTo>
                  <a:lnTo>
                    <a:pt x="210" y="3472"/>
                  </a:lnTo>
                  <a:lnTo>
                    <a:pt x="84" y="3956"/>
                  </a:lnTo>
                  <a:lnTo>
                    <a:pt x="42" y="4187"/>
                  </a:lnTo>
                  <a:lnTo>
                    <a:pt x="21" y="4439"/>
                  </a:lnTo>
                  <a:lnTo>
                    <a:pt x="0" y="4692"/>
                  </a:lnTo>
                  <a:lnTo>
                    <a:pt x="0" y="4944"/>
                  </a:lnTo>
                  <a:lnTo>
                    <a:pt x="0" y="13802"/>
                  </a:lnTo>
                  <a:lnTo>
                    <a:pt x="0" y="14054"/>
                  </a:lnTo>
                  <a:lnTo>
                    <a:pt x="21" y="14307"/>
                  </a:lnTo>
                  <a:lnTo>
                    <a:pt x="42" y="14538"/>
                  </a:lnTo>
                  <a:lnTo>
                    <a:pt x="84" y="14791"/>
                  </a:lnTo>
                  <a:lnTo>
                    <a:pt x="210" y="15253"/>
                  </a:lnTo>
                  <a:lnTo>
                    <a:pt x="379" y="15716"/>
                  </a:lnTo>
                  <a:lnTo>
                    <a:pt x="589" y="16158"/>
                  </a:lnTo>
                  <a:lnTo>
                    <a:pt x="842" y="16558"/>
                  </a:lnTo>
                  <a:lnTo>
                    <a:pt x="1136" y="16937"/>
                  </a:lnTo>
                  <a:lnTo>
                    <a:pt x="1452" y="17294"/>
                  </a:lnTo>
                  <a:lnTo>
                    <a:pt x="1809" y="17610"/>
                  </a:lnTo>
                  <a:lnTo>
                    <a:pt x="2188" y="17904"/>
                  </a:lnTo>
                  <a:lnTo>
                    <a:pt x="2588" y="18136"/>
                  </a:lnTo>
                  <a:lnTo>
                    <a:pt x="3030" y="18346"/>
                  </a:lnTo>
                  <a:lnTo>
                    <a:pt x="3471" y="18514"/>
                  </a:lnTo>
                  <a:lnTo>
                    <a:pt x="3955" y="18641"/>
                  </a:lnTo>
                  <a:lnTo>
                    <a:pt x="4187" y="18683"/>
                  </a:lnTo>
                  <a:lnTo>
                    <a:pt x="4439" y="18725"/>
                  </a:lnTo>
                  <a:lnTo>
                    <a:pt x="4692" y="18746"/>
                  </a:lnTo>
                  <a:lnTo>
                    <a:pt x="6185" y="18746"/>
                  </a:lnTo>
                  <a:lnTo>
                    <a:pt x="6564" y="18725"/>
                  </a:lnTo>
                  <a:lnTo>
                    <a:pt x="6943" y="18662"/>
                  </a:lnTo>
                  <a:lnTo>
                    <a:pt x="7279" y="18578"/>
                  </a:lnTo>
                  <a:lnTo>
                    <a:pt x="7637" y="18451"/>
                  </a:lnTo>
                  <a:lnTo>
                    <a:pt x="7953" y="18304"/>
                  </a:lnTo>
                  <a:lnTo>
                    <a:pt x="8268" y="18115"/>
                  </a:lnTo>
                  <a:lnTo>
                    <a:pt x="8542" y="17904"/>
                  </a:lnTo>
                  <a:lnTo>
                    <a:pt x="8815" y="17652"/>
                  </a:lnTo>
                  <a:lnTo>
                    <a:pt x="9047" y="17399"/>
                  </a:lnTo>
                  <a:lnTo>
                    <a:pt x="9257" y="17105"/>
                  </a:lnTo>
                  <a:lnTo>
                    <a:pt x="9446" y="16810"/>
                  </a:lnTo>
                  <a:lnTo>
                    <a:pt x="9615" y="16474"/>
                  </a:lnTo>
                  <a:lnTo>
                    <a:pt x="9741" y="16137"/>
                  </a:lnTo>
                  <a:lnTo>
                    <a:pt x="9825" y="15779"/>
                  </a:lnTo>
                  <a:lnTo>
                    <a:pt x="9888" y="15401"/>
                  </a:lnTo>
                  <a:lnTo>
                    <a:pt x="9909" y="15022"/>
                  </a:lnTo>
                  <a:lnTo>
                    <a:pt x="9909" y="4944"/>
                  </a:lnTo>
                  <a:lnTo>
                    <a:pt x="9888" y="4692"/>
                  </a:lnTo>
                  <a:lnTo>
                    <a:pt x="9867" y="4439"/>
                  </a:lnTo>
                  <a:lnTo>
                    <a:pt x="9846" y="4187"/>
                  </a:lnTo>
                  <a:lnTo>
                    <a:pt x="9804" y="3956"/>
                  </a:lnTo>
                  <a:lnTo>
                    <a:pt x="9678" y="3472"/>
                  </a:lnTo>
                  <a:lnTo>
                    <a:pt x="9510" y="3030"/>
                  </a:lnTo>
                  <a:lnTo>
                    <a:pt x="9299" y="2588"/>
                  </a:lnTo>
                  <a:lnTo>
                    <a:pt x="9047" y="2188"/>
                  </a:lnTo>
                  <a:lnTo>
                    <a:pt x="8773" y="1810"/>
                  </a:lnTo>
                  <a:lnTo>
                    <a:pt x="8437" y="1452"/>
                  </a:lnTo>
                  <a:lnTo>
                    <a:pt x="8100" y="1136"/>
                  </a:lnTo>
                  <a:lnTo>
                    <a:pt x="7700" y="842"/>
                  </a:lnTo>
                  <a:lnTo>
                    <a:pt x="7300" y="589"/>
                  </a:lnTo>
                  <a:lnTo>
                    <a:pt x="6880" y="379"/>
                  </a:lnTo>
                  <a:lnTo>
                    <a:pt x="6417" y="211"/>
                  </a:lnTo>
                  <a:lnTo>
                    <a:pt x="5933" y="84"/>
                  </a:lnTo>
                  <a:lnTo>
                    <a:pt x="5702" y="42"/>
                  </a:lnTo>
                  <a:lnTo>
                    <a:pt x="5449" y="21"/>
                  </a:lnTo>
                  <a:lnTo>
                    <a:pt x="5197" y="0"/>
                  </a:lnTo>
                  <a:close/>
                </a:path>
              </a:pathLst>
            </a:custGeom>
            <a:solidFill>
              <a:srgbClr val="202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7324275" y="4098825"/>
              <a:ext cx="247775" cy="468650"/>
            </a:xfrm>
            <a:custGeom>
              <a:rect b="b" l="l" r="r" t="t"/>
              <a:pathLst>
                <a:path extrusionOk="0" h="18746" w="9911">
                  <a:moveTo>
                    <a:pt x="4693" y="0"/>
                  </a:moveTo>
                  <a:lnTo>
                    <a:pt x="4440" y="21"/>
                  </a:lnTo>
                  <a:lnTo>
                    <a:pt x="4188" y="42"/>
                  </a:lnTo>
                  <a:lnTo>
                    <a:pt x="3956" y="84"/>
                  </a:lnTo>
                  <a:lnTo>
                    <a:pt x="3472" y="211"/>
                  </a:lnTo>
                  <a:lnTo>
                    <a:pt x="3030" y="379"/>
                  </a:lnTo>
                  <a:lnTo>
                    <a:pt x="2589" y="589"/>
                  </a:lnTo>
                  <a:lnTo>
                    <a:pt x="2189" y="842"/>
                  </a:lnTo>
                  <a:lnTo>
                    <a:pt x="1810" y="1136"/>
                  </a:lnTo>
                  <a:lnTo>
                    <a:pt x="1453" y="1452"/>
                  </a:lnTo>
                  <a:lnTo>
                    <a:pt x="1137" y="1810"/>
                  </a:lnTo>
                  <a:lnTo>
                    <a:pt x="842" y="2188"/>
                  </a:lnTo>
                  <a:lnTo>
                    <a:pt x="590" y="2588"/>
                  </a:lnTo>
                  <a:lnTo>
                    <a:pt x="380" y="3030"/>
                  </a:lnTo>
                  <a:lnTo>
                    <a:pt x="211" y="3472"/>
                  </a:lnTo>
                  <a:lnTo>
                    <a:pt x="106" y="3956"/>
                  </a:lnTo>
                  <a:lnTo>
                    <a:pt x="43" y="4187"/>
                  </a:lnTo>
                  <a:lnTo>
                    <a:pt x="22" y="4439"/>
                  </a:lnTo>
                  <a:lnTo>
                    <a:pt x="1" y="4692"/>
                  </a:lnTo>
                  <a:lnTo>
                    <a:pt x="1" y="4944"/>
                  </a:lnTo>
                  <a:lnTo>
                    <a:pt x="1" y="13802"/>
                  </a:lnTo>
                  <a:lnTo>
                    <a:pt x="1" y="14054"/>
                  </a:lnTo>
                  <a:lnTo>
                    <a:pt x="22" y="14307"/>
                  </a:lnTo>
                  <a:lnTo>
                    <a:pt x="43" y="14538"/>
                  </a:lnTo>
                  <a:lnTo>
                    <a:pt x="106" y="14791"/>
                  </a:lnTo>
                  <a:lnTo>
                    <a:pt x="211" y="15253"/>
                  </a:lnTo>
                  <a:lnTo>
                    <a:pt x="380" y="15716"/>
                  </a:lnTo>
                  <a:lnTo>
                    <a:pt x="590" y="16158"/>
                  </a:lnTo>
                  <a:lnTo>
                    <a:pt x="842" y="16558"/>
                  </a:lnTo>
                  <a:lnTo>
                    <a:pt x="1137" y="16937"/>
                  </a:lnTo>
                  <a:lnTo>
                    <a:pt x="1453" y="17294"/>
                  </a:lnTo>
                  <a:lnTo>
                    <a:pt x="1810" y="17610"/>
                  </a:lnTo>
                  <a:lnTo>
                    <a:pt x="2189" y="17904"/>
                  </a:lnTo>
                  <a:lnTo>
                    <a:pt x="2589" y="18136"/>
                  </a:lnTo>
                  <a:lnTo>
                    <a:pt x="3030" y="18346"/>
                  </a:lnTo>
                  <a:lnTo>
                    <a:pt x="3472" y="18514"/>
                  </a:lnTo>
                  <a:lnTo>
                    <a:pt x="3956" y="18641"/>
                  </a:lnTo>
                  <a:lnTo>
                    <a:pt x="4188" y="18683"/>
                  </a:lnTo>
                  <a:lnTo>
                    <a:pt x="4440" y="18725"/>
                  </a:lnTo>
                  <a:lnTo>
                    <a:pt x="4693" y="18746"/>
                  </a:lnTo>
                  <a:lnTo>
                    <a:pt x="6186" y="18746"/>
                  </a:lnTo>
                  <a:lnTo>
                    <a:pt x="6565" y="18725"/>
                  </a:lnTo>
                  <a:lnTo>
                    <a:pt x="6944" y="18662"/>
                  </a:lnTo>
                  <a:lnTo>
                    <a:pt x="7301" y="18578"/>
                  </a:lnTo>
                  <a:lnTo>
                    <a:pt x="7638" y="18451"/>
                  </a:lnTo>
                  <a:lnTo>
                    <a:pt x="7954" y="18304"/>
                  </a:lnTo>
                  <a:lnTo>
                    <a:pt x="8269" y="18115"/>
                  </a:lnTo>
                  <a:lnTo>
                    <a:pt x="8543" y="17904"/>
                  </a:lnTo>
                  <a:lnTo>
                    <a:pt x="8816" y="17652"/>
                  </a:lnTo>
                  <a:lnTo>
                    <a:pt x="9048" y="17399"/>
                  </a:lnTo>
                  <a:lnTo>
                    <a:pt x="9258" y="17105"/>
                  </a:lnTo>
                  <a:lnTo>
                    <a:pt x="9447" y="16810"/>
                  </a:lnTo>
                  <a:lnTo>
                    <a:pt x="9616" y="16474"/>
                  </a:lnTo>
                  <a:lnTo>
                    <a:pt x="9742" y="16137"/>
                  </a:lnTo>
                  <a:lnTo>
                    <a:pt x="9826" y="15779"/>
                  </a:lnTo>
                  <a:lnTo>
                    <a:pt x="9889" y="15401"/>
                  </a:lnTo>
                  <a:lnTo>
                    <a:pt x="9910" y="15022"/>
                  </a:lnTo>
                  <a:lnTo>
                    <a:pt x="9910" y="4944"/>
                  </a:lnTo>
                  <a:lnTo>
                    <a:pt x="9889" y="4692"/>
                  </a:lnTo>
                  <a:lnTo>
                    <a:pt x="9868" y="4439"/>
                  </a:lnTo>
                  <a:lnTo>
                    <a:pt x="9847" y="4187"/>
                  </a:lnTo>
                  <a:lnTo>
                    <a:pt x="9805" y="3956"/>
                  </a:lnTo>
                  <a:lnTo>
                    <a:pt x="9679" y="3472"/>
                  </a:lnTo>
                  <a:lnTo>
                    <a:pt x="9510" y="3030"/>
                  </a:lnTo>
                  <a:lnTo>
                    <a:pt x="9300" y="2588"/>
                  </a:lnTo>
                  <a:lnTo>
                    <a:pt x="9048" y="2188"/>
                  </a:lnTo>
                  <a:lnTo>
                    <a:pt x="8774" y="1810"/>
                  </a:lnTo>
                  <a:lnTo>
                    <a:pt x="8437" y="1452"/>
                  </a:lnTo>
                  <a:lnTo>
                    <a:pt x="8101" y="1136"/>
                  </a:lnTo>
                  <a:lnTo>
                    <a:pt x="7722" y="842"/>
                  </a:lnTo>
                  <a:lnTo>
                    <a:pt x="7301" y="589"/>
                  </a:lnTo>
                  <a:lnTo>
                    <a:pt x="6881" y="379"/>
                  </a:lnTo>
                  <a:lnTo>
                    <a:pt x="6418" y="211"/>
                  </a:lnTo>
                  <a:lnTo>
                    <a:pt x="5934" y="84"/>
                  </a:lnTo>
                  <a:lnTo>
                    <a:pt x="5702" y="42"/>
                  </a:lnTo>
                  <a:lnTo>
                    <a:pt x="5450" y="21"/>
                  </a:lnTo>
                  <a:lnTo>
                    <a:pt x="5197" y="0"/>
                  </a:lnTo>
                  <a:close/>
                </a:path>
              </a:pathLst>
            </a:custGeom>
            <a:solidFill>
              <a:srgbClr val="202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3"/>
            <p:cNvSpPr/>
            <p:nvPr/>
          </p:nvSpPr>
          <p:spPr>
            <a:xfrm>
              <a:off x="5970950" y="3691725"/>
              <a:ext cx="203050" cy="132550"/>
            </a:xfrm>
            <a:custGeom>
              <a:rect b="b" l="l" r="r" t="t"/>
              <a:pathLst>
                <a:path extrusionOk="0" h="5302" w="8122">
                  <a:moveTo>
                    <a:pt x="2652" y="0"/>
                  </a:moveTo>
                  <a:lnTo>
                    <a:pt x="2378" y="21"/>
                  </a:lnTo>
                  <a:lnTo>
                    <a:pt x="2105" y="63"/>
                  </a:lnTo>
                  <a:lnTo>
                    <a:pt x="1852" y="126"/>
                  </a:lnTo>
                  <a:lnTo>
                    <a:pt x="1621" y="211"/>
                  </a:lnTo>
                  <a:lnTo>
                    <a:pt x="1389" y="316"/>
                  </a:lnTo>
                  <a:lnTo>
                    <a:pt x="1158" y="463"/>
                  </a:lnTo>
                  <a:lnTo>
                    <a:pt x="969" y="610"/>
                  </a:lnTo>
                  <a:lnTo>
                    <a:pt x="779" y="779"/>
                  </a:lnTo>
                  <a:lnTo>
                    <a:pt x="590" y="968"/>
                  </a:lnTo>
                  <a:lnTo>
                    <a:pt x="443" y="1178"/>
                  </a:lnTo>
                  <a:lnTo>
                    <a:pt x="316" y="1389"/>
                  </a:lnTo>
                  <a:lnTo>
                    <a:pt x="211" y="1620"/>
                  </a:lnTo>
                  <a:lnTo>
                    <a:pt x="106" y="1873"/>
                  </a:lnTo>
                  <a:lnTo>
                    <a:pt x="43" y="2125"/>
                  </a:lnTo>
                  <a:lnTo>
                    <a:pt x="1" y="2378"/>
                  </a:lnTo>
                  <a:lnTo>
                    <a:pt x="1" y="2651"/>
                  </a:lnTo>
                  <a:lnTo>
                    <a:pt x="1" y="2925"/>
                  </a:lnTo>
                  <a:lnTo>
                    <a:pt x="43" y="3198"/>
                  </a:lnTo>
                  <a:lnTo>
                    <a:pt x="106" y="3451"/>
                  </a:lnTo>
                  <a:lnTo>
                    <a:pt x="211" y="3682"/>
                  </a:lnTo>
                  <a:lnTo>
                    <a:pt x="316" y="3913"/>
                  </a:lnTo>
                  <a:lnTo>
                    <a:pt x="443" y="4145"/>
                  </a:lnTo>
                  <a:lnTo>
                    <a:pt x="590" y="4334"/>
                  </a:lnTo>
                  <a:lnTo>
                    <a:pt x="779" y="4524"/>
                  </a:lnTo>
                  <a:lnTo>
                    <a:pt x="969" y="4713"/>
                  </a:lnTo>
                  <a:lnTo>
                    <a:pt x="1158" y="4860"/>
                  </a:lnTo>
                  <a:lnTo>
                    <a:pt x="1389" y="4986"/>
                  </a:lnTo>
                  <a:lnTo>
                    <a:pt x="1621" y="5092"/>
                  </a:lnTo>
                  <a:lnTo>
                    <a:pt x="1852" y="5197"/>
                  </a:lnTo>
                  <a:lnTo>
                    <a:pt x="2105" y="5260"/>
                  </a:lnTo>
                  <a:lnTo>
                    <a:pt x="2378" y="5302"/>
                  </a:lnTo>
                  <a:lnTo>
                    <a:pt x="5744" y="5302"/>
                  </a:lnTo>
                  <a:lnTo>
                    <a:pt x="6018" y="5260"/>
                  </a:lnTo>
                  <a:lnTo>
                    <a:pt x="6270" y="5197"/>
                  </a:lnTo>
                  <a:lnTo>
                    <a:pt x="6502" y="5092"/>
                  </a:lnTo>
                  <a:lnTo>
                    <a:pt x="6733" y="4986"/>
                  </a:lnTo>
                  <a:lnTo>
                    <a:pt x="6965" y="4860"/>
                  </a:lnTo>
                  <a:lnTo>
                    <a:pt x="7175" y="4713"/>
                  </a:lnTo>
                  <a:lnTo>
                    <a:pt x="7364" y="4524"/>
                  </a:lnTo>
                  <a:lnTo>
                    <a:pt x="7533" y="4334"/>
                  </a:lnTo>
                  <a:lnTo>
                    <a:pt x="7680" y="4145"/>
                  </a:lnTo>
                  <a:lnTo>
                    <a:pt x="7806" y="3913"/>
                  </a:lnTo>
                  <a:lnTo>
                    <a:pt x="7932" y="3682"/>
                  </a:lnTo>
                  <a:lnTo>
                    <a:pt x="8017" y="3451"/>
                  </a:lnTo>
                  <a:lnTo>
                    <a:pt x="8080" y="3198"/>
                  </a:lnTo>
                  <a:lnTo>
                    <a:pt x="8122" y="2925"/>
                  </a:lnTo>
                  <a:lnTo>
                    <a:pt x="8122" y="2651"/>
                  </a:lnTo>
                  <a:lnTo>
                    <a:pt x="8122" y="2378"/>
                  </a:lnTo>
                  <a:lnTo>
                    <a:pt x="8080" y="2125"/>
                  </a:lnTo>
                  <a:lnTo>
                    <a:pt x="8017" y="1873"/>
                  </a:lnTo>
                  <a:lnTo>
                    <a:pt x="7932" y="1620"/>
                  </a:lnTo>
                  <a:lnTo>
                    <a:pt x="7806" y="1389"/>
                  </a:lnTo>
                  <a:lnTo>
                    <a:pt x="7680" y="1178"/>
                  </a:lnTo>
                  <a:lnTo>
                    <a:pt x="7533" y="968"/>
                  </a:lnTo>
                  <a:lnTo>
                    <a:pt x="7364" y="779"/>
                  </a:lnTo>
                  <a:lnTo>
                    <a:pt x="7175" y="610"/>
                  </a:lnTo>
                  <a:lnTo>
                    <a:pt x="6965" y="463"/>
                  </a:lnTo>
                  <a:lnTo>
                    <a:pt x="6733" y="316"/>
                  </a:lnTo>
                  <a:lnTo>
                    <a:pt x="6502" y="211"/>
                  </a:lnTo>
                  <a:lnTo>
                    <a:pt x="6270" y="126"/>
                  </a:lnTo>
                  <a:lnTo>
                    <a:pt x="6018" y="63"/>
                  </a:lnTo>
                  <a:lnTo>
                    <a:pt x="5744" y="21"/>
                  </a:lnTo>
                  <a:lnTo>
                    <a:pt x="54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3"/>
            <p:cNvSpPr/>
            <p:nvPr/>
          </p:nvSpPr>
          <p:spPr>
            <a:xfrm>
              <a:off x="7448425" y="3691725"/>
              <a:ext cx="203575" cy="132550"/>
            </a:xfrm>
            <a:custGeom>
              <a:rect b="b" l="l" r="r" t="t"/>
              <a:pathLst>
                <a:path extrusionOk="0" h="5302" w="8143">
                  <a:moveTo>
                    <a:pt x="2651" y="0"/>
                  </a:moveTo>
                  <a:lnTo>
                    <a:pt x="2377" y="21"/>
                  </a:lnTo>
                  <a:lnTo>
                    <a:pt x="2125" y="63"/>
                  </a:lnTo>
                  <a:lnTo>
                    <a:pt x="1872" y="126"/>
                  </a:lnTo>
                  <a:lnTo>
                    <a:pt x="1620" y="211"/>
                  </a:lnTo>
                  <a:lnTo>
                    <a:pt x="1389" y="316"/>
                  </a:lnTo>
                  <a:lnTo>
                    <a:pt x="1178" y="463"/>
                  </a:lnTo>
                  <a:lnTo>
                    <a:pt x="968" y="610"/>
                  </a:lnTo>
                  <a:lnTo>
                    <a:pt x="778" y="779"/>
                  </a:lnTo>
                  <a:lnTo>
                    <a:pt x="610" y="968"/>
                  </a:lnTo>
                  <a:lnTo>
                    <a:pt x="463" y="1178"/>
                  </a:lnTo>
                  <a:lnTo>
                    <a:pt x="316" y="1389"/>
                  </a:lnTo>
                  <a:lnTo>
                    <a:pt x="210" y="1620"/>
                  </a:lnTo>
                  <a:lnTo>
                    <a:pt x="126" y="1873"/>
                  </a:lnTo>
                  <a:lnTo>
                    <a:pt x="63" y="2125"/>
                  </a:lnTo>
                  <a:lnTo>
                    <a:pt x="21" y="2378"/>
                  </a:lnTo>
                  <a:lnTo>
                    <a:pt x="0" y="2651"/>
                  </a:lnTo>
                  <a:lnTo>
                    <a:pt x="21" y="2925"/>
                  </a:lnTo>
                  <a:lnTo>
                    <a:pt x="63" y="3198"/>
                  </a:lnTo>
                  <a:lnTo>
                    <a:pt x="126" y="3451"/>
                  </a:lnTo>
                  <a:lnTo>
                    <a:pt x="210" y="3682"/>
                  </a:lnTo>
                  <a:lnTo>
                    <a:pt x="316" y="3913"/>
                  </a:lnTo>
                  <a:lnTo>
                    <a:pt x="463" y="4145"/>
                  </a:lnTo>
                  <a:lnTo>
                    <a:pt x="610" y="4334"/>
                  </a:lnTo>
                  <a:lnTo>
                    <a:pt x="778" y="4524"/>
                  </a:lnTo>
                  <a:lnTo>
                    <a:pt x="968" y="4713"/>
                  </a:lnTo>
                  <a:lnTo>
                    <a:pt x="1178" y="4860"/>
                  </a:lnTo>
                  <a:lnTo>
                    <a:pt x="1389" y="4986"/>
                  </a:lnTo>
                  <a:lnTo>
                    <a:pt x="1620" y="5092"/>
                  </a:lnTo>
                  <a:lnTo>
                    <a:pt x="1872" y="5197"/>
                  </a:lnTo>
                  <a:lnTo>
                    <a:pt x="2125" y="5260"/>
                  </a:lnTo>
                  <a:lnTo>
                    <a:pt x="2377" y="5302"/>
                  </a:lnTo>
                  <a:lnTo>
                    <a:pt x="5765" y="5302"/>
                  </a:lnTo>
                  <a:lnTo>
                    <a:pt x="6017" y="5260"/>
                  </a:lnTo>
                  <a:lnTo>
                    <a:pt x="6270" y="5197"/>
                  </a:lnTo>
                  <a:lnTo>
                    <a:pt x="6522" y="5092"/>
                  </a:lnTo>
                  <a:lnTo>
                    <a:pt x="6754" y="4986"/>
                  </a:lnTo>
                  <a:lnTo>
                    <a:pt x="6964" y="4860"/>
                  </a:lnTo>
                  <a:lnTo>
                    <a:pt x="7174" y="4713"/>
                  </a:lnTo>
                  <a:lnTo>
                    <a:pt x="7364" y="4524"/>
                  </a:lnTo>
                  <a:lnTo>
                    <a:pt x="7532" y="4334"/>
                  </a:lnTo>
                  <a:lnTo>
                    <a:pt x="7679" y="4145"/>
                  </a:lnTo>
                  <a:lnTo>
                    <a:pt x="7826" y="3913"/>
                  </a:lnTo>
                  <a:lnTo>
                    <a:pt x="7932" y="3682"/>
                  </a:lnTo>
                  <a:lnTo>
                    <a:pt x="8016" y="3451"/>
                  </a:lnTo>
                  <a:lnTo>
                    <a:pt x="8079" y="3198"/>
                  </a:lnTo>
                  <a:lnTo>
                    <a:pt x="8121" y="2925"/>
                  </a:lnTo>
                  <a:lnTo>
                    <a:pt x="8142" y="2651"/>
                  </a:lnTo>
                  <a:lnTo>
                    <a:pt x="8121" y="2378"/>
                  </a:lnTo>
                  <a:lnTo>
                    <a:pt x="8079" y="2125"/>
                  </a:lnTo>
                  <a:lnTo>
                    <a:pt x="8016" y="1873"/>
                  </a:lnTo>
                  <a:lnTo>
                    <a:pt x="7932" y="1620"/>
                  </a:lnTo>
                  <a:lnTo>
                    <a:pt x="7826" y="1389"/>
                  </a:lnTo>
                  <a:lnTo>
                    <a:pt x="7679" y="1178"/>
                  </a:lnTo>
                  <a:lnTo>
                    <a:pt x="7532" y="968"/>
                  </a:lnTo>
                  <a:lnTo>
                    <a:pt x="7364" y="779"/>
                  </a:lnTo>
                  <a:lnTo>
                    <a:pt x="7174" y="610"/>
                  </a:lnTo>
                  <a:lnTo>
                    <a:pt x="6964" y="463"/>
                  </a:lnTo>
                  <a:lnTo>
                    <a:pt x="6754" y="316"/>
                  </a:lnTo>
                  <a:lnTo>
                    <a:pt x="6522" y="211"/>
                  </a:lnTo>
                  <a:lnTo>
                    <a:pt x="6270" y="126"/>
                  </a:lnTo>
                  <a:lnTo>
                    <a:pt x="6017" y="63"/>
                  </a:lnTo>
                  <a:lnTo>
                    <a:pt x="5765" y="21"/>
                  </a:lnTo>
                  <a:lnTo>
                    <a:pt x="54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3"/>
            <p:cNvSpPr/>
            <p:nvPr/>
          </p:nvSpPr>
          <p:spPr>
            <a:xfrm>
              <a:off x="5999350" y="3364550"/>
              <a:ext cx="1632650" cy="1071450"/>
            </a:xfrm>
            <a:custGeom>
              <a:rect b="b" l="l" r="r" t="t"/>
              <a:pathLst>
                <a:path extrusionOk="0" h="42858" w="65306">
                  <a:moveTo>
                    <a:pt x="16180" y="1"/>
                  </a:moveTo>
                  <a:lnTo>
                    <a:pt x="15738" y="22"/>
                  </a:lnTo>
                  <a:lnTo>
                    <a:pt x="15317" y="64"/>
                  </a:lnTo>
                  <a:lnTo>
                    <a:pt x="14896" y="148"/>
                  </a:lnTo>
                  <a:lnTo>
                    <a:pt x="14476" y="253"/>
                  </a:lnTo>
                  <a:lnTo>
                    <a:pt x="14076" y="380"/>
                  </a:lnTo>
                  <a:lnTo>
                    <a:pt x="13676" y="548"/>
                  </a:lnTo>
                  <a:lnTo>
                    <a:pt x="13319" y="758"/>
                  </a:lnTo>
                  <a:lnTo>
                    <a:pt x="12940" y="969"/>
                  </a:lnTo>
                  <a:lnTo>
                    <a:pt x="12603" y="1221"/>
                  </a:lnTo>
                  <a:lnTo>
                    <a:pt x="12288" y="1495"/>
                  </a:lnTo>
                  <a:lnTo>
                    <a:pt x="11972" y="1789"/>
                  </a:lnTo>
                  <a:lnTo>
                    <a:pt x="11699" y="2105"/>
                  </a:lnTo>
                  <a:lnTo>
                    <a:pt x="11425" y="2441"/>
                  </a:lnTo>
                  <a:lnTo>
                    <a:pt x="11194" y="2799"/>
                  </a:lnTo>
                  <a:lnTo>
                    <a:pt x="10983" y="3178"/>
                  </a:lnTo>
                  <a:lnTo>
                    <a:pt x="10794" y="3557"/>
                  </a:lnTo>
                  <a:lnTo>
                    <a:pt x="5576" y="15927"/>
                  </a:lnTo>
                  <a:lnTo>
                    <a:pt x="1242" y="20556"/>
                  </a:lnTo>
                  <a:lnTo>
                    <a:pt x="1011" y="20808"/>
                  </a:lnTo>
                  <a:lnTo>
                    <a:pt x="800" y="21103"/>
                  </a:lnTo>
                  <a:lnTo>
                    <a:pt x="632" y="21397"/>
                  </a:lnTo>
                  <a:lnTo>
                    <a:pt x="485" y="21692"/>
                  </a:lnTo>
                  <a:lnTo>
                    <a:pt x="359" y="22029"/>
                  </a:lnTo>
                  <a:lnTo>
                    <a:pt x="253" y="22365"/>
                  </a:lnTo>
                  <a:lnTo>
                    <a:pt x="190" y="22702"/>
                  </a:lnTo>
                  <a:lnTo>
                    <a:pt x="148" y="23039"/>
                  </a:lnTo>
                  <a:lnTo>
                    <a:pt x="64" y="24406"/>
                  </a:lnTo>
                  <a:lnTo>
                    <a:pt x="22" y="26089"/>
                  </a:lnTo>
                  <a:lnTo>
                    <a:pt x="1" y="27057"/>
                  </a:lnTo>
                  <a:lnTo>
                    <a:pt x="1" y="28046"/>
                  </a:lnTo>
                  <a:lnTo>
                    <a:pt x="1" y="29098"/>
                  </a:lnTo>
                  <a:lnTo>
                    <a:pt x="43" y="30192"/>
                  </a:lnTo>
                  <a:lnTo>
                    <a:pt x="106" y="31328"/>
                  </a:lnTo>
                  <a:lnTo>
                    <a:pt x="190" y="32464"/>
                  </a:lnTo>
                  <a:lnTo>
                    <a:pt x="295" y="33621"/>
                  </a:lnTo>
                  <a:lnTo>
                    <a:pt x="443" y="34778"/>
                  </a:lnTo>
                  <a:lnTo>
                    <a:pt x="632" y="35914"/>
                  </a:lnTo>
                  <a:lnTo>
                    <a:pt x="842" y="37050"/>
                  </a:lnTo>
                  <a:lnTo>
                    <a:pt x="1095" y="38165"/>
                  </a:lnTo>
                  <a:lnTo>
                    <a:pt x="1242" y="38691"/>
                  </a:lnTo>
                  <a:lnTo>
                    <a:pt x="1411" y="39238"/>
                  </a:lnTo>
                  <a:lnTo>
                    <a:pt x="1621" y="39891"/>
                  </a:lnTo>
                  <a:lnTo>
                    <a:pt x="1852" y="40543"/>
                  </a:lnTo>
                  <a:lnTo>
                    <a:pt x="2126" y="41153"/>
                  </a:lnTo>
                  <a:lnTo>
                    <a:pt x="2399" y="41742"/>
                  </a:lnTo>
                  <a:lnTo>
                    <a:pt x="5745" y="41952"/>
                  </a:lnTo>
                  <a:lnTo>
                    <a:pt x="9384" y="42163"/>
                  </a:lnTo>
                  <a:lnTo>
                    <a:pt x="13844" y="42394"/>
                  </a:lnTo>
                  <a:lnTo>
                    <a:pt x="18768" y="42605"/>
                  </a:lnTo>
                  <a:lnTo>
                    <a:pt x="21292" y="42710"/>
                  </a:lnTo>
                  <a:lnTo>
                    <a:pt x="23796" y="42773"/>
                  </a:lnTo>
                  <a:lnTo>
                    <a:pt x="26215" y="42836"/>
                  </a:lnTo>
                  <a:lnTo>
                    <a:pt x="28530" y="42857"/>
                  </a:lnTo>
                  <a:lnTo>
                    <a:pt x="30697" y="42857"/>
                  </a:lnTo>
                  <a:lnTo>
                    <a:pt x="32653" y="42836"/>
                  </a:lnTo>
                  <a:lnTo>
                    <a:pt x="34610" y="42857"/>
                  </a:lnTo>
                  <a:lnTo>
                    <a:pt x="36756" y="42857"/>
                  </a:lnTo>
                  <a:lnTo>
                    <a:pt x="39070" y="42836"/>
                  </a:lnTo>
                  <a:lnTo>
                    <a:pt x="41511" y="42773"/>
                  </a:lnTo>
                  <a:lnTo>
                    <a:pt x="43993" y="42710"/>
                  </a:lnTo>
                  <a:lnTo>
                    <a:pt x="46518" y="42605"/>
                  </a:lnTo>
                  <a:lnTo>
                    <a:pt x="51441" y="42394"/>
                  </a:lnTo>
                  <a:lnTo>
                    <a:pt x="55901" y="42163"/>
                  </a:lnTo>
                  <a:lnTo>
                    <a:pt x="59541" y="41952"/>
                  </a:lnTo>
                  <a:lnTo>
                    <a:pt x="62907" y="41742"/>
                  </a:lnTo>
                  <a:lnTo>
                    <a:pt x="63181" y="41153"/>
                  </a:lnTo>
                  <a:lnTo>
                    <a:pt x="63433" y="40543"/>
                  </a:lnTo>
                  <a:lnTo>
                    <a:pt x="63665" y="39891"/>
                  </a:lnTo>
                  <a:lnTo>
                    <a:pt x="63896" y="39238"/>
                  </a:lnTo>
                  <a:lnTo>
                    <a:pt x="64043" y="38691"/>
                  </a:lnTo>
                  <a:lnTo>
                    <a:pt x="64191" y="38165"/>
                  </a:lnTo>
                  <a:lnTo>
                    <a:pt x="64443" y="37050"/>
                  </a:lnTo>
                  <a:lnTo>
                    <a:pt x="64674" y="35914"/>
                  </a:lnTo>
                  <a:lnTo>
                    <a:pt x="64843" y="34778"/>
                  </a:lnTo>
                  <a:lnTo>
                    <a:pt x="64990" y="33621"/>
                  </a:lnTo>
                  <a:lnTo>
                    <a:pt x="65116" y="32464"/>
                  </a:lnTo>
                  <a:lnTo>
                    <a:pt x="65200" y="31328"/>
                  </a:lnTo>
                  <a:lnTo>
                    <a:pt x="65242" y="30192"/>
                  </a:lnTo>
                  <a:lnTo>
                    <a:pt x="65285" y="29098"/>
                  </a:lnTo>
                  <a:lnTo>
                    <a:pt x="65306" y="28046"/>
                  </a:lnTo>
                  <a:lnTo>
                    <a:pt x="65306" y="27057"/>
                  </a:lnTo>
                  <a:lnTo>
                    <a:pt x="65285" y="26089"/>
                  </a:lnTo>
                  <a:lnTo>
                    <a:pt x="65221" y="24406"/>
                  </a:lnTo>
                  <a:lnTo>
                    <a:pt x="65137" y="23039"/>
                  </a:lnTo>
                  <a:lnTo>
                    <a:pt x="65095" y="22702"/>
                  </a:lnTo>
                  <a:lnTo>
                    <a:pt x="65032" y="22365"/>
                  </a:lnTo>
                  <a:lnTo>
                    <a:pt x="64948" y="22029"/>
                  </a:lnTo>
                  <a:lnTo>
                    <a:pt x="64822" y="21692"/>
                  </a:lnTo>
                  <a:lnTo>
                    <a:pt x="64653" y="21397"/>
                  </a:lnTo>
                  <a:lnTo>
                    <a:pt x="64485" y="21103"/>
                  </a:lnTo>
                  <a:lnTo>
                    <a:pt x="64275" y="20808"/>
                  </a:lnTo>
                  <a:lnTo>
                    <a:pt x="64064" y="20556"/>
                  </a:lnTo>
                  <a:lnTo>
                    <a:pt x="59709" y="15927"/>
                  </a:lnTo>
                  <a:lnTo>
                    <a:pt x="55123" y="3767"/>
                  </a:lnTo>
                  <a:lnTo>
                    <a:pt x="54954" y="3367"/>
                  </a:lnTo>
                  <a:lnTo>
                    <a:pt x="54744" y="2967"/>
                  </a:lnTo>
                  <a:lnTo>
                    <a:pt x="54513" y="2589"/>
                  </a:lnTo>
                  <a:lnTo>
                    <a:pt x="54260" y="2231"/>
                  </a:lnTo>
                  <a:lnTo>
                    <a:pt x="53966" y="1894"/>
                  </a:lnTo>
                  <a:lnTo>
                    <a:pt x="53671" y="1579"/>
                  </a:lnTo>
                  <a:lnTo>
                    <a:pt x="53334" y="1284"/>
                  </a:lnTo>
                  <a:lnTo>
                    <a:pt x="52977" y="1032"/>
                  </a:lnTo>
                  <a:lnTo>
                    <a:pt x="52619" y="800"/>
                  </a:lnTo>
                  <a:lnTo>
                    <a:pt x="52240" y="590"/>
                  </a:lnTo>
                  <a:lnTo>
                    <a:pt x="51841" y="422"/>
                  </a:lnTo>
                  <a:lnTo>
                    <a:pt x="51420" y="274"/>
                  </a:lnTo>
                  <a:lnTo>
                    <a:pt x="50999" y="148"/>
                  </a:lnTo>
                  <a:lnTo>
                    <a:pt x="50557" y="64"/>
                  </a:lnTo>
                  <a:lnTo>
                    <a:pt x="50116" y="22"/>
                  </a:lnTo>
                  <a:lnTo>
                    <a:pt x="496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3"/>
            <p:cNvSpPr/>
            <p:nvPr/>
          </p:nvSpPr>
          <p:spPr>
            <a:xfrm>
              <a:off x="5999350" y="3364550"/>
              <a:ext cx="1632650" cy="1071450"/>
            </a:xfrm>
            <a:custGeom>
              <a:rect b="b" l="l" r="r" t="t"/>
              <a:pathLst>
                <a:path extrusionOk="0" fill="none" h="42858" w="65306">
                  <a:moveTo>
                    <a:pt x="63896" y="39238"/>
                  </a:moveTo>
                  <a:lnTo>
                    <a:pt x="63896" y="39238"/>
                  </a:lnTo>
                  <a:lnTo>
                    <a:pt x="63665" y="39891"/>
                  </a:lnTo>
                  <a:lnTo>
                    <a:pt x="63433" y="40543"/>
                  </a:lnTo>
                  <a:lnTo>
                    <a:pt x="63181" y="41153"/>
                  </a:lnTo>
                  <a:lnTo>
                    <a:pt x="62907" y="41742"/>
                  </a:lnTo>
                  <a:lnTo>
                    <a:pt x="62907" y="41742"/>
                  </a:lnTo>
                  <a:lnTo>
                    <a:pt x="59541" y="41952"/>
                  </a:lnTo>
                  <a:lnTo>
                    <a:pt x="55901" y="42163"/>
                  </a:lnTo>
                  <a:lnTo>
                    <a:pt x="51441" y="42394"/>
                  </a:lnTo>
                  <a:lnTo>
                    <a:pt x="46518" y="42605"/>
                  </a:lnTo>
                  <a:lnTo>
                    <a:pt x="43993" y="42710"/>
                  </a:lnTo>
                  <a:lnTo>
                    <a:pt x="41511" y="42773"/>
                  </a:lnTo>
                  <a:lnTo>
                    <a:pt x="39070" y="42836"/>
                  </a:lnTo>
                  <a:lnTo>
                    <a:pt x="36756" y="42857"/>
                  </a:lnTo>
                  <a:lnTo>
                    <a:pt x="34610" y="42857"/>
                  </a:lnTo>
                  <a:lnTo>
                    <a:pt x="32653" y="42836"/>
                  </a:lnTo>
                  <a:lnTo>
                    <a:pt x="32653" y="42836"/>
                  </a:lnTo>
                  <a:lnTo>
                    <a:pt x="30697" y="42857"/>
                  </a:lnTo>
                  <a:lnTo>
                    <a:pt x="28530" y="42857"/>
                  </a:lnTo>
                  <a:lnTo>
                    <a:pt x="26215" y="42836"/>
                  </a:lnTo>
                  <a:lnTo>
                    <a:pt x="23796" y="42773"/>
                  </a:lnTo>
                  <a:lnTo>
                    <a:pt x="21292" y="42710"/>
                  </a:lnTo>
                  <a:lnTo>
                    <a:pt x="18768" y="42605"/>
                  </a:lnTo>
                  <a:lnTo>
                    <a:pt x="13844" y="42394"/>
                  </a:lnTo>
                  <a:lnTo>
                    <a:pt x="9384" y="42163"/>
                  </a:lnTo>
                  <a:lnTo>
                    <a:pt x="5745" y="41952"/>
                  </a:lnTo>
                  <a:lnTo>
                    <a:pt x="2399" y="41742"/>
                  </a:lnTo>
                  <a:lnTo>
                    <a:pt x="2399" y="41742"/>
                  </a:lnTo>
                  <a:lnTo>
                    <a:pt x="2126" y="41153"/>
                  </a:lnTo>
                  <a:lnTo>
                    <a:pt x="1852" y="40543"/>
                  </a:lnTo>
                  <a:lnTo>
                    <a:pt x="1621" y="39891"/>
                  </a:lnTo>
                  <a:lnTo>
                    <a:pt x="1411" y="39238"/>
                  </a:lnTo>
                  <a:lnTo>
                    <a:pt x="1411" y="39238"/>
                  </a:lnTo>
                  <a:lnTo>
                    <a:pt x="1242" y="38691"/>
                  </a:lnTo>
                  <a:lnTo>
                    <a:pt x="1095" y="38165"/>
                  </a:lnTo>
                  <a:lnTo>
                    <a:pt x="842" y="37050"/>
                  </a:lnTo>
                  <a:lnTo>
                    <a:pt x="632" y="35914"/>
                  </a:lnTo>
                  <a:lnTo>
                    <a:pt x="443" y="34778"/>
                  </a:lnTo>
                  <a:lnTo>
                    <a:pt x="295" y="33621"/>
                  </a:lnTo>
                  <a:lnTo>
                    <a:pt x="190" y="32464"/>
                  </a:lnTo>
                  <a:lnTo>
                    <a:pt x="106" y="31328"/>
                  </a:lnTo>
                  <a:lnTo>
                    <a:pt x="43" y="30192"/>
                  </a:lnTo>
                  <a:lnTo>
                    <a:pt x="1" y="29098"/>
                  </a:lnTo>
                  <a:lnTo>
                    <a:pt x="1" y="28046"/>
                  </a:lnTo>
                  <a:lnTo>
                    <a:pt x="1" y="27057"/>
                  </a:lnTo>
                  <a:lnTo>
                    <a:pt x="22" y="26089"/>
                  </a:lnTo>
                  <a:lnTo>
                    <a:pt x="64" y="24406"/>
                  </a:lnTo>
                  <a:lnTo>
                    <a:pt x="148" y="23039"/>
                  </a:lnTo>
                  <a:lnTo>
                    <a:pt x="148" y="23039"/>
                  </a:lnTo>
                  <a:lnTo>
                    <a:pt x="190" y="22702"/>
                  </a:lnTo>
                  <a:lnTo>
                    <a:pt x="253" y="22365"/>
                  </a:lnTo>
                  <a:lnTo>
                    <a:pt x="359" y="22029"/>
                  </a:lnTo>
                  <a:lnTo>
                    <a:pt x="485" y="21692"/>
                  </a:lnTo>
                  <a:lnTo>
                    <a:pt x="632" y="21397"/>
                  </a:lnTo>
                  <a:lnTo>
                    <a:pt x="800" y="21103"/>
                  </a:lnTo>
                  <a:lnTo>
                    <a:pt x="1011" y="20808"/>
                  </a:lnTo>
                  <a:lnTo>
                    <a:pt x="1242" y="20556"/>
                  </a:lnTo>
                  <a:lnTo>
                    <a:pt x="5576" y="15927"/>
                  </a:lnTo>
                  <a:lnTo>
                    <a:pt x="10794" y="3557"/>
                  </a:lnTo>
                  <a:lnTo>
                    <a:pt x="10794" y="3557"/>
                  </a:lnTo>
                  <a:lnTo>
                    <a:pt x="10983" y="3178"/>
                  </a:lnTo>
                  <a:lnTo>
                    <a:pt x="11194" y="2799"/>
                  </a:lnTo>
                  <a:lnTo>
                    <a:pt x="11425" y="2441"/>
                  </a:lnTo>
                  <a:lnTo>
                    <a:pt x="11699" y="2105"/>
                  </a:lnTo>
                  <a:lnTo>
                    <a:pt x="11972" y="1789"/>
                  </a:lnTo>
                  <a:lnTo>
                    <a:pt x="12288" y="1495"/>
                  </a:lnTo>
                  <a:lnTo>
                    <a:pt x="12603" y="1221"/>
                  </a:lnTo>
                  <a:lnTo>
                    <a:pt x="12940" y="969"/>
                  </a:lnTo>
                  <a:lnTo>
                    <a:pt x="13319" y="758"/>
                  </a:lnTo>
                  <a:lnTo>
                    <a:pt x="13676" y="548"/>
                  </a:lnTo>
                  <a:lnTo>
                    <a:pt x="14076" y="380"/>
                  </a:lnTo>
                  <a:lnTo>
                    <a:pt x="14476" y="253"/>
                  </a:lnTo>
                  <a:lnTo>
                    <a:pt x="14896" y="148"/>
                  </a:lnTo>
                  <a:lnTo>
                    <a:pt x="15317" y="64"/>
                  </a:lnTo>
                  <a:lnTo>
                    <a:pt x="15738" y="22"/>
                  </a:lnTo>
                  <a:lnTo>
                    <a:pt x="16180" y="1"/>
                  </a:lnTo>
                  <a:lnTo>
                    <a:pt x="49653" y="1"/>
                  </a:lnTo>
                  <a:lnTo>
                    <a:pt x="49653" y="1"/>
                  </a:lnTo>
                  <a:lnTo>
                    <a:pt x="50116" y="22"/>
                  </a:lnTo>
                  <a:lnTo>
                    <a:pt x="50557" y="64"/>
                  </a:lnTo>
                  <a:lnTo>
                    <a:pt x="50999" y="148"/>
                  </a:lnTo>
                  <a:lnTo>
                    <a:pt x="51420" y="274"/>
                  </a:lnTo>
                  <a:lnTo>
                    <a:pt x="51841" y="422"/>
                  </a:lnTo>
                  <a:lnTo>
                    <a:pt x="52240" y="590"/>
                  </a:lnTo>
                  <a:lnTo>
                    <a:pt x="52619" y="800"/>
                  </a:lnTo>
                  <a:lnTo>
                    <a:pt x="52977" y="1032"/>
                  </a:lnTo>
                  <a:lnTo>
                    <a:pt x="53334" y="1284"/>
                  </a:lnTo>
                  <a:lnTo>
                    <a:pt x="53671" y="1579"/>
                  </a:lnTo>
                  <a:lnTo>
                    <a:pt x="53966" y="1894"/>
                  </a:lnTo>
                  <a:lnTo>
                    <a:pt x="54260" y="2231"/>
                  </a:lnTo>
                  <a:lnTo>
                    <a:pt x="54513" y="2589"/>
                  </a:lnTo>
                  <a:lnTo>
                    <a:pt x="54744" y="2967"/>
                  </a:lnTo>
                  <a:lnTo>
                    <a:pt x="54954" y="3367"/>
                  </a:lnTo>
                  <a:lnTo>
                    <a:pt x="55123" y="3767"/>
                  </a:lnTo>
                  <a:lnTo>
                    <a:pt x="59709" y="15927"/>
                  </a:lnTo>
                  <a:lnTo>
                    <a:pt x="64064" y="20556"/>
                  </a:lnTo>
                  <a:lnTo>
                    <a:pt x="64064" y="20556"/>
                  </a:lnTo>
                  <a:lnTo>
                    <a:pt x="64275" y="20808"/>
                  </a:lnTo>
                  <a:lnTo>
                    <a:pt x="64485" y="21103"/>
                  </a:lnTo>
                  <a:lnTo>
                    <a:pt x="64653" y="21397"/>
                  </a:lnTo>
                  <a:lnTo>
                    <a:pt x="64822" y="21692"/>
                  </a:lnTo>
                  <a:lnTo>
                    <a:pt x="64948" y="22029"/>
                  </a:lnTo>
                  <a:lnTo>
                    <a:pt x="65032" y="22365"/>
                  </a:lnTo>
                  <a:lnTo>
                    <a:pt x="65095" y="22702"/>
                  </a:lnTo>
                  <a:lnTo>
                    <a:pt x="65137" y="23039"/>
                  </a:lnTo>
                  <a:lnTo>
                    <a:pt x="65137" y="23039"/>
                  </a:lnTo>
                  <a:lnTo>
                    <a:pt x="65221" y="24406"/>
                  </a:lnTo>
                  <a:lnTo>
                    <a:pt x="65285" y="26089"/>
                  </a:lnTo>
                  <a:lnTo>
                    <a:pt x="65306" y="27057"/>
                  </a:lnTo>
                  <a:lnTo>
                    <a:pt x="65306" y="28046"/>
                  </a:lnTo>
                  <a:lnTo>
                    <a:pt x="65285" y="29098"/>
                  </a:lnTo>
                  <a:lnTo>
                    <a:pt x="65242" y="30192"/>
                  </a:lnTo>
                  <a:lnTo>
                    <a:pt x="65200" y="31328"/>
                  </a:lnTo>
                  <a:lnTo>
                    <a:pt x="65116" y="32464"/>
                  </a:lnTo>
                  <a:lnTo>
                    <a:pt x="64990" y="33621"/>
                  </a:lnTo>
                  <a:lnTo>
                    <a:pt x="64843" y="34778"/>
                  </a:lnTo>
                  <a:lnTo>
                    <a:pt x="64674" y="35914"/>
                  </a:lnTo>
                  <a:lnTo>
                    <a:pt x="64443" y="37050"/>
                  </a:lnTo>
                  <a:lnTo>
                    <a:pt x="64191" y="38165"/>
                  </a:lnTo>
                  <a:lnTo>
                    <a:pt x="64043" y="38691"/>
                  </a:lnTo>
                  <a:lnTo>
                    <a:pt x="63896" y="3923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3"/>
            <p:cNvSpPr/>
            <p:nvPr/>
          </p:nvSpPr>
          <p:spPr>
            <a:xfrm>
              <a:off x="6200800" y="3399800"/>
              <a:ext cx="1229750" cy="362950"/>
            </a:xfrm>
            <a:custGeom>
              <a:rect b="b" l="l" r="r" t="t"/>
              <a:pathLst>
                <a:path extrusionOk="0" h="14518" w="49190">
                  <a:moveTo>
                    <a:pt x="9637" y="1"/>
                  </a:moveTo>
                  <a:lnTo>
                    <a:pt x="9237" y="22"/>
                  </a:lnTo>
                  <a:lnTo>
                    <a:pt x="8837" y="64"/>
                  </a:lnTo>
                  <a:lnTo>
                    <a:pt x="8458" y="127"/>
                  </a:lnTo>
                  <a:lnTo>
                    <a:pt x="8080" y="232"/>
                  </a:lnTo>
                  <a:lnTo>
                    <a:pt x="7722" y="358"/>
                  </a:lnTo>
                  <a:lnTo>
                    <a:pt x="7364" y="506"/>
                  </a:lnTo>
                  <a:lnTo>
                    <a:pt x="7028" y="695"/>
                  </a:lnTo>
                  <a:lnTo>
                    <a:pt x="6691" y="884"/>
                  </a:lnTo>
                  <a:lnTo>
                    <a:pt x="6376" y="1116"/>
                  </a:lnTo>
                  <a:lnTo>
                    <a:pt x="6081" y="1368"/>
                  </a:lnTo>
                  <a:lnTo>
                    <a:pt x="5808" y="1621"/>
                  </a:lnTo>
                  <a:lnTo>
                    <a:pt x="5555" y="1915"/>
                  </a:lnTo>
                  <a:lnTo>
                    <a:pt x="5324" y="2231"/>
                  </a:lnTo>
                  <a:lnTo>
                    <a:pt x="5092" y="2546"/>
                  </a:lnTo>
                  <a:lnTo>
                    <a:pt x="4903" y="2883"/>
                  </a:lnTo>
                  <a:lnTo>
                    <a:pt x="4735" y="3262"/>
                  </a:lnTo>
                  <a:lnTo>
                    <a:pt x="1" y="14517"/>
                  </a:lnTo>
                  <a:lnTo>
                    <a:pt x="49190" y="14517"/>
                  </a:lnTo>
                  <a:lnTo>
                    <a:pt x="45003" y="3451"/>
                  </a:lnTo>
                  <a:lnTo>
                    <a:pt x="44856" y="3072"/>
                  </a:lnTo>
                  <a:lnTo>
                    <a:pt x="44666" y="2694"/>
                  </a:lnTo>
                  <a:lnTo>
                    <a:pt x="44456" y="2357"/>
                  </a:lnTo>
                  <a:lnTo>
                    <a:pt x="44225" y="2041"/>
                  </a:lnTo>
                  <a:lnTo>
                    <a:pt x="43951" y="1726"/>
                  </a:lnTo>
                  <a:lnTo>
                    <a:pt x="43678" y="1452"/>
                  </a:lnTo>
                  <a:lnTo>
                    <a:pt x="43383" y="1179"/>
                  </a:lnTo>
                  <a:lnTo>
                    <a:pt x="43067" y="947"/>
                  </a:lnTo>
                  <a:lnTo>
                    <a:pt x="42731" y="737"/>
                  </a:lnTo>
                  <a:lnTo>
                    <a:pt x="42373" y="548"/>
                  </a:lnTo>
                  <a:lnTo>
                    <a:pt x="42015" y="379"/>
                  </a:lnTo>
                  <a:lnTo>
                    <a:pt x="41637" y="253"/>
                  </a:lnTo>
                  <a:lnTo>
                    <a:pt x="41258" y="148"/>
                  </a:lnTo>
                  <a:lnTo>
                    <a:pt x="40858" y="64"/>
                  </a:lnTo>
                  <a:lnTo>
                    <a:pt x="40459" y="22"/>
                  </a:lnTo>
                  <a:lnTo>
                    <a:pt x="400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3"/>
            <p:cNvSpPr/>
            <p:nvPr/>
          </p:nvSpPr>
          <p:spPr>
            <a:xfrm>
              <a:off x="6200800" y="3399800"/>
              <a:ext cx="1229750" cy="362950"/>
            </a:xfrm>
            <a:custGeom>
              <a:rect b="b" l="l" r="r" t="t"/>
              <a:pathLst>
                <a:path extrusionOk="0" fill="none" h="14518" w="49190">
                  <a:moveTo>
                    <a:pt x="49190" y="14517"/>
                  </a:moveTo>
                  <a:lnTo>
                    <a:pt x="1" y="14517"/>
                  </a:lnTo>
                  <a:lnTo>
                    <a:pt x="4735" y="3262"/>
                  </a:lnTo>
                  <a:lnTo>
                    <a:pt x="4735" y="3262"/>
                  </a:lnTo>
                  <a:lnTo>
                    <a:pt x="4903" y="2883"/>
                  </a:lnTo>
                  <a:lnTo>
                    <a:pt x="5092" y="2546"/>
                  </a:lnTo>
                  <a:lnTo>
                    <a:pt x="5324" y="2231"/>
                  </a:lnTo>
                  <a:lnTo>
                    <a:pt x="5555" y="1915"/>
                  </a:lnTo>
                  <a:lnTo>
                    <a:pt x="5808" y="1621"/>
                  </a:lnTo>
                  <a:lnTo>
                    <a:pt x="6081" y="1368"/>
                  </a:lnTo>
                  <a:lnTo>
                    <a:pt x="6376" y="1116"/>
                  </a:lnTo>
                  <a:lnTo>
                    <a:pt x="6691" y="884"/>
                  </a:lnTo>
                  <a:lnTo>
                    <a:pt x="7028" y="695"/>
                  </a:lnTo>
                  <a:lnTo>
                    <a:pt x="7364" y="506"/>
                  </a:lnTo>
                  <a:lnTo>
                    <a:pt x="7722" y="358"/>
                  </a:lnTo>
                  <a:lnTo>
                    <a:pt x="8080" y="232"/>
                  </a:lnTo>
                  <a:lnTo>
                    <a:pt x="8458" y="127"/>
                  </a:lnTo>
                  <a:lnTo>
                    <a:pt x="8837" y="64"/>
                  </a:lnTo>
                  <a:lnTo>
                    <a:pt x="9237" y="22"/>
                  </a:lnTo>
                  <a:lnTo>
                    <a:pt x="9637" y="1"/>
                  </a:lnTo>
                  <a:lnTo>
                    <a:pt x="40038" y="1"/>
                  </a:lnTo>
                  <a:lnTo>
                    <a:pt x="40038" y="1"/>
                  </a:lnTo>
                  <a:lnTo>
                    <a:pt x="40459" y="22"/>
                  </a:lnTo>
                  <a:lnTo>
                    <a:pt x="40858" y="64"/>
                  </a:lnTo>
                  <a:lnTo>
                    <a:pt x="41258" y="148"/>
                  </a:lnTo>
                  <a:lnTo>
                    <a:pt x="41637" y="253"/>
                  </a:lnTo>
                  <a:lnTo>
                    <a:pt x="42015" y="379"/>
                  </a:lnTo>
                  <a:lnTo>
                    <a:pt x="42373" y="548"/>
                  </a:lnTo>
                  <a:lnTo>
                    <a:pt x="42731" y="737"/>
                  </a:lnTo>
                  <a:lnTo>
                    <a:pt x="43067" y="947"/>
                  </a:lnTo>
                  <a:lnTo>
                    <a:pt x="43383" y="1179"/>
                  </a:lnTo>
                  <a:lnTo>
                    <a:pt x="43678" y="1452"/>
                  </a:lnTo>
                  <a:lnTo>
                    <a:pt x="43951" y="1726"/>
                  </a:lnTo>
                  <a:lnTo>
                    <a:pt x="44225" y="2041"/>
                  </a:lnTo>
                  <a:lnTo>
                    <a:pt x="44456" y="2357"/>
                  </a:lnTo>
                  <a:lnTo>
                    <a:pt x="44666" y="2694"/>
                  </a:lnTo>
                  <a:lnTo>
                    <a:pt x="44856" y="3072"/>
                  </a:lnTo>
                  <a:lnTo>
                    <a:pt x="45003" y="3451"/>
                  </a:lnTo>
                  <a:lnTo>
                    <a:pt x="49190" y="1451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3"/>
            <p:cNvSpPr/>
            <p:nvPr/>
          </p:nvSpPr>
          <p:spPr>
            <a:xfrm>
              <a:off x="6442225" y="3399800"/>
              <a:ext cx="397125" cy="362950"/>
            </a:xfrm>
            <a:custGeom>
              <a:rect b="b" l="l" r="r" t="t"/>
              <a:pathLst>
                <a:path extrusionOk="0" h="14518" w="15885">
                  <a:moveTo>
                    <a:pt x="7196" y="1"/>
                  </a:moveTo>
                  <a:lnTo>
                    <a:pt x="1" y="14517"/>
                  </a:lnTo>
                  <a:lnTo>
                    <a:pt x="8690" y="14517"/>
                  </a:lnTo>
                  <a:lnTo>
                    <a:pt x="15885"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3"/>
            <p:cNvSpPr/>
            <p:nvPr/>
          </p:nvSpPr>
          <p:spPr>
            <a:xfrm>
              <a:off x="6442225" y="3399800"/>
              <a:ext cx="397125" cy="362950"/>
            </a:xfrm>
            <a:custGeom>
              <a:rect b="b" l="l" r="r" t="t"/>
              <a:pathLst>
                <a:path extrusionOk="0" fill="none" h="14518" w="15885">
                  <a:moveTo>
                    <a:pt x="15885" y="1"/>
                  </a:moveTo>
                  <a:lnTo>
                    <a:pt x="7196" y="1"/>
                  </a:lnTo>
                  <a:lnTo>
                    <a:pt x="1" y="14517"/>
                  </a:lnTo>
                  <a:lnTo>
                    <a:pt x="8690" y="14517"/>
                  </a:lnTo>
                  <a:lnTo>
                    <a:pt x="15885"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3"/>
            <p:cNvSpPr/>
            <p:nvPr/>
          </p:nvSpPr>
          <p:spPr>
            <a:xfrm>
              <a:off x="6809350" y="3399800"/>
              <a:ext cx="293000" cy="362950"/>
            </a:xfrm>
            <a:custGeom>
              <a:rect b="b" l="l" r="r" t="t"/>
              <a:pathLst>
                <a:path extrusionOk="0" h="14518" w="11720">
                  <a:moveTo>
                    <a:pt x="7196" y="1"/>
                  </a:moveTo>
                  <a:lnTo>
                    <a:pt x="1" y="14517"/>
                  </a:lnTo>
                  <a:lnTo>
                    <a:pt x="4524" y="14517"/>
                  </a:lnTo>
                  <a:lnTo>
                    <a:pt x="11719"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3"/>
            <p:cNvSpPr/>
            <p:nvPr/>
          </p:nvSpPr>
          <p:spPr>
            <a:xfrm>
              <a:off x="6809350" y="3399800"/>
              <a:ext cx="293000" cy="362950"/>
            </a:xfrm>
            <a:custGeom>
              <a:rect b="b" l="l" r="r" t="t"/>
              <a:pathLst>
                <a:path extrusionOk="0" fill="none" h="14518" w="11720">
                  <a:moveTo>
                    <a:pt x="11719" y="1"/>
                  </a:moveTo>
                  <a:lnTo>
                    <a:pt x="7196" y="1"/>
                  </a:lnTo>
                  <a:lnTo>
                    <a:pt x="1" y="14517"/>
                  </a:lnTo>
                  <a:lnTo>
                    <a:pt x="4524" y="14517"/>
                  </a:lnTo>
                  <a:lnTo>
                    <a:pt x="1171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3"/>
            <p:cNvSpPr/>
            <p:nvPr/>
          </p:nvSpPr>
          <p:spPr>
            <a:xfrm>
              <a:off x="6129800" y="3937350"/>
              <a:ext cx="1371225" cy="176750"/>
            </a:xfrm>
            <a:custGeom>
              <a:rect b="b" l="l" r="r" t="t"/>
              <a:pathLst>
                <a:path extrusionOk="0" h="7070" w="54849">
                  <a:moveTo>
                    <a:pt x="3556" y="0"/>
                  </a:moveTo>
                  <a:lnTo>
                    <a:pt x="3177" y="21"/>
                  </a:lnTo>
                  <a:lnTo>
                    <a:pt x="2841" y="63"/>
                  </a:lnTo>
                  <a:lnTo>
                    <a:pt x="2504" y="169"/>
                  </a:lnTo>
                  <a:lnTo>
                    <a:pt x="2168" y="274"/>
                  </a:lnTo>
                  <a:lnTo>
                    <a:pt x="1873" y="421"/>
                  </a:lnTo>
                  <a:lnTo>
                    <a:pt x="1578" y="610"/>
                  </a:lnTo>
                  <a:lnTo>
                    <a:pt x="1305" y="821"/>
                  </a:lnTo>
                  <a:lnTo>
                    <a:pt x="1052" y="1031"/>
                  </a:lnTo>
                  <a:lnTo>
                    <a:pt x="821" y="1284"/>
                  </a:lnTo>
                  <a:lnTo>
                    <a:pt x="611" y="1557"/>
                  </a:lnTo>
                  <a:lnTo>
                    <a:pt x="442" y="1852"/>
                  </a:lnTo>
                  <a:lnTo>
                    <a:pt x="295" y="2167"/>
                  </a:lnTo>
                  <a:lnTo>
                    <a:pt x="169" y="2483"/>
                  </a:lnTo>
                  <a:lnTo>
                    <a:pt x="85" y="2820"/>
                  </a:lnTo>
                  <a:lnTo>
                    <a:pt x="22" y="3177"/>
                  </a:lnTo>
                  <a:lnTo>
                    <a:pt x="1" y="3535"/>
                  </a:lnTo>
                  <a:lnTo>
                    <a:pt x="22" y="3892"/>
                  </a:lnTo>
                  <a:lnTo>
                    <a:pt x="85" y="4250"/>
                  </a:lnTo>
                  <a:lnTo>
                    <a:pt x="169" y="4587"/>
                  </a:lnTo>
                  <a:lnTo>
                    <a:pt x="295" y="4902"/>
                  </a:lnTo>
                  <a:lnTo>
                    <a:pt x="442" y="5218"/>
                  </a:lnTo>
                  <a:lnTo>
                    <a:pt x="611" y="5512"/>
                  </a:lnTo>
                  <a:lnTo>
                    <a:pt x="821" y="5786"/>
                  </a:lnTo>
                  <a:lnTo>
                    <a:pt x="1052" y="6038"/>
                  </a:lnTo>
                  <a:lnTo>
                    <a:pt x="1305" y="6270"/>
                  </a:lnTo>
                  <a:lnTo>
                    <a:pt x="1578" y="6480"/>
                  </a:lnTo>
                  <a:lnTo>
                    <a:pt x="1873" y="6649"/>
                  </a:lnTo>
                  <a:lnTo>
                    <a:pt x="2168" y="6796"/>
                  </a:lnTo>
                  <a:lnTo>
                    <a:pt x="2504" y="6922"/>
                  </a:lnTo>
                  <a:lnTo>
                    <a:pt x="2841" y="7006"/>
                  </a:lnTo>
                  <a:lnTo>
                    <a:pt x="3177" y="7048"/>
                  </a:lnTo>
                  <a:lnTo>
                    <a:pt x="3556" y="7069"/>
                  </a:lnTo>
                  <a:lnTo>
                    <a:pt x="51314" y="7069"/>
                  </a:lnTo>
                  <a:lnTo>
                    <a:pt x="51672" y="7048"/>
                  </a:lnTo>
                  <a:lnTo>
                    <a:pt x="52030" y="7006"/>
                  </a:lnTo>
                  <a:lnTo>
                    <a:pt x="52366" y="6922"/>
                  </a:lnTo>
                  <a:lnTo>
                    <a:pt x="52682" y="6796"/>
                  </a:lnTo>
                  <a:lnTo>
                    <a:pt x="52997" y="6649"/>
                  </a:lnTo>
                  <a:lnTo>
                    <a:pt x="53292" y="6480"/>
                  </a:lnTo>
                  <a:lnTo>
                    <a:pt x="53566" y="6270"/>
                  </a:lnTo>
                  <a:lnTo>
                    <a:pt x="53818" y="6038"/>
                  </a:lnTo>
                  <a:lnTo>
                    <a:pt x="54049" y="5786"/>
                  </a:lnTo>
                  <a:lnTo>
                    <a:pt x="54239" y="5512"/>
                  </a:lnTo>
                  <a:lnTo>
                    <a:pt x="54428" y="5218"/>
                  </a:lnTo>
                  <a:lnTo>
                    <a:pt x="54575" y="4902"/>
                  </a:lnTo>
                  <a:lnTo>
                    <a:pt x="54681" y="4587"/>
                  </a:lnTo>
                  <a:lnTo>
                    <a:pt x="54786" y="4250"/>
                  </a:lnTo>
                  <a:lnTo>
                    <a:pt x="54828" y="3892"/>
                  </a:lnTo>
                  <a:lnTo>
                    <a:pt x="54849" y="3535"/>
                  </a:lnTo>
                  <a:lnTo>
                    <a:pt x="54828" y="3177"/>
                  </a:lnTo>
                  <a:lnTo>
                    <a:pt x="54786" y="2820"/>
                  </a:lnTo>
                  <a:lnTo>
                    <a:pt x="54681" y="2483"/>
                  </a:lnTo>
                  <a:lnTo>
                    <a:pt x="54575" y="2167"/>
                  </a:lnTo>
                  <a:lnTo>
                    <a:pt x="54428" y="1852"/>
                  </a:lnTo>
                  <a:lnTo>
                    <a:pt x="54239" y="1557"/>
                  </a:lnTo>
                  <a:lnTo>
                    <a:pt x="54049" y="1284"/>
                  </a:lnTo>
                  <a:lnTo>
                    <a:pt x="53818" y="1031"/>
                  </a:lnTo>
                  <a:lnTo>
                    <a:pt x="53566" y="821"/>
                  </a:lnTo>
                  <a:lnTo>
                    <a:pt x="53292" y="610"/>
                  </a:lnTo>
                  <a:lnTo>
                    <a:pt x="52997" y="421"/>
                  </a:lnTo>
                  <a:lnTo>
                    <a:pt x="52682" y="274"/>
                  </a:lnTo>
                  <a:lnTo>
                    <a:pt x="52366" y="169"/>
                  </a:lnTo>
                  <a:lnTo>
                    <a:pt x="52030" y="63"/>
                  </a:lnTo>
                  <a:lnTo>
                    <a:pt x="51672" y="21"/>
                  </a:lnTo>
                  <a:lnTo>
                    <a:pt x="513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3"/>
            <p:cNvSpPr/>
            <p:nvPr/>
          </p:nvSpPr>
          <p:spPr>
            <a:xfrm>
              <a:off x="6351225" y="4185075"/>
              <a:ext cx="946250" cy="44200"/>
            </a:xfrm>
            <a:custGeom>
              <a:rect b="b" l="l" r="r" t="t"/>
              <a:pathLst>
                <a:path extrusionOk="0" h="1768" w="37850">
                  <a:moveTo>
                    <a:pt x="885" y="1"/>
                  </a:moveTo>
                  <a:lnTo>
                    <a:pt x="695" y="22"/>
                  </a:lnTo>
                  <a:lnTo>
                    <a:pt x="548" y="64"/>
                  </a:lnTo>
                  <a:lnTo>
                    <a:pt x="380" y="148"/>
                  </a:lnTo>
                  <a:lnTo>
                    <a:pt x="253" y="253"/>
                  </a:lnTo>
                  <a:lnTo>
                    <a:pt x="148" y="379"/>
                  </a:lnTo>
                  <a:lnTo>
                    <a:pt x="64" y="548"/>
                  </a:lnTo>
                  <a:lnTo>
                    <a:pt x="22" y="716"/>
                  </a:lnTo>
                  <a:lnTo>
                    <a:pt x="1" y="884"/>
                  </a:lnTo>
                  <a:lnTo>
                    <a:pt x="22" y="1053"/>
                  </a:lnTo>
                  <a:lnTo>
                    <a:pt x="64" y="1221"/>
                  </a:lnTo>
                  <a:lnTo>
                    <a:pt x="148" y="1368"/>
                  </a:lnTo>
                  <a:lnTo>
                    <a:pt x="253" y="1515"/>
                  </a:lnTo>
                  <a:lnTo>
                    <a:pt x="380" y="1621"/>
                  </a:lnTo>
                  <a:lnTo>
                    <a:pt x="548" y="1705"/>
                  </a:lnTo>
                  <a:lnTo>
                    <a:pt x="695" y="1747"/>
                  </a:lnTo>
                  <a:lnTo>
                    <a:pt x="885" y="1768"/>
                  </a:lnTo>
                  <a:lnTo>
                    <a:pt x="36966" y="1768"/>
                  </a:lnTo>
                  <a:lnTo>
                    <a:pt x="37156" y="1747"/>
                  </a:lnTo>
                  <a:lnTo>
                    <a:pt x="37324" y="1705"/>
                  </a:lnTo>
                  <a:lnTo>
                    <a:pt x="37471" y="1621"/>
                  </a:lnTo>
                  <a:lnTo>
                    <a:pt x="37597" y="1515"/>
                  </a:lnTo>
                  <a:lnTo>
                    <a:pt x="37703" y="1368"/>
                  </a:lnTo>
                  <a:lnTo>
                    <a:pt x="37787" y="1221"/>
                  </a:lnTo>
                  <a:lnTo>
                    <a:pt x="37829" y="1053"/>
                  </a:lnTo>
                  <a:lnTo>
                    <a:pt x="37850" y="884"/>
                  </a:lnTo>
                  <a:lnTo>
                    <a:pt x="37829" y="716"/>
                  </a:lnTo>
                  <a:lnTo>
                    <a:pt x="37787" y="548"/>
                  </a:lnTo>
                  <a:lnTo>
                    <a:pt x="37703" y="379"/>
                  </a:lnTo>
                  <a:lnTo>
                    <a:pt x="37597" y="253"/>
                  </a:lnTo>
                  <a:lnTo>
                    <a:pt x="37471" y="148"/>
                  </a:lnTo>
                  <a:lnTo>
                    <a:pt x="37324" y="64"/>
                  </a:lnTo>
                  <a:lnTo>
                    <a:pt x="37156" y="22"/>
                  </a:lnTo>
                  <a:lnTo>
                    <a:pt x="369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3"/>
            <p:cNvSpPr/>
            <p:nvPr/>
          </p:nvSpPr>
          <p:spPr>
            <a:xfrm>
              <a:off x="6351225" y="4255550"/>
              <a:ext cx="946250" cy="44750"/>
            </a:xfrm>
            <a:custGeom>
              <a:rect b="b" l="l" r="r" t="t"/>
              <a:pathLst>
                <a:path extrusionOk="0" h="1790" w="37850">
                  <a:moveTo>
                    <a:pt x="885" y="1"/>
                  </a:moveTo>
                  <a:lnTo>
                    <a:pt x="695" y="22"/>
                  </a:lnTo>
                  <a:lnTo>
                    <a:pt x="548" y="85"/>
                  </a:lnTo>
                  <a:lnTo>
                    <a:pt x="380" y="169"/>
                  </a:lnTo>
                  <a:lnTo>
                    <a:pt x="253" y="274"/>
                  </a:lnTo>
                  <a:lnTo>
                    <a:pt x="148" y="401"/>
                  </a:lnTo>
                  <a:lnTo>
                    <a:pt x="64" y="548"/>
                  </a:lnTo>
                  <a:lnTo>
                    <a:pt x="22" y="716"/>
                  </a:lnTo>
                  <a:lnTo>
                    <a:pt x="1" y="884"/>
                  </a:lnTo>
                  <a:lnTo>
                    <a:pt x="22" y="1074"/>
                  </a:lnTo>
                  <a:lnTo>
                    <a:pt x="64" y="1242"/>
                  </a:lnTo>
                  <a:lnTo>
                    <a:pt x="148" y="1389"/>
                  </a:lnTo>
                  <a:lnTo>
                    <a:pt x="253" y="1516"/>
                  </a:lnTo>
                  <a:lnTo>
                    <a:pt x="380" y="1621"/>
                  </a:lnTo>
                  <a:lnTo>
                    <a:pt x="548" y="1705"/>
                  </a:lnTo>
                  <a:lnTo>
                    <a:pt x="695" y="1768"/>
                  </a:lnTo>
                  <a:lnTo>
                    <a:pt x="885" y="1789"/>
                  </a:lnTo>
                  <a:lnTo>
                    <a:pt x="36966" y="1789"/>
                  </a:lnTo>
                  <a:lnTo>
                    <a:pt x="37156" y="1768"/>
                  </a:lnTo>
                  <a:lnTo>
                    <a:pt x="37324" y="1705"/>
                  </a:lnTo>
                  <a:lnTo>
                    <a:pt x="37471" y="1621"/>
                  </a:lnTo>
                  <a:lnTo>
                    <a:pt x="37597" y="1516"/>
                  </a:lnTo>
                  <a:lnTo>
                    <a:pt x="37703" y="1389"/>
                  </a:lnTo>
                  <a:lnTo>
                    <a:pt x="37787" y="1242"/>
                  </a:lnTo>
                  <a:lnTo>
                    <a:pt x="37829" y="1074"/>
                  </a:lnTo>
                  <a:lnTo>
                    <a:pt x="37850" y="884"/>
                  </a:lnTo>
                  <a:lnTo>
                    <a:pt x="37829" y="716"/>
                  </a:lnTo>
                  <a:lnTo>
                    <a:pt x="37787" y="548"/>
                  </a:lnTo>
                  <a:lnTo>
                    <a:pt x="37703" y="401"/>
                  </a:lnTo>
                  <a:lnTo>
                    <a:pt x="37597" y="274"/>
                  </a:lnTo>
                  <a:lnTo>
                    <a:pt x="37471" y="169"/>
                  </a:lnTo>
                  <a:lnTo>
                    <a:pt x="37324" y="85"/>
                  </a:lnTo>
                  <a:lnTo>
                    <a:pt x="37156" y="22"/>
                  </a:lnTo>
                  <a:lnTo>
                    <a:pt x="369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3"/>
            <p:cNvSpPr/>
            <p:nvPr/>
          </p:nvSpPr>
          <p:spPr>
            <a:xfrm>
              <a:off x="6112450" y="4176125"/>
              <a:ext cx="194625" cy="124175"/>
            </a:xfrm>
            <a:custGeom>
              <a:rect b="b" l="l" r="r" t="t"/>
              <a:pathLst>
                <a:path extrusionOk="0" h="4967" w="7785">
                  <a:moveTo>
                    <a:pt x="2462" y="1"/>
                  </a:moveTo>
                  <a:lnTo>
                    <a:pt x="2209" y="22"/>
                  </a:lnTo>
                  <a:lnTo>
                    <a:pt x="1978" y="43"/>
                  </a:lnTo>
                  <a:lnTo>
                    <a:pt x="1746" y="106"/>
                  </a:lnTo>
                  <a:lnTo>
                    <a:pt x="1515" y="190"/>
                  </a:lnTo>
                  <a:lnTo>
                    <a:pt x="1284" y="295"/>
                  </a:lnTo>
                  <a:lnTo>
                    <a:pt x="1094" y="422"/>
                  </a:lnTo>
                  <a:lnTo>
                    <a:pt x="905" y="569"/>
                  </a:lnTo>
                  <a:lnTo>
                    <a:pt x="716" y="737"/>
                  </a:lnTo>
                  <a:lnTo>
                    <a:pt x="568" y="906"/>
                  </a:lnTo>
                  <a:lnTo>
                    <a:pt x="421" y="1095"/>
                  </a:lnTo>
                  <a:lnTo>
                    <a:pt x="295" y="1305"/>
                  </a:lnTo>
                  <a:lnTo>
                    <a:pt x="190" y="1516"/>
                  </a:lnTo>
                  <a:lnTo>
                    <a:pt x="105" y="1747"/>
                  </a:lnTo>
                  <a:lnTo>
                    <a:pt x="42" y="1979"/>
                  </a:lnTo>
                  <a:lnTo>
                    <a:pt x="0" y="2231"/>
                  </a:lnTo>
                  <a:lnTo>
                    <a:pt x="0" y="2484"/>
                  </a:lnTo>
                  <a:lnTo>
                    <a:pt x="0" y="2736"/>
                  </a:lnTo>
                  <a:lnTo>
                    <a:pt x="42" y="2967"/>
                  </a:lnTo>
                  <a:lnTo>
                    <a:pt x="105" y="3220"/>
                  </a:lnTo>
                  <a:lnTo>
                    <a:pt x="190" y="3451"/>
                  </a:lnTo>
                  <a:lnTo>
                    <a:pt x="295" y="3662"/>
                  </a:lnTo>
                  <a:lnTo>
                    <a:pt x="421" y="3872"/>
                  </a:lnTo>
                  <a:lnTo>
                    <a:pt x="568" y="4061"/>
                  </a:lnTo>
                  <a:lnTo>
                    <a:pt x="716" y="4230"/>
                  </a:lnTo>
                  <a:lnTo>
                    <a:pt x="905" y="4398"/>
                  </a:lnTo>
                  <a:lnTo>
                    <a:pt x="1094" y="4524"/>
                  </a:lnTo>
                  <a:lnTo>
                    <a:pt x="1284" y="4651"/>
                  </a:lnTo>
                  <a:lnTo>
                    <a:pt x="1515" y="4756"/>
                  </a:lnTo>
                  <a:lnTo>
                    <a:pt x="1746" y="4840"/>
                  </a:lnTo>
                  <a:lnTo>
                    <a:pt x="1978" y="4903"/>
                  </a:lnTo>
                  <a:lnTo>
                    <a:pt x="2209" y="4945"/>
                  </a:lnTo>
                  <a:lnTo>
                    <a:pt x="2462" y="4966"/>
                  </a:lnTo>
                  <a:lnTo>
                    <a:pt x="5302" y="4966"/>
                  </a:lnTo>
                  <a:lnTo>
                    <a:pt x="5555" y="4945"/>
                  </a:lnTo>
                  <a:lnTo>
                    <a:pt x="5807" y="4903"/>
                  </a:lnTo>
                  <a:lnTo>
                    <a:pt x="6038" y="4840"/>
                  </a:lnTo>
                  <a:lnTo>
                    <a:pt x="6270" y="4756"/>
                  </a:lnTo>
                  <a:lnTo>
                    <a:pt x="6480" y="4651"/>
                  </a:lnTo>
                  <a:lnTo>
                    <a:pt x="6691" y="4524"/>
                  </a:lnTo>
                  <a:lnTo>
                    <a:pt x="6880" y="4398"/>
                  </a:lnTo>
                  <a:lnTo>
                    <a:pt x="7048" y="4230"/>
                  </a:lnTo>
                  <a:lnTo>
                    <a:pt x="7217" y="4061"/>
                  </a:lnTo>
                  <a:lnTo>
                    <a:pt x="7364" y="3872"/>
                  </a:lnTo>
                  <a:lnTo>
                    <a:pt x="7469" y="3662"/>
                  </a:lnTo>
                  <a:lnTo>
                    <a:pt x="7574" y="3451"/>
                  </a:lnTo>
                  <a:lnTo>
                    <a:pt x="7658" y="3220"/>
                  </a:lnTo>
                  <a:lnTo>
                    <a:pt x="7722" y="2967"/>
                  </a:lnTo>
                  <a:lnTo>
                    <a:pt x="7764" y="2736"/>
                  </a:lnTo>
                  <a:lnTo>
                    <a:pt x="7785" y="2484"/>
                  </a:lnTo>
                  <a:lnTo>
                    <a:pt x="7764" y="2231"/>
                  </a:lnTo>
                  <a:lnTo>
                    <a:pt x="7722" y="1979"/>
                  </a:lnTo>
                  <a:lnTo>
                    <a:pt x="7658" y="1747"/>
                  </a:lnTo>
                  <a:lnTo>
                    <a:pt x="7574" y="1516"/>
                  </a:lnTo>
                  <a:lnTo>
                    <a:pt x="7469" y="1305"/>
                  </a:lnTo>
                  <a:lnTo>
                    <a:pt x="7364" y="1095"/>
                  </a:lnTo>
                  <a:lnTo>
                    <a:pt x="7217" y="906"/>
                  </a:lnTo>
                  <a:lnTo>
                    <a:pt x="7048" y="737"/>
                  </a:lnTo>
                  <a:lnTo>
                    <a:pt x="6880" y="569"/>
                  </a:lnTo>
                  <a:lnTo>
                    <a:pt x="6691" y="422"/>
                  </a:lnTo>
                  <a:lnTo>
                    <a:pt x="6480" y="295"/>
                  </a:lnTo>
                  <a:lnTo>
                    <a:pt x="6270" y="190"/>
                  </a:lnTo>
                  <a:lnTo>
                    <a:pt x="6038" y="106"/>
                  </a:lnTo>
                  <a:lnTo>
                    <a:pt x="5807" y="43"/>
                  </a:lnTo>
                  <a:lnTo>
                    <a:pt x="5555" y="22"/>
                  </a:lnTo>
                  <a:lnTo>
                    <a:pt x="5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3"/>
            <p:cNvSpPr/>
            <p:nvPr/>
          </p:nvSpPr>
          <p:spPr>
            <a:xfrm>
              <a:off x="7333225" y="4176125"/>
              <a:ext cx="194625" cy="124175"/>
            </a:xfrm>
            <a:custGeom>
              <a:rect b="b" l="l" r="r" t="t"/>
              <a:pathLst>
                <a:path extrusionOk="0" h="4967" w="7785">
                  <a:moveTo>
                    <a:pt x="2462" y="1"/>
                  </a:moveTo>
                  <a:lnTo>
                    <a:pt x="2210" y="22"/>
                  </a:lnTo>
                  <a:lnTo>
                    <a:pt x="1978" y="43"/>
                  </a:lnTo>
                  <a:lnTo>
                    <a:pt x="1726" y="106"/>
                  </a:lnTo>
                  <a:lnTo>
                    <a:pt x="1515" y="190"/>
                  </a:lnTo>
                  <a:lnTo>
                    <a:pt x="1284" y="295"/>
                  </a:lnTo>
                  <a:lnTo>
                    <a:pt x="1095" y="422"/>
                  </a:lnTo>
                  <a:lnTo>
                    <a:pt x="884" y="569"/>
                  </a:lnTo>
                  <a:lnTo>
                    <a:pt x="716" y="737"/>
                  </a:lnTo>
                  <a:lnTo>
                    <a:pt x="569" y="906"/>
                  </a:lnTo>
                  <a:lnTo>
                    <a:pt x="421" y="1095"/>
                  </a:lnTo>
                  <a:lnTo>
                    <a:pt x="295" y="1305"/>
                  </a:lnTo>
                  <a:lnTo>
                    <a:pt x="190" y="1516"/>
                  </a:lnTo>
                  <a:lnTo>
                    <a:pt x="106" y="1747"/>
                  </a:lnTo>
                  <a:lnTo>
                    <a:pt x="43" y="1979"/>
                  </a:lnTo>
                  <a:lnTo>
                    <a:pt x="1" y="2231"/>
                  </a:lnTo>
                  <a:lnTo>
                    <a:pt x="1" y="2484"/>
                  </a:lnTo>
                  <a:lnTo>
                    <a:pt x="1" y="2736"/>
                  </a:lnTo>
                  <a:lnTo>
                    <a:pt x="43" y="2967"/>
                  </a:lnTo>
                  <a:lnTo>
                    <a:pt x="106" y="3220"/>
                  </a:lnTo>
                  <a:lnTo>
                    <a:pt x="190" y="3451"/>
                  </a:lnTo>
                  <a:lnTo>
                    <a:pt x="295" y="3662"/>
                  </a:lnTo>
                  <a:lnTo>
                    <a:pt x="421" y="3872"/>
                  </a:lnTo>
                  <a:lnTo>
                    <a:pt x="569" y="4061"/>
                  </a:lnTo>
                  <a:lnTo>
                    <a:pt x="716" y="4230"/>
                  </a:lnTo>
                  <a:lnTo>
                    <a:pt x="884" y="4398"/>
                  </a:lnTo>
                  <a:lnTo>
                    <a:pt x="1095" y="4524"/>
                  </a:lnTo>
                  <a:lnTo>
                    <a:pt x="1284" y="4651"/>
                  </a:lnTo>
                  <a:lnTo>
                    <a:pt x="1515" y="4756"/>
                  </a:lnTo>
                  <a:lnTo>
                    <a:pt x="1726" y="4840"/>
                  </a:lnTo>
                  <a:lnTo>
                    <a:pt x="1978" y="4903"/>
                  </a:lnTo>
                  <a:lnTo>
                    <a:pt x="2210" y="4945"/>
                  </a:lnTo>
                  <a:lnTo>
                    <a:pt x="2462" y="4966"/>
                  </a:lnTo>
                  <a:lnTo>
                    <a:pt x="5302" y="4966"/>
                  </a:lnTo>
                  <a:lnTo>
                    <a:pt x="5555" y="4945"/>
                  </a:lnTo>
                  <a:lnTo>
                    <a:pt x="5786" y="4903"/>
                  </a:lnTo>
                  <a:lnTo>
                    <a:pt x="6039" y="4840"/>
                  </a:lnTo>
                  <a:lnTo>
                    <a:pt x="6270" y="4756"/>
                  </a:lnTo>
                  <a:lnTo>
                    <a:pt x="6480" y="4651"/>
                  </a:lnTo>
                  <a:lnTo>
                    <a:pt x="6670" y="4524"/>
                  </a:lnTo>
                  <a:lnTo>
                    <a:pt x="6880" y="4398"/>
                  </a:lnTo>
                  <a:lnTo>
                    <a:pt x="7049" y="4230"/>
                  </a:lnTo>
                  <a:lnTo>
                    <a:pt x="7217" y="4061"/>
                  </a:lnTo>
                  <a:lnTo>
                    <a:pt x="7343" y="3872"/>
                  </a:lnTo>
                  <a:lnTo>
                    <a:pt x="7469" y="3662"/>
                  </a:lnTo>
                  <a:lnTo>
                    <a:pt x="7575" y="3451"/>
                  </a:lnTo>
                  <a:lnTo>
                    <a:pt x="7659" y="3220"/>
                  </a:lnTo>
                  <a:lnTo>
                    <a:pt x="7722" y="2967"/>
                  </a:lnTo>
                  <a:lnTo>
                    <a:pt x="7764" y="2736"/>
                  </a:lnTo>
                  <a:lnTo>
                    <a:pt x="7785" y="2484"/>
                  </a:lnTo>
                  <a:lnTo>
                    <a:pt x="7764" y="2231"/>
                  </a:lnTo>
                  <a:lnTo>
                    <a:pt x="7722" y="1979"/>
                  </a:lnTo>
                  <a:lnTo>
                    <a:pt x="7659" y="1747"/>
                  </a:lnTo>
                  <a:lnTo>
                    <a:pt x="7575" y="1516"/>
                  </a:lnTo>
                  <a:lnTo>
                    <a:pt x="7469" y="1305"/>
                  </a:lnTo>
                  <a:lnTo>
                    <a:pt x="7343" y="1095"/>
                  </a:lnTo>
                  <a:lnTo>
                    <a:pt x="7217" y="906"/>
                  </a:lnTo>
                  <a:lnTo>
                    <a:pt x="7049" y="737"/>
                  </a:lnTo>
                  <a:lnTo>
                    <a:pt x="6880" y="569"/>
                  </a:lnTo>
                  <a:lnTo>
                    <a:pt x="6670" y="422"/>
                  </a:lnTo>
                  <a:lnTo>
                    <a:pt x="6480" y="295"/>
                  </a:lnTo>
                  <a:lnTo>
                    <a:pt x="6270" y="190"/>
                  </a:lnTo>
                  <a:lnTo>
                    <a:pt x="6039" y="106"/>
                  </a:lnTo>
                  <a:lnTo>
                    <a:pt x="5786" y="43"/>
                  </a:lnTo>
                  <a:lnTo>
                    <a:pt x="5555" y="22"/>
                  </a:lnTo>
                  <a:lnTo>
                    <a:pt x="5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3"/>
            <p:cNvSpPr/>
            <p:nvPr/>
          </p:nvSpPr>
          <p:spPr>
            <a:xfrm>
              <a:off x="6165575" y="3955225"/>
              <a:ext cx="141500" cy="141525"/>
            </a:xfrm>
            <a:custGeom>
              <a:rect b="b" l="l" r="r" t="t"/>
              <a:pathLst>
                <a:path extrusionOk="0" h="5661" w="5660">
                  <a:moveTo>
                    <a:pt x="2525" y="1"/>
                  </a:moveTo>
                  <a:lnTo>
                    <a:pt x="2251" y="43"/>
                  </a:lnTo>
                  <a:lnTo>
                    <a:pt x="1978" y="127"/>
                  </a:lnTo>
                  <a:lnTo>
                    <a:pt x="1725" y="211"/>
                  </a:lnTo>
                  <a:lnTo>
                    <a:pt x="1473" y="337"/>
                  </a:lnTo>
                  <a:lnTo>
                    <a:pt x="1241" y="485"/>
                  </a:lnTo>
                  <a:lnTo>
                    <a:pt x="1031" y="632"/>
                  </a:lnTo>
                  <a:lnTo>
                    <a:pt x="821" y="821"/>
                  </a:lnTo>
                  <a:lnTo>
                    <a:pt x="631" y="1032"/>
                  </a:lnTo>
                  <a:lnTo>
                    <a:pt x="484" y="1242"/>
                  </a:lnTo>
                  <a:lnTo>
                    <a:pt x="337" y="1473"/>
                  </a:lnTo>
                  <a:lnTo>
                    <a:pt x="211" y="1726"/>
                  </a:lnTo>
                  <a:lnTo>
                    <a:pt x="126" y="1978"/>
                  </a:lnTo>
                  <a:lnTo>
                    <a:pt x="42" y="2252"/>
                  </a:lnTo>
                  <a:lnTo>
                    <a:pt x="0" y="2525"/>
                  </a:lnTo>
                  <a:lnTo>
                    <a:pt x="0" y="2820"/>
                  </a:lnTo>
                  <a:lnTo>
                    <a:pt x="0" y="3114"/>
                  </a:lnTo>
                  <a:lnTo>
                    <a:pt x="42" y="3388"/>
                  </a:lnTo>
                  <a:lnTo>
                    <a:pt x="126" y="3661"/>
                  </a:lnTo>
                  <a:lnTo>
                    <a:pt x="211" y="3935"/>
                  </a:lnTo>
                  <a:lnTo>
                    <a:pt x="337" y="4166"/>
                  </a:lnTo>
                  <a:lnTo>
                    <a:pt x="484" y="4398"/>
                  </a:lnTo>
                  <a:lnTo>
                    <a:pt x="631" y="4629"/>
                  </a:lnTo>
                  <a:lnTo>
                    <a:pt x="821" y="4819"/>
                  </a:lnTo>
                  <a:lnTo>
                    <a:pt x="1031" y="5008"/>
                  </a:lnTo>
                  <a:lnTo>
                    <a:pt x="1241" y="5176"/>
                  </a:lnTo>
                  <a:lnTo>
                    <a:pt x="1473" y="5302"/>
                  </a:lnTo>
                  <a:lnTo>
                    <a:pt x="1725" y="5429"/>
                  </a:lnTo>
                  <a:lnTo>
                    <a:pt x="1978" y="5534"/>
                  </a:lnTo>
                  <a:lnTo>
                    <a:pt x="2251" y="5597"/>
                  </a:lnTo>
                  <a:lnTo>
                    <a:pt x="2525" y="5639"/>
                  </a:lnTo>
                  <a:lnTo>
                    <a:pt x="2819" y="5660"/>
                  </a:lnTo>
                  <a:lnTo>
                    <a:pt x="3114" y="5639"/>
                  </a:lnTo>
                  <a:lnTo>
                    <a:pt x="3387" y="5597"/>
                  </a:lnTo>
                  <a:lnTo>
                    <a:pt x="3661" y="5534"/>
                  </a:lnTo>
                  <a:lnTo>
                    <a:pt x="3934" y="5429"/>
                  </a:lnTo>
                  <a:lnTo>
                    <a:pt x="4166" y="5302"/>
                  </a:lnTo>
                  <a:lnTo>
                    <a:pt x="4397" y="5176"/>
                  </a:lnTo>
                  <a:lnTo>
                    <a:pt x="4629" y="5008"/>
                  </a:lnTo>
                  <a:lnTo>
                    <a:pt x="4818" y="4819"/>
                  </a:lnTo>
                  <a:lnTo>
                    <a:pt x="5007" y="4629"/>
                  </a:lnTo>
                  <a:lnTo>
                    <a:pt x="5176" y="4398"/>
                  </a:lnTo>
                  <a:lnTo>
                    <a:pt x="5302" y="4166"/>
                  </a:lnTo>
                  <a:lnTo>
                    <a:pt x="5428" y="3935"/>
                  </a:lnTo>
                  <a:lnTo>
                    <a:pt x="5533" y="3661"/>
                  </a:lnTo>
                  <a:lnTo>
                    <a:pt x="5597" y="3388"/>
                  </a:lnTo>
                  <a:lnTo>
                    <a:pt x="5639" y="3114"/>
                  </a:lnTo>
                  <a:lnTo>
                    <a:pt x="5660" y="2820"/>
                  </a:lnTo>
                  <a:lnTo>
                    <a:pt x="5639" y="2525"/>
                  </a:lnTo>
                  <a:lnTo>
                    <a:pt x="5597" y="2252"/>
                  </a:lnTo>
                  <a:lnTo>
                    <a:pt x="5533" y="1978"/>
                  </a:lnTo>
                  <a:lnTo>
                    <a:pt x="5428" y="1726"/>
                  </a:lnTo>
                  <a:lnTo>
                    <a:pt x="5302" y="1473"/>
                  </a:lnTo>
                  <a:lnTo>
                    <a:pt x="5176" y="1242"/>
                  </a:lnTo>
                  <a:lnTo>
                    <a:pt x="5007" y="1032"/>
                  </a:lnTo>
                  <a:lnTo>
                    <a:pt x="4818" y="821"/>
                  </a:lnTo>
                  <a:lnTo>
                    <a:pt x="4629" y="632"/>
                  </a:lnTo>
                  <a:lnTo>
                    <a:pt x="4397" y="485"/>
                  </a:lnTo>
                  <a:lnTo>
                    <a:pt x="4166" y="337"/>
                  </a:lnTo>
                  <a:lnTo>
                    <a:pt x="3934" y="211"/>
                  </a:lnTo>
                  <a:lnTo>
                    <a:pt x="3661" y="127"/>
                  </a:lnTo>
                  <a:lnTo>
                    <a:pt x="3387" y="43"/>
                  </a:lnTo>
                  <a:lnTo>
                    <a:pt x="31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3"/>
            <p:cNvSpPr/>
            <p:nvPr/>
          </p:nvSpPr>
          <p:spPr>
            <a:xfrm>
              <a:off x="7333225" y="3955225"/>
              <a:ext cx="141500" cy="141525"/>
            </a:xfrm>
            <a:custGeom>
              <a:rect b="b" l="l" r="r" t="t"/>
              <a:pathLst>
                <a:path extrusionOk="0" h="5661" w="5660">
                  <a:moveTo>
                    <a:pt x="2525" y="1"/>
                  </a:moveTo>
                  <a:lnTo>
                    <a:pt x="2252" y="43"/>
                  </a:lnTo>
                  <a:lnTo>
                    <a:pt x="1978" y="127"/>
                  </a:lnTo>
                  <a:lnTo>
                    <a:pt x="1726" y="211"/>
                  </a:lnTo>
                  <a:lnTo>
                    <a:pt x="1473" y="337"/>
                  </a:lnTo>
                  <a:lnTo>
                    <a:pt x="1242" y="485"/>
                  </a:lnTo>
                  <a:lnTo>
                    <a:pt x="1010" y="632"/>
                  </a:lnTo>
                  <a:lnTo>
                    <a:pt x="821" y="821"/>
                  </a:lnTo>
                  <a:lnTo>
                    <a:pt x="632" y="1032"/>
                  </a:lnTo>
                  <a:lnTo>
                    <a:pt x="484" y="1242"/>
                  </a:lnTo>
                  <a:lnTo>
                    <a:pt x="337" y="1473"/>
                  </a:lnTo>
                  <a:lnTo>
                    <a:pt x="211" y="1726"/>
                  </a:lnTo>
                  <a:lnTo>
                    <a:pt x="127" y="1978"/>
                  </a:lnTo>
                  <a:lnTo>
                    <a:pt x="43" y="2252"/>
                  </a:lnTo>
                  <a:lnTo>
                    <a:pt x="1" y="2525"/>
                  </a:lnTo>
                  <a:lnTo>
                    <a:pt x="1" y="2820"/>
                  </a:lnTo>
                  <a:lnTo>
                    <a:pt x="1" y="3114"/>
                  </a:lnTo>
                  <a:lnTo>
                    <a:pt x="43" y="3388"/>
                  </a:lnTo>
                  <a:lnTo>
                    <a:pt x="127" y="3661"/>
                  </a:lnTo>
                  <a:lnTo>
                    <a:pt x="211" y="3935"/>
                  </a:lnTo>
                  <a:lnTo>
                    <a:pt x="337" y="4166"/>
                  </a:lnTo>
                  <a:lnTo>
                    <a:pt x="484" y="4398"/>
                  </a:lnTo>
                  <a:lnTo>
                    <a:pt x="632" y="4629"/>
                  </a:lnTo>
                  <a:lnTo>
                    <a:pt x="821" y="4819"/>
                  </a:lnTo>
                  <a:lnTo>
                    <a:pt x="1010" y="5008"/>
                  </a:lnTo>
                  <a:lnTo>
                    <a:pt x="1242" y="5176"/>
                  </a:lnTo>
                  <a:lnTo>
                    <a:pt x="1473" y="5302"/>
                  </a:lnTo>
                  <a:lnTo>
                    <a:pt x="1726" y="5429"/>
                  </a:lnTo>
                  <a:lnTo>
                    <a:pt x="1978" y="5534"/>
                  </a:lnTo>
                  <a:lnTo>
                    <a:pt x="2252" y="5597"/>
                  </a:lnTo>
                  <a:lnTo>
                    <a:pt x="2525" y="5639"/>
                  </a:lnTo>
                  <a:lnTo>
                    <a:pt x="2820" y="5660"/>
                  </a:lnTo>
                  <a:lnTo>
                    <a:pt x="3114" y="5639"/>
                  </a:lnTo>
                  <a:lnTo>
                    <a:pt x="3388" y="5597"/>
                  </a:lnTo>
                  <a:lnTo>
                    <a:pt x="3661" y="5534"/>
                  </a:lnTo>
                  <a:lnTo>
                    <a:pt x="3914" y="5429"/>
                  </a:lnTo>
                  <a:lnTo>
                    <a:pt x="4166" y="5302"/>
                  </a:lnTo>
                  <a:lnTo>
                    <a:pt x="4398" y="5176"/>
                  </a:lnTo>
                  <a:lnTo>
                    <a:pt x="4629" y="5008"/>
                  </a:lnTo>
                  <a:lnTo>
                    <a:pt x="4818" y="4819"/>
                  </a:lnTo>
                  <a:lnTo>
                    <a:pt x="5008" y="4629"/>
                  </a:lnTo>
                  <a:lnTo>
                    <a:pt x="5176" y="4398"/>
                  </a:lnTo>
                  <a:lnTo>
                    <a:pt x="5302" y="4166"/>
                  </a:lnTo>
                  <a:lnTo>
                    <a:pt x="5429" y="3935"/>
                  </a:lnTo>
                  <a:lnTo>
                    <a:pt x="5534" y="3661"/>
                  </a:lnTo>
                  <a:lnTo>
                    <a:pt x="5597" y="3388"/>
                  </a:lnTo>
                  <a:lnTo>
                    <a:pt x="5639" y="3114"/>
                  </a:lnTo>
                  <a:lnTo>
                    <a:pt x="5660" y="2820"/>
                  </a:lnTo>
                  <a:lnTo>
                    <a:pt x="5639" y="2525"/>
                  </a:lnTo>
                  <a:lnTo>
                    <a:pt x="5597" y="2252"/>
                  </a:lnTo>
                  <a:lnTo>
                    <a:pt x="5534" y="1978"/>
                  </a:lnTo>
                  <a:lnTo>
                    <a:pt x="5429" y="1726"/>
                  </a:lnTo>
                  <a:lnTo>
                    <a:pt x="5302" y="1473"/>
                  </a:lnTo>
                  <a:lnTo>
                    <a:pt x="5176" y="1242"/>
                  </a:lnTo>
                  <a:lnTo>
                    <a:pt x="5008" y="1032"/>
                  </a:lnTo>
                  <a:lnTo>
                    <a:pt x="4818" y="821"/>
                  </a:lnTo>
                  <a:lnTo>
                    <a:pt x="4629" y="632"/>
                  </a:lnTo>
                  <a:lnTo>
                    <a:pt x="4398" y="485"/>
                  </a:lnTo>
                  <a:lnTo>
                    <a:pt x="4166" y="337"/>
                  </a:lnTo>
                  <a:lnTo>
                    <a:pt x="3914" y="211"/>
                  </a:lnTo>
                  <a:lnTo>
                    <a:pt x="3661" y="127"/>
                  </a:lnTo>
                  <a:lnTo>
                    <a:pt x="3388" y="43"/>
                  </a:lnTo>
                  <a:lnTo>
                    <a:pt x="31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3"/>
            <p:cNvSpPr/>
            <p:nvPr/>
          </p:nvSpPr>
          <p:spPr>
            <a:xfrm>
              <a:off x="6386475" y="3981525"/>
              <a:ext cx="875775" cy="97325"/>
            </a:xfrm>
            <a:custGeom>
              <a:rect b="b" l="l" r="r" t="t"/>
              <a:pathLst>
                <a:path extrusionOk="0" h="3893" w="35031">
                  <a:moveTo>
                    <a:pt x="1957" y="1"/>
                  </a:moveTo>
                  <a:lnTo>
                    <a:pt x="1747" y="22"/>
                  </a:lnTo>
                  <a:lnTo>
                    <a:pt x="1557" y="43"/>
                  </a:lnTo>
                  <a:lnTo>
                    <a:pt x="1368" y="85"/>
                  </a:lnTo>
                  <a:lnTo>
                    <a:pt x="1200" y="148"/>
                  </a:lnTo>
                  <a:lnTo>
                    <a:pt x="1031" y="232"/>
                  </a:lnTo>
                  <a:lnTo>
                    <a:pt x="863" y="337"/>
                  </a:lnTo>
                  <a:lnTo>
                    <a:pt x="716" y="442"/>
                  </a:lnTo>
                  <a:lnTo>
                    <a:pt x="569" y="569"/>
                  </a:lnTo>
                  <a:lnTo>
                    <a:pt x="442" y="716"/>
                  </a:lnTo>
                  <a:lnTo>
                    <a:pt x="337" y="863"/>
                  </a:lnTo>
                  <a:lnTo>
                    <a:pt x="232" y="1031"/>
                  </a:lnTo>
                  <a:lnTo>
                    <a:pt x="148" y="1200"/>
                  </a:lnTo>
                  <a:lnTo>
                    <a:pt x="85" y="1368"/>
                  </a:lnTo>
                  <a:lnTo>
                    <a:pt x="43" y="1557"/>
                  </a:lnTo>
                  <a:lnTo>
                    <a:pt x="22" y="1747"/>
                  </a:lnTo>
                  <a:lnTo>
                    <a:pt x="1" y="1957"/>
                  </a:lnTo>
                  <a:lnTo>
                    <a:pt x="22" y="2147"/>
                  </a:lnTo>
                  <a:lnTo>
                    <a:pt x="43" y="2336"/>
                  </a:lnTo>
                  <a:lnTo>
                    <a:pt x="85" y="2525"/>
                  </a:lnTo>
                  <a:lnTo>
                    <a:pt x="148" y="2715"/>
                  </a:lnTo>
                  <a:lnTo>
                    <a:pt x="232" y="2883"/>
                  </a:lnTo>
                  <a:lnTo>
                    <a:pt x="337" y="3030"/>
                  </a:lnTo>
                  <a:lnTo>
                    <a:pt x="442" y="3177"/>
                  </a:lnTo>
                  <a:lnTo>
                    <a:pt x="569" y="3325"/>
                  </a:lnTo>
                  <a:lnTo>
                    <a:pt x="716" y="3451"/>
                  </a:lnTo>
                  <a:lnTo>
                    <a:pt x="863" y="3556"/>
                  </a:lnTo>
                  <a:lnTo>
                    <a:pt x="1031" y="3661"/>
                  </a:lnTo>
                  <a:lnTo>
                    <a:pt x="1200" y="3745"/>
                  </a:lnTo>
                  <a:lnTo>
                    <a:pt x="1368" y="3809"/>
                  </a:lnTo>
                  <a:lnTo>
                    <a:pt x="1557" y="3851"/>
                  </a:lnTo>
                  <a:lnTo>
                    <a:pt x="1747" y="3893"/>
                  </a:lnTo>
                  <a:lnTo>
                    <a:pt x="33284" y="3893"/>
                  </a:lnTo>
                  <a:lnTo>
                    <a:pt x="33473" y="3851"/>
                  </a:lnTo>
                  <a:lnTo>
                    <a:pt x="33663" y="3809"/>
                  </a:lnTo>
                  <a:lnTo>
                    <a:pt x="33831" y="3745"/>
                  </a:lnTo>
                  <a:lnTo>
                    <a:pt x="33999" y="3661"/>
                  </a:lnTo>
                  <a:lnTo>
                    <a:pt x="34168" y="3556"/>
                  </a:lnTo>
                  <a:lnTo>
                    <a:pt x="34315" y="3451"/>
                  </a:lnTo>
                  <a:lnTo>
                    <a:pt x="34462" y="3325"/>
                  </a:lnTo>
                  <a:lnTo>
                    <a:pt x="34588" y="3177"/>
                  </a:lnTo>
                  <a:lnTo>
                    <a:pt x="34694" y="3030"/>
                  </a:lnTo>
                  <a:lnTo>
                    <a:pt x="34799" y="2883"/>
                  </a:lnTo>
                  <a:lnTo>
                    <a:pt x="34883" y="2715"/>
                  </a:lnTo>
                  <a:lnTo>
                    <a:pt x="34946" y="2525"/>
                  </a:lnTo>
                  <a:lnTo>
                    <a:pt x="34988" y="2336"/>
                  </a:lnTo>
                  <a:lnTo>
                    <a:pt x="35030" y="2147"/>
                  </a:lnTo>
                  <a:lnTo>
                    <a:pt x="35030" y="1957"/>
                  </a:lnTo>
                  <a:lnTo>
                    <a:pt x="35030" y="1747"/>
                  </a:lnTo>
                  <a:lnTo>
                    <a:pt x="34988" y="1557"/>
                  </a:lnTo>
                  <a:lnTo>
                    <a:pt x="34946" y="1368"/>
                  </a:lnTo>
                  <a:lnTo>
                    <a:pt x="34883" y="1200"/>
                  </a:lnTo>
                  <a:lnTo>
                    <a:pt x="34799" y="1031"/>
                  </a:lnTo>
                  <a:lnTo>
                    <a:pt x="34694" y="863"/>
                  </a:lnTo>
                  <a:lnTo>
                    <a:pt x="34588" y="716"/>
                  </a:lnTo>
                  <a:lnTo>
                    <a:pt x="34462" y="569"/>
                  </a:lnTo>
                  <a:lnTo>
                    <a:pt x="34315" y="442"/>
                  </a:lnTo>
                  <a:lnTo>
                    <a:pt x="34168" y="337"/>
                  </a:lnTo>
                  <a:lnTo>
                    <a:pt x="33999" y="232"/>
                  </a:lnTo>
                  <a:lnTo>
                    <a:pt x="33831" y="148"/>
                  </a:lnTo>
                  <a:lnTo>
                    <a:pt x="33663" y="85"/>
                  </a:lnTo>
                  <a:lnTo>
                    <a:pt x="33473" y="43"/>
                  </a:lnTo>
                  <a:lnTo>
                    <a:pt x="33284" y="22"/>
                  </a:lnTo>
                  <a:lnTo>
                    <a:pt x="330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3"/>
            <p:cNvSpPr/>
            <p:nvPr/>
          </p:nvSpPr>
          <p:spPr>
            <a:xfrm>
              <a:off x="6034600" y="4345500"/>
              <a:ext cx="1562150" cy="90500"/>
            </a:xfrm>
            <a:custGeom>
              <a:rect b="b" l="l" r="r" t="t"/>
              <a:pathLst>
                <a:path extrusionOk="0" h="3620" w="62486">
                  <a:moveTo>
                    <a:pt x="1" y="0"/>
                  </a:moveTo>
                  <a:lnTo>
                    <a:pt x="211" y="653"/>
                  </a:lnTo>
                  <a:lnTo>
                    <a:pt x="442" y="1305"/>
                  </a:lnTo>
                  <a:lnTo>
                    <a:pt x="716" y="1915"/>
                  </a:lnTo>
                  <a:lnTo>
                    <a:pt x="989" y="2504"/>
                  </a:lnTo>
                  <a:lnTo>
                    <a:pt x="4335" y="2714"/>
                  </a:lnTo>
                  <a:lnTo>
                    <a:pt x="7974" y="2925"/>
                  </a:lnTo>
                  <a:lnTo>
                    <a:pt x="12434" y="3156"/>
                  </a:lnTo>
                  <a:lnTo>
                    <a:pt x="17358" y="3367"/>
                  </a:lnTo>
                  <a:lnTo>
                    <a:pt x="19882" y="3472"/>
                  </a:lnTo>
                  <a:lnTo>
                    <a:pt x="22386" y="3535"/>
                  </a:lnTo>
                  <a:lnTo>
                    <a:pt x="24805" y="3598"/>
                  </a:lnTo>
                  <a:lnTo>
                    <a:pt x="27120" y="3619"/>
                  </a:lnTo>
                  <a:lnTo>
                    <a:pt x="29287" y="3619"/>
                  </a:lnTo>
                  <a:lnTo>
                    <a:pt x="31243" y="3598"/>
                  </a:lnTo>
                  <a:lnTo>
                    <a:pt x="33200" y="3619"/>
                  </a:lnTo>
                  <a:lnTo>
                    <a:pt x="35346" y="3619"/>
                  </a:lnTo>
                  <a:lnTo>
                    <a:pt x="37660" y="3598"/>
                  </a:lnTo>
                  <a:lnTo>
                    <a:pt x="40101" y="3535"/>
                  </a:lnTo>
                  <a:lnTo>
                    <a:pt x="42583" y="3472"/>
                  </a:lnTo>
                  <a:lnTo>
                    <a:pt x="45108" y="3367"/>
                  </a:lnTo>
                  <a:lnTo>
                    <a:pt x="50031" y="3156"/>
                  </a:lnTo>
                  <a:lnTo>
                    <a:pt x="54491" y="2925"/>
                  </a:lnTo>
                  <a:lnTo>
                    <a:pt x="58131" y="2714"/>
                  </a:lnTo>
                  <a:lnTo>
                    <a:pt x="61497" y="2504"/>
                  </a:lnTo>
                  <a:lnTo>
                    <a:pt x="61771" y="1915"/>
                  </a:lnTo>
                  <a:lnTo>
                    <a:pt x="62023" y="1305"/>
                  </a:lnTo>
                  <a:lnTo>
                    <a:pt x="62255" y="653"/>
                  </a:lnTo>
                  <a:lnTo>
                    <a:pt x="624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3"/>
            <p:cNvSpPr/>
            <p:nvPr/>
          </p:nvSpPr>
          <p:spPr>
            <a:xfrm>
              <a:off x="6691025" y="2514600"/>
              <a:ext cx="304550" cy="289825"/>
            </a:xfrm>
            <a:custGeom>
              <a:rect b="b" l="l" r="r" t="t"/>
              <a:pathLst>
                <a:path extrusionOk="0" h="11593" w="12182">
                  <a:moveTo>
                    <a:pt x="6101" y="0"/>
                  </a:moveTo>
                  <a:lnTo>
                    <a:pt x="4208" y="3808"/>
                  </a:lnTo>
                  <a:lnTo>
                    <a:pt x="0" y="4397"/>
                  </a:lnTo>
                  <a:lnTo>
                    <a:pt x="3030" y="7364"/>
                  </a:lnTo>
                  <a:lnTo>
                    <a:pt x="2293" y="11572"/>
                  </a:lnTo>
                  <a:lnTo>
                    <a:pt x="6080" y="9594"/>
                  </a:lnTo>
                  <a:lnTo>
                    <a:pt x="9825" y="11593"/>
                  </a:lnTo>
                  <a:lnTo>
                    <a:pt x="9825" y="11593"/>
                  </a:lnTo>
                  <a:lnTo>
                    <a:pt x="9131" y="7385"/>
                  </a:lnTo>
                  <a:lnTo>
                    <a:pt x="12182" y="4439"/>
                  </a:lnTo>
                  <a:lnTo>
                    <a:pt x="7974" y="3808"/>
                  </a:lnTo>
                  <a:lnTo>
                    <a:pt x="61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3"/>
            <p:cNvSpPr/>
            <p:nvPr/>
          </p:nvSpPr>
          <p:spPr>
            <a:xfrm>
              <a:off x="6843550" y="2514600"/>
              <a:ext cx="46825" cy="156225"/>
            </a:xfrm>
            <a:custGeom>
              <a:rect b="b" l="l" r="r" t="t"/>
              <a:pathLst>
                <a:path extrusionOk="0" h="6249" w="1873">
                  <a:moveTo>
                    <a:pt x="0" y="0"/>
                  </a:moveTo>
                  <a:lnTo>
                    <a:pt x="0" y="6249"/>
                  </a:lnTo>
                  <a:lnTo>
                    <a:pt x="1873" y="3808"/>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3"/>
            <p:cNvSpPr/>
            <p:nvPr/>
          </p:nvSpPr>
          <p:spPr>
            <a:xfrm>
              <a:off x="6843550" y="2625575"/>
              <a:ext cx="152025" cy="73650"/>
            </a:xfrm>
            <a:custGeom>
              <a:rect b="b" l="l" r="r" t="t"/>
              <a:pathLst>
                <a:path extrusionOk="0" h="2946" w="6081">
                  <a:moveTo>
                    <a:pt x="6081" y="0"/>
                  </a:moveTo>
                  <a:lnTo>
                    <a:pt x="0" y="1810"/>
                  </a:lnTo>
                  <a:lnTo>
                    <a:pt x="3030" y="2946"/>
                  </a:lnTo>
                  <a:lnTo>
                    <a:pt x="60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3"/>
            <p:cNvSpPr/>
            <p:nvPr/>
          </p:nvSpPr>
          <p:spPr>
            <a:xfrm>
              <a:off x="6843025" y="2670800"/>
              <a:ext cx="93650" cy="133625"/>
            </a:xfrm>
            <a:custGeom>
              <a:rect b="b" l="l" r="r" t="t"/>
              <a:pathLst>
                <a:path extrusionOk="0" h="5345" w="3746">
                  <a:moveTo>
                    <a:pt x="21" y="1"/>
                  </a:moveTo>
                  <a:lnTo>
                    <a:pt x="0" y="3346"/>
                  </a:lnTo>
                  <a:lnTo>
                    <a:pt x="3745" y="5345"/>
                  </a:lnTo>
                  <a:lnTo>
                    <a:pt x="3745" y="5345"/>
                  </a:lnTo>
                  <a:lnTo>
                    <a:pt x="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3"/>
            <p:cNvSpPr/>
            <p:nvPr/>
          </p:nvSpPr>
          <p:spPr>
            <a:xfrm>
              <a:off x="6748350" y="2670800"/>
              <a:ext cx="95225" cy="133100"/>
            </a:xfrm>
            <a:custGeom>
              <a:rect b="b" l="l" r="r" t="t"/>
              <a:pathLst>
                <a:path extrusionOk="0" h="5324" w="3809">
                  <a:moveTo>
                    <a:pt x="3808" y="1"/>
                  </a:moveTo>
                  <a:lnTo>
                    <a:pt x="737" y="1116"/>
                  </a:lnTo>
                  <a:lnTo>
                    <a:pt x="0" y="5324"/>
                  </a:lnTo>
                  <a:lnTo>
                    <a:pt x="3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3"/>
            <p:cNvSpPr/>
            <p:nvPr/>
          </p:nvSpPr>
          <p:spPr>
            <a:xfrm>
              <a:off x="6691025" y="2609275"/>
              <a:ext cx="152550" cy="61550"/>
            </a:xfrm>
            <a:custGeom>
              <a:rect b="b" l="l" r="r" t="t"/>
              <a:pathLst>
                <a:path extrusionOk="0" h="2462" w="6102">
                  <a:moveTo>
                    <a:pt x="4208" y="0"/>
                  </a:moveTo>
                  <a:lnTo>
                    <a:pt x="0" y="610"/>
                  </a:lnTo>
                  <a:lnTo>
                    <a:pt x="6101" y="2462"/>
                  </a:lnTo>
                  <a:lnTo>
                    <a:pt x="42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3"/>
            <p:cNvSpPr/>
            <p:nvPr/>
          </p:nvSpPr>
          <p:spPr>
            <a:xfrm>
              <a:off x="6282850" y="2643975"/>
              <a:ext cx="304575" cy="289850"/>
            </a:xfrm>
            <a:custGeom>
              <a:rect b="b" l="l" r="r" t="t"/>
              <a:pathLst>
                <a:path extrusionOk="0" h="11594" w="12183">
                  <a:moveTo>
                    <a:pt x="6102" y="1"/>
                  </a:moveTo>
                  <a:lnTo>
                    <a:pt x="4209" y="3809"/>
                  </a:lnTo>
                  <a:lnTo>
                    <a:pt x="1" y="4398"/>
                  </a:lnTo>
                  <a:lnTo>
                    <a:pt x="3030" y="7385"/>
                  </a:lnTo>
                  <a:lnTo>
                    <a:pt x="2315" y="11572"/>
                  </a:lnTo>
                  <a:lnTo>
                    <a:pt x="6081" y="9615"/>
                  </a:lnTo>
                  <a:lnTo>
                    <a:pt x="9826" y="11593"/>
                  </a:lnTo>
                  <a:lnTo>
                    <a:pt x="9826" y="11593"/>
                  </a:lnTo>
                  <a:lnTo>
                    <a:pt x="9132" y="7406"/>
                  </a:lnTo>
                  <a:lnTo>
                    <a:pt x="12182" y="4440"/>
                  </a:lnTo>
                  <a:lnTo>
                    <a:pt x="7975" y="3830"/>
                  </a:lnTo>
                  <a:lnTo>
                    <a:pt x="61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3"/>
            <p:cNvSpPr/>
            <p:nvPr/>
          </p:nvSpPr>
          <p:spPr>
            <a:xfrm>
              <a:off x="6435400" y="2643975"/>
              <a:ext cx="46825" cy="156775"/>
            </a:xfrm>
            <a:custGeom>
              <a:rect b="b" l="l" r="r" t="t"/>
              <a:pathLst>
                <a:path extrusionOk="0" h="6271" w="1873">
                  <a:moveTo>
                    <a:pt x="0" y="1"/>
                  </a:moveTo>
                  <a:lnTo>
                    <a:pt x="0" y="6270"/>
                  </a:lnTo>
                  <a:lnTo>
                    <a:pt x="1873" y="3830"/>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a:off x="6435400" y="2754950"/>
              <a:ext cx="152025" cy="74200"/>
            </a:xfrm>
            <a:custGeom>
              <a:rect b="b" l="l" r="r" t="t"/>
              <a:pathLst>
                <a:path extrusionOk="0" h="2968" w="6081">
                  <a:moveTo>
                    <a:pt x="6080" y="1"/>
                  </a:moveTo>
                  <a:lnTo>
                    <a:pt x="0" y="1831"/>
                  </a:lnTo>
                  <a:lnTo>
                    <a:pt x="3030" y="2967"/>
                  </a:lnTo>
                  <a:lnTo>
                    <a:pt x="60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a:off x="6434875" y="2800725"/>
              <a:ext cx="93650" cy="133100"/>
            </a:xfrm>
            <a:custGeom>
              <a:rect b="b" l="l" r="r" t="t"/>
              <a:pathLst>
                <a:path extrusionOk="0" h="5324" w="3746">
                  <a:moveTo>
                    <a:pt x="21" y="0"/>
                  </a:moveTo>
                  <a:lnTo>
                    <a:pt x="0" y="3345"/>
                  </a:lnTo>
                  <a:lnTo>
                    <a:pt x="3745" y="5323"/>
                  </a:lnTo>
                  <a:lnTo>
                    <a:pt x="3745" y="5323"/>
                  </a:lnTo>
                  <a:lnTo>
                    <a:pt x="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a:off x="6340200" y="2800725"/>
              <a:ext cx="95225" cy="132575"/>
            </a:xfrm>
            <a:custGeom>
              <a:rect b="b" l="l" r="r" t="t"/>
              <a:pathLst>
                <a:path extrusionOk="0" h="5303" w="3809">
                  <a:moveTo>
                    <a:pt x="3808" y="0"/>
                  </a:moveTo>
                  <a:lnTo>
                    <a:pt x="736" y="1115"/>
                  </a:lnTo>
                  <a:lnTo>
                    <a:pt x="0" y="5302"/>
                  </a:lnTo>
                  <a:lnTo>
                    <a:pt x="38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a:off x="6282850" y="2739175"/>
              <a:ext cx="152575" cy="61575"/>
            </a:xfrm>
            <a:custGeom>
              <a:rect b="b" l="l" r="r" t="t"/>
              <a:pathLst>
                <a:path extrusionOk="0" h="2463" w="6103">
                  <a:moveTo>
                    <a:pt x="4209" y="1"/>
                  </a:moveTo>
                  <a:lnTo>
                    <a:pt x="1" y="611"/>
                  </a:lnTo>
                  <a:lnTo>
                    <a:pt x="6102" y="2462"/>
                  </a:lnTo>
                  <a:lnTo>
                    <a:pt x="42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a:off x="7078650" y="2643975"/>
              <a:ext cx="304575" cy="289850"/>
            </a:xfrm>
            <a:custGeom>
              <a:rect b="b" l="l" r="r" t="t"/>
              <a:pathLst>
                <a:path extrusionOk="0" h="11594" w="12183">
                  <a:moveTo>
                    <a:pt x="6102" y="1"/>
                  </a:moveTo>
                  <a:lnTo>
                    <a:pt x="4208" y="3809"/>
                  </a:lnTo>
                  <a:lnTo>
                    <a:pt x="1" y="4398"/>
                  </a:lnTo>
                  <a:lnTo>
                    <a:pt x="3051" y="7385"/>
                  </a:lnTo>
                  <a:lnTo>
                    <a:pt x="2315" y="11572"/>
                  </a:lnTo>
                  <a:lnTo>
                    <a:pt x="6081" y="9615"/>
                  </a:lnTo>
                  <a:lnTo>
                    <a:pt x="9847" y="11593"/>
                  </a:lnTo>
                  <a:lnTo>
                    <a:pt x="9132" y="7406"/>
                  </a:lnTo>
                  <a:lnTo>
                    <a:pt x="12182" y="4440"/>
                  </a:lnTo>
                  <a:lnTo>
                    <a:pt x="7974" y="3830"/>
                  </a:lnTo>
                  <a:lnTo>
                    <a:pt x="61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a:off x="7231700" y="2643975"/>
              <a:ext cx="46850" cy="156775"/>
            </a:xfrm>
            <a:custGeom>
              <a:rect b="b" l="l" r="r" t="t"/>
              <a:pathLst>
                <a:path extrusionOk="0" h="6271" w="1874">
                  <a:moveTo>
                    <a:pt x="1" y="1"/>
                  </a:moveTo>
                  <a:lnTo>
                    <a:pt x="1" y="6270"/>
                  </a:lnTo>
                  <a:lnTo>
                    <a:pt x="1873" y="3830"/>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a:off x="7231700" y="2754950"/>
              <a:ext cx="151525" cy="74200"/>
            </a:xfrm>
            <a:custGeom>
              <a:rect b="b" l="l" r="r" t="t"/>
              <a:pathLst>
                <a:path extrusionOk="0" h="2968" w="6061">
                  <a:moveTo>
                    <a:pt x="6060" y="1"/>
                  </a:moveTo>
                  <a:lnTo>
                    <a:pt x="1" y="1831"/>
                  </a:lnTo>
                  <a:lnTo>
                    <a:pt x="3010" y="2967"/>
                  </a:lnTo>
                  <a:lnTo>
                    <a:pt x="6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a:off x="7230650" y="2800725"/>
              <a:ext cx="94175" cy="133100"/>
            </a:xfrm>
            <a:custGeom>
              <a:rect b="b" l="l" r="r" t="t"/>
              <a:pathLst>
                <a:path extrusionOk="0" h="5324" w="3767">
                  <a:moveTo>
                    <a:pt x="43" y="0"/>
                  </a:moveTo>
                  <a:lnTo>
                    <a:pt x="1" y="3345"/>
                  </a:lnTo>
                  <a:lnTo>
                    <a:pt x="3767" y="5323"/>
                  </a:lnTo>
                  <a:lnTo>
                    <a:pt x="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a:off x="7135975" y="2800725"/>
              <a:ext cx="95750" cy="132575"/>
            </a:xfrm>
            <a:custGeom>
              <a:rect b="b" l="l" r="r" t="t"/>
              <a:pathLst>
                <a:path extrusionOk="0" h="5303" w="3830">
                  <a:moveTo>
                    <a:pt x="3830" y="0"/>
                  </a:moveTo>
                  <a:lnTo>
                    <a:pt x="737" y="1115"/>
                  </a:lnTo>
                  <a:lnTo>
                    <a:pt x="1" y="5302"/>
                  </a:lnTo>
                  <a:lnTo>
                    <a:pt x="38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a:off x="7078650" y="2739175"/>
              <a:ext cx="153075" cy="61575"/>
            </a:xfrm>
            <a:custGeom>
              <a:rect b="b" l="l" r="r" t="t"/>
              <a:pathLst>
                <a:path extrusionOk="0" h="2463" w="6123">
                  <a:moveTo>
                    <a:pt x="4208" y="1"/>
                  </a:moveTo>
                  <a:lnTo>
                    <a:pt x="1" y="611"/>
                  </a:lnTo>
                  <a:lnTo>
                    <a:pt x="6123" y="2462"/>
                  </a:lnTo>
                  <a:lnTo>
                    <a:pt x="42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a:off x="7400550" y="2831750"/>
              <a:ext cx="304550" cy="289850"/>
            </a:xfrm>
            <a:custGeom>
              <a:rect b="b" l="l" r="r" t="t"/>
              <a:pathLst>
                <a:path extrusionOk="0" h="11594" w="12182">
                  <a:moveTo>
                    <a:pt x="6123" y="1"/>
                  </a:moveTo>
                  <a:lnTo>
                    <a:pt x="4208" y="3809"/>
                  </a:lnTo>
                  <a:lnTo>
                    <a:pt x="0" y="4398"/>
                  </a:lnTo>
                  <a:lnTo>
                    <a:pt x="3051" y="7385"/>
                  </a:lnTo>
                  <a:lnTo>
                    <a:pt x="2315" y="11572"/>
                  </a:lnTo>
                  <a:lnTo>
                    <a:pt x="6081" y="9615"/>
                  </a:lnTo>
                  <a:lnTo>
                    <a:pt x="9847" y="11593"/>
                  </a:lnTo>
                  <a:lnTo>
                    <a:pt x="9131" y="7406"/>
                  </a:lnTo>
                  <a:lnTo>
                    <a:pt x="12182" y="4440"/>
                  </a:lnTo>
                  <a:lnTo>
                    <a:pt x="7974" y="3830"/>
                  </a:lnTo>
                  <a:lnTo>
                    <a:pt x="61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a:off x="7553600" y="2831750"/>
              <a:ext cx="46850" cy="156775"/>
            </a:xfrm>
            <a:custGeom>
              <a:rect b="b" l="l" r="r" t="t"/>
              <a:pathLst>
                <a:path extrusionOk="0" h="6271" w="1874">
                  <a:moveTo>
                    <a:pt x="1" y="1"/>
                  </a:moveTo>
                  <a:lnTo>
                    <a:pt x="1" y="6270"/>
                  </a:lnTo>
                  <a:lnTo>
                    <a:pt x="1873" y="3830"/>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a:off x="7553600" y="2942725"/>
              <a:ext cx="151500" cy="74200"/>
            </a:xfrm>
            <a:custGeom>
              <a:rect b="b" l="l" r="r" t="t"/>
              <a:pathLst>
                <a:path extrusionOk="0" h="2968" w="6060">
                  <a:moveTo>
                    <a:pt x="6060" y="1"/>
                  </a:moveTo>
                  <a:lnTo>
                    <a:pt x="1" y="1831"/>
                  </a:lnTo>
                  <a:lnTo>
                    <a:pt x="3009" y="2967"/>
                  </a:lnTo>
                  <a:lnTo>
                    <a:pt x="6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a:off x="7552550" y="2988500"/>
              <a:ext cx="94175" cy="133100"/>
            </a:xfrm>
            <a:custGeom>
              <a:rect b="b" l="l" r="r" t="t"/>
              <a:pathLst>
                <a:path extrusionOk="0" h="5324" w="3767">
                  <a:moveTo>
                    <a:pt x="43" y="0"/>
                  </a:moveTo>
                  <a:lnTo>
                    <a:pt x="1" y="3345"/>
                  </a:lnTo>
                  <a:lnTo>
                    <a:pt x="3767" y="5323"/>
                  </a:lnTo>
                  <a:lnTo>
                    <a:pt x="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a:off x="7457875" y="2988500"/>
              <a:ext cx="95750" cy="132550"/>
            </a:xfrm>
            <a:custGeom>
              <a:rect b="b" l="l" r="r" t="t"/>
              <a:pathLst>
                <a:path extrusionOk="0" h="5302" w="3830">
                  <a:moveTo>
                    <a:pt x="3830" y="0"/>
                  </a:moveTo>
                  <a:lnTo>
                    <a:pt x="737" y="1115"/>
                  </a:lnTo>
                  <a:lnTo>
                    <a:pt x="1" y="5302"/>
                  </a:lnTo>
                  <a:lnTo>
                    <a:pt x="38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a:off x="7401075" y="2926950"/>
              <a:ext cx="152550" cy="61575"/>
            </a:xfrm>
            <a:custGeom>
              <a:rect b="b" l="l" r="r" t="t"/>
              <a:pathLst>
                <a:path extrusionOk="0" h="2463" w="6102">
                  <a:moveTo>
                    <a:pt x="4187" y="1"/>
                  </a:moveTo>
                  <a:lnTo>
                    <a:pt x="1" y="611"/>
                  </a:lnTo>
                  <a:lnTo>
                    <a:pt x="6102" y="2462"/>
                  </a:lnTo>
                  <a:lnTo>
                    <a:pt x="41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23"/>
            <p:cNvGrpSpPr/>
            <p:nvPr/>
          </p:nvGrpSpPr>
          <p:grpSpPr>
            <a:xfrm>
              <a:off x="5947825" y="2831750"/>
              <a:ext cx="304550" cy="289850"/>
              <a:chOff x="5947825" y="2831750"/>
              <a:chExt cx="304550" cy="289850"/>
            </a:xfrm>
          </p:grpSpPr>
          <p:sp>
            <p:nvSpPr>
              <p:cNvPr id="625" name="Google Shape;625;p23"/>
              <p:cNvSpPr/>
              <p:nvPr/>
            </p:nvSpPr>
            <p:spPr>
              <a:xfrm>
                <a:off x="5947825" y="2831750"/>
                <a:ext cx="304550" cy="289850"/>
              </a:xfrm>
              <a:custGeom>
                <a:rect b="b" l="l" r="r" t="t"/>
                <a:pathLst>
                  <a:path extrusionOk="0" h="11594" w="12182">
                    <a:moveTo>
                      <a:pt x="6101" y="1"/>
                    </a:moveTo>
                    <a:lnTo>
                      <a:pt x="4208" y="3809"/>
                    </a:lnTo>
                    <a:lnTo>
                      <a:pt x="0" y="4398"/>
                    </a:lnTo>
                    <a:lnTo>
                      <a:pt x="3030" y="7385"/>
                    </a:lnTo>
                    <a:lnTo>
                      <a:pt x="2293" y="11572"/>
                    </a:lnTo>
                    <a:lnTo>
                      <a:pt x="2293" y="11572"/>
                    </a:lnTo>
                    <a:lnTo>
                      <a:pt x="6059" y="9615"/>
                    </a:lnTo>
                    <a:lnTo>
                      <a:pt x="9825" y="11593"/>
                    </a:lnTo>
                    <a:lnTo>
                      <a:pt x="9110" y="7406"/>
                    </a:lnTo>
                    <a:lnTo>
                      <a:pt x="12182" y="4440"/>
                    </a:lnTo>
                    <a:lnTo>
                      <a:pt x="7974" y="3830"/>
                    </a:lnTo>
                    <a:lnTo>
                      <a:pt x="61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a:off x="6100350" y="2831750"/>
                <a:ext cx="46825" cy="156775"/>
              </a:xfrm>
              <a:custGeom>
                <a:rect b="b" l="l" r="r" t="t"/>
                <a:pathLst>
                  <a:path extrusionOk="0" h="6271" w="1873">
                    <a:moveTo>
                      <a:pt x="0" y="1"/>
                    </a:moveTo>
                    <a:lnTo>
                      <a:pt x="0" y="6270"/>
                    </a:lnTo>
                    <a:lnTo>
                      <a:pt x="1873" y="3830"/>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a:off x="6100350" y="2942725"/>
                <a:ext cx="151500" cy="74200"/>
              </a:xfrm>
              <a:custGeom>
                <a:rect b="b" l="l" r="r" t="t"/>
                <a:pathLst>
                  <a:path extrusionOk="0" h="2968" w="6060">
                    <a:moveTo>
                      <a:pt x="6060" y="1"/>
                    </a:moveTo>
                    <a:lnTo>
                      <a:pt x="0" y="1831"/>
                    </a:lnTo>
                    <a:lnTo>
                      <a:pt x="3030" y="2967"/>
                    </a:lnTo>
                    <a:lnTo>
                      <a:pt x="60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a:off x="6099300" y="2988500"/>
                <a:ext cx="94175" cy="133100"/>
              </a:xfrm>
              <a:custGeom>
                <a:rect b="b" l="l" r="r" t="t"/>
                <a:pathLst>
                  <a:path extrusionOk="0" h="5324" w="3767">
                    <a:moveTo>
                      <a:pt x="42" y="0"/>
                    </a:moveTo>
                    <a:lnTo>
                      <a:pt x="0" y="3345"/>
                    </a:lnTo>
                    <a:lnTo>
                      <a:pt x="3766" y="5323"/>
                    </a:lnTo>
                    <a:lnTo>
                      <a:pt x="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a:off x="6005150" y="2988500"/>
                <a:ext cx="95225" cy="132550"/>
              </a:xfrm>
              <a:custGeom>
                <a:rect b="b" l="l" r="r" t="t"/>
                <a:pathLst>
                  <a:path extrusionOk="0" h="5302" w="3809">
                    <a:moveTo>
                      <a:pt x="3808" y="0"/>
                    </a:moveTo>
                    <a:lnTo>
                      <a:pt x="737" y="1115"/>
                    </a:lnTo>
                    <a:lnTo>
                      <a:pt x="0" y="5302"/>
                    </a:lnTo>
                    <a:lnTo>
                      <a:pt x="38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a:off x="5947825" y="2926950"/>
                <a:ext cx="152550" cy="61575"/>
              </a:xfrm>
              <a:custGeom>
                <a:rect b="b" l="l" r="r" t="t"/>
                <a:pathLst>
                  <a:path extrusionOk="0" h="2463" w="6102">
                    <a:moveTo>
                      <a:pt x="4187" y="1"/>
                    </a:moveTo>
                    <a:lnTo>
                      <a:pt x="0" y="611"/>
                    </a:lnTo>
                    <a:lnTo>
                      <a:pt x="6101" y="2462"/>
                    </a:lnTo>
                    <a:lnTo>
                      <a:pt x="41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Transformation (Removal of Extreme Values)</a:t>
            </a:r>
            <a:endParaRPr/>
          </a:p>
        </p:txBody>
      </p:sp>
      <p:pic>
        <p:nvPicPr>
          <p:cNvPr id="636" name="Google Shape;636;p24"/>
          <p:cNvPicPr preferRelativeResize="0"/>
          <p:nvPr/>
        </p:nvPicPr>
        <p:blipFill>
          <a:blip r:embed="rId3">
            <a:alphaModFix/>
          </a:blip>
          <a:stretch>
            <a:fillRect/>
          </a:stretch>
        </p:blipFill>
        <p:spPr>
          <a:xfrm>
            <a:off x="152400" y="1316275"/>
            <a:ext cx="4096974" cy="2113501"/>
          </a:xfrm>
          <a:prstGeom prst="rect">
            <a:avLst/>
          </a:prstGeom>
          <a:noFill/>
          <a:ln>
            <a:noFill/>
          </a:ln>
        </p:spPr>
      </p:pic>
      <p:pic>
        <p:nvPicPr>
          <p:cNvPr id="637" name="Google Shape;637;p24"/>
          <p:cNvPicPr preferRelativeResize="0"/>
          <p:nvPr/>
        </p:nvPicPr>
        <p:blipFill>
          <a:blip r:embed="rId4">
            <a:alphaModFix/>
          </a:blip>
          <a:stretch>
            <a:fillRect/>
          </a:stretch>
        </p:blipFill>
        <p:spPr>
          <a:xfrm>
            <a:off x="4936100" y="1316275"/>
            <a:ext cx="4096974" cy="2113501"/>
          </a:xfrm>
          <a:prstGeom prst="rect">
            <a:avLst/>
          </a:prstGeom>
          <a:noFill/>
          <a:ln>
            <a:noFill/>
          </a:ln>
        </p:spPr>
      </p:pic>
      <p:sp>
        <p:nvSpPr>
          <p:cNvPr id="638" name="Google Shape;638;p24"/>
          <p:cNvSpPr txBox="1"/>
          <p:nvPr/>
        </p:nvSpPr>
        <p:spPr>
          <a:xfrm>
            <a:off x="235050" y="898725"/>
            <a:ext cx="40143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Before Removal of Outliers</a:t>
            </a:r>
            <a:endParaRPr>
              <a:solidFill>
                <a:schemeClr val="dk1"/>
              </a:solidFill>
              <a:latin typeface="Fira Sans Extra Condensed"/>
              <a:ea typeface="Fira Sans Extra Condensed"/>
              <a:cs typeface="Fira Sans Extra Condensed"/>
              <a:sym typeface="Fira Sans Extra Condensed"/>
            </a:endParaRPr>
          </a:p>
        </p:txBody>
      </p:sp>
      <p:sp>
        <p:nvSpPr>
          <p:cNvPr id="639" name="Google Shape;639;p24"/>
          <p:cNvSpPr txBox="1"/>
          <p:nvPr/>
        </p:nvSpPr>
        <p:spPr>
          <a:xfrm>
            <a:off x="4959450" y="898725"/>
            <a:ext cx="40143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After</a:t>
            </a:r>
            <a:r>
              <a:rPr lang="en">
                <a:solidFill>
                  <a:schemeClr val="dk1"/>
                </a:solidFill>
                <a:latin typeface="Fira Sans Extra Condensed"/>
                <a:ea typeface="Fira Sans Extra Condensed"/>
                <a:cs typeface="Fira Sans Extra Condensed"/>
                <a:sym typeface="Fira Sans Extra Condensed"/>
              </a:rPr>
              <a:t> </a:t>
            </a:r>
            <a:r>
              <a:rPr lang="en">
                <a:solidFill>
                  <a:schemeClr val="dk1"/>
                </a:solidFill>
                <a:latin typeface="Fira Sans Extra Condensed"/>
                <a:ea typeface="Fira Sans Extra Condensed"/>
                <a:cs typeface="Fira Sans Extra Condensed"/>
                <a:sym typeface="Fira Sans Extra Condensed"/>
              </a:rPr>
              <a:t>Removal of Outliers</a:t>
            </a:r>
            <a:endParaRPr>
              <a:solidFill>
                <a:schemeClr val="dk1"/>
              </a:solidFill>
              <a:latin typeface="Fira Sans Extra Condensed"/>
              <a:ea typeface="Fira Sans Extra Condensed"/>
              <a:cs typeface="Fira Sans Extra Condensed"/>
              <a:sym typeface="Fira Sans Extra Condensed"/>
            </a:endParaRPr>
          </a:p>
        </p:txBody>
      </p:sp>
      <p:pic>
        <p:nvPicPr>
          <p:cNvPr id="640" name="Google Shape;640;p24"/>
          <p:cNvPicPr preferRelativeResize="0"/>
          <p:nvPr/>
        </p:nvPicPr>
        <p:blipFill>
          <a:blip r:embed="rId5">
            <a:alphaModFix/>
          </a:blip>
          <a:stretch>
            <a:fillRect/>
          </a:stretch>
        </p:blipFill>
        <p:spPr>
          <a:xfrm>
            <a:off x="1219050" y="3475913"/>
            <a:ext cx="6705900" cy="379500"/>
          </a:xfrm>
          <a:prstGeom prst="rect">
            <a:avLst/>
          </a:prstGeom>
          <a:noFill/>
          <a:ln>
            <a:noFill/>
          </a:ln>
        </p:spPr>
      </p:pic>
      <p:sp>
        <p:nvSpPr>
          <p:cNvPr id="641" name="Google Shape;641;p24"/>
          <p:cNvSpPr txBox="1"/>
          <p:nvPr/>
        </p:nvSpPr>
        <p:spPr>
          <a:xfrm>
            <a:off x="5486775" y="3901575"/>
            <a:ext cx="35463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222,777 from seconds column removed.</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120,193 from speed column removed.</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l">
              <a:lnSpc>
                <a:spcPct val="150000"/>
              </a:lnSpc>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Total rows removed: 342,970.</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2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Feature Engineering (Pitch, Roll, Yaw)</a:t>
            </a:r>
            <a:endParaRPr/>
          </a:p>
        </p:txBody>
      </p:sp>
      <p:pic>
        <p:nvPicPr>
          <p:cNvPr id="647" name="Google Shape;647;p25"/>
          <p:cNvPicPr preferRelativeResize="0"/>
          <p:nvPr/>
        </p:nvPicPr>
        <p:blipFill rotWithShape="1">
          <a:blip r:embed="rId3">
            <a:alphaModFix/>
          </a:blip>
          <a:srcRect b="44613" l="0" r="32948" t="0"/>
          <a:stretch/>
        </p:blipFill>
        <p:spPr>
          <a:xfrm>
            <a:off x="152400" y="853075"/>
            <a:ext cx="2828355" cy="1267899"/>
          </a:xfrm>
          <a:prstGeom prst="rect">
            <a:avLst/>
          </a:prstGeom>
          <a:noFill/>
          <a:ln>
            <a:noFill/>
          </a:ln>
        </p:spPr>
      </p:pic>
      <p:pic>
        <p:nvPicPr>
          <p:cNvPr id="648" name="Google Shape;648;p25"/>
          <p:cNvPicPr preferRelativeResize="0"/>
          <p:nvPr/>
        </p:nvPicPr>
        <p:blipFill>
          <a:blip r:embed="rId4">
            <a:alphaModFix/>
          </a:blip>
          <a:stretch>
            <a:fillRect/>
          </a:stretch>
        </p:blipFill>
        <p:spPr>
          <a:xfrm>
            <a:off x="152400" y="2191175"/>
            <a:ext cx="4112000" cy="1910125"/>
          </a:xfrm>
          <a:prstGeom prst="rect">
            <a:avLst/>
          </a:prstGeom>
          <a:noFill/>
          <a:ln>
            <a:noFill/>
          </a:ln>
        </p:spPr>
      </p:pic>
      <p:pic>
        <p:nvPicPr>
          <p:cNvPr id="649" name="Google Shape;649;p25"/>
          <p:cNvPicPr preferRelativeResize="0"/>
          <p:nvPr/>
        </p:nvPicPr>
        <p:blipFill>
          <a:blip r:embed="rId5">
            <a:alphaModFix/>
          </a:blip>
          <a:stretch>
            <a:fillRect/>
          </a:stretch>
        </p:blipFill>
        <p:spPr>
          <a:xfrm>
            <a:off x="4416800" y="859075"/>
            <a:ext cx="4574800" cy="2018000"/>
          </a:xfrm>
          <a:prstGeom prst="rect">
            <a:avLst/>
          </a:prstGeom>
          <a:noFill/>
          <a:ln>
            <a:noFill/>
          </a:ln>
        </p:spPr>
      </p:pic>
      <p:pic>
        <p:nvPicPr>
          <p:cNvPr id="650" name="Google Shape;650;p25"/>
          <p:cNvPicPr preferRelativeResize="0"/>
          <p:nvPr/>
        </p:nvPicPr>
        <p:blipFill>
          <a:blip r:embed="rId6">
            <a:alphaModFix/>
          </a:blip>
          <a:stretch>
            <a:fillRect/>
          </a:stretch>
        </p:blipFill>
        <p:spPr>
          <a:xfrm>
            <a:off x="4416800" y="2953275"/>
            <a:ext cx="4574801" cy="191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2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Feature Engineering (Acceleration and Gyro Magnitude)</a:t>
            </a:r>
            <a:endParaRPr/>
          </a:p>
        </p:txBody>
      </p:sp>
      <p:pic>
        <p:nvPicPr>
          <p:cNvPr id="656" name="Google Shape;656;p26"/>
          <p:cNvPicPr preferRelativeResize="0"/>
          <p:nvPr/>
        </p:nvPicPr>
        <p:blipFill>
          <a:blip r:embed="rId3">
            <a:alphaModFix/>
          </a:blip>
          <a:stretch>
            <a:fillRect/>
          </a:stretch>
        </p:blipFill>
        <p:spPr>
          <a:xfrm>
            <a:off x="319275" y="1096450"/>
            <a:ext cx="3801499" cy="3190475"/>
          </a:xfrm>
          <a:prstGeom prst="rect">
            <a:avLst/>
          </a:prstGeom>
          <a:noFill/>
          <a:ln>
            <a:noFill/>
          </a:ln>
        </p:spPr>
      </p:pic>
      <p:pic>
        <p:nvPicPr>
          <p:cNvPr id="657" name="Google Shape;657;p26"/>
          <p:cNvPicPr preferRelativeResize="0"/>
          <p:nvPr/>
        </p:nvPicPr>
        <p:blipFill>
          <a:blip r:embed="rId4">
            <a:alphaModFix/>
          </a:blip>
          <a:stretch>
            <a:fillRect/>
          </a:stretch>
        </p:blipFill>
        <p:spPr>
          <a:xfrm>
            <a:off x="4441925" y="1096450"/>
            <a:ext cx="4382799" cy="3136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27"/>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Feature Engineering (Driver Age, Car Manufacture Age, Duration)</a:t>
            </a:r>
            <a:endParaRPr/>
          </a:p>
        </p:txBody>
      </p:sp>
      <p:pic>
        <p:nvPicPr>
          <p:cNvPr id="663" name="Google Shape;663;p27"/>
          <p:cNvPicPr preferRelativeResize="0"/>
          <p:nvPr/>
        </p:nvPicPr>
        <p:blipFill>
          <a:blip r:embed="rId3">
            <a:alphaModFix/>
          </a:blip>
          <a:stretch>
            <a:fillRect/>
          </a:stretch>
        </p:blipFill>
        <p:spPr>
          <a:xfrm>
            <a:off x="373525" y="1240600"/>
            <a:ext cx="4031850" cy="3454775"/>
          </a:xfrm>
          <a:prstGeom prst="rect">
            <a:avLst/>
          </a:prstGeom>
          <a:noFill/>
          <a:ln>
            <a:noFill/>
          </a:ln>
        </p:spPr>
      </p:pic>
      <p:pic>
        <p:nvPicPr>
          <p:cNvPr id="664" name="Google Shape;664;p27"/>
          <p:cNvPicPr preferRelativeResize="0"/>
          <p:nvPr/>
        </p:nvPicPr>
        <p:blipFill>
          <a:blip r:embed="rId4">
            <a:alphaModFix/>
          </a:blip>
          <a:stretch>
            <a:fillRect/>
          </a:stretch>
        </p:blipFill>
        <p:spPr>
          <a:xfrm>
            <a:off x="4827175" y="982250"/>
            <a:ext cx="3931575" cy="2149826"/>
          </a:xfrm>
          <a:prstGeom prst="rect">
            <a:avLst/>
          </a:prstGeom>
          <a:noFill/>
          <a:ln>
            <a:noFill/>
          </a:ln>
        </p:spPr>
      </p:pic>
      <p:pic>
        <p:nvPicPr>
          <p:cNvPr id="665" name="Google Shape;665;p27"/>
          <p:cNvPicPr preferRelativeResize="0"/>
          <p:nvPr/>
        </p:nvPicPr>
        <p:blipFill>
          <a:blip r:embed="rId5">
            <a:alphaModFix/>
          </a:blip>
          <a:stretch>
            <a:fillRect/>
          </a:stretch>
        </p:blipFill>
        <p:spPr>
          <a:xfrm>
            <a:off x="4827175" y="3195600"/>
            <a:ext cx="3931574" cy="18283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2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Exploratory Data Analysis </a:t>
            </a:r>
            <a:r>
              <a:rPr lang="en"/>
              <a:t>(Accuracy &amp; Bearing)</a:t>
            </a:r>
            <a:endParaRPr/>
          </a:p>
        </p:txBody>
      </p:sp>
      <p:pic>
        <p:nvPicPr>
          <p:cNvPr id="671" name="Google Shape;671;p28"/>
          <p:cNvPicPr preferRelativeResize="0"/>
          <p:nvPr/>
        </p:nvPicPr>
        <p:blipFill>
          <a:blip r:embed="rId3">
            <a:alphaModFix/>
          </a:blip>
          <a:stretch>
            <a:fillRect/>
          </a:stretch>
        </p:blipFill>
        <p:spPr>
          <a:xfrm>
            <a:off x="281938" y="1064250"/>
            <a:ext cx="4162099" cy="2346625"/>
          </a:xfrm>
          <a:prstGeom prst="rect">
            <a:avLst/>
          </a:prstGeom>
          <a:noFill/>
          <a:ln>
            <a:noFill/>
          </a:ln>
        </p:spPr>
      </p:pic>
      <p:pic>
        <p:nvPicPr>
          <p:cNvPr id="672" name="Google Shape;672;p28"/>
          <p:cNvPicPr preferRelativeResize="0"/>
          <p:nvPr/>
        </p:nvPicPr>
        <p:blipFill>
          <a:blip r:embed="rId4">
            <a:alphaModFix/>
          </a:blip>
          <a:stretch>
            <a:fillRect/>
          </a:stretch>
        </p:blipFill>
        <p:spPr>
          <a:xfrm>
            <a:off x="4701537" y="1064250"/>
            <a:ext cx="4160520" cy="2346622"/>
          </a:xfrm>
          <a:prstGeom prst="rect">
            <a:avLst/>
          </a:prstGeom>
          <a:noFill/>
          <a:ln>
            <a:noFill/>
          </a:ln>
        </p:spPr>
      </p:pic>
      <p:sp>
        <p:nvSpPr>
          <p:cNvPr id="673" name="Google Shape;673;p28"/>
          <p:cNvSpPr txBox="1"/>
          <p:nvPr/>
        </p:nvSpPr>
        <p:spPr>
          <a:xfrm>
            <a:off x="355938" y="3503550"/>
            <a:ext cx="4088100" cy="5757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Fira Sans Extra Condensed"/>
                <a:ea typeface="Fira Sans Extra Condensed"/>
                <a:cs typeface="Fira Sans Extra Condensed"/>
                <a:sym typeface="Fira Sans Extra Condensed"/>
              </a:rPr>
              <a:t>Insight: </a:t>
            </a:r>
            <a:r>
              <a:rPr lang="en" sz="1100">
                <a:solidFill>
                  <a:schemeClr val="dk1"/>
                </a:solidFill>
                <a:latin typeface="Fira Sans Extra Condensed"/>
                <a:ea typeface="Fira Sans Extra Condensed"/>
                <a:cs typeface="Fira Sans Extra Condensed"/>
                <a:sym typeface="Fira Sans Extra Condensed"/>
              </a:rPr>
              <a:t>Extremely negatively skewed which shows that most GPS readings of the cab are quite accurate</a:t>
            </a:r>
            <a:endParaRPr sz="1100">
              <a:solidFill>
                <a:schemeClr val="dk1"/>
              </a:solidFill>
              <a:latin typeface="Fira Sans Extra Condensed"/>
              <a:ea typeface="Fira Sans Extra Condensed"/>
              <a:cs typeface="Fira Sans Extra Condensed"/>
              <a:sym typeface="Fira Sans Extra Condensed"/>
            </a:endParaRPr>
          </a:p>
        </p:txBody>
      </p:sp>
      <p:sp>
        <p:nvSpPr>
          <p:cNvPr id="674" name="Google Shape;674;p28"/>
          <p:cNvSpPr txBox="1"/>
          <p:nvPr/>
        </p:nvSpPr>
        <p:spPr>
          <a:xfrm>
            <a:off x="4737750" y="3493075"/>
            <a:ext cx="4088100" cy="5757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solidFill>
                  <a:schemeClr val="dk1"/>
                </a:solidFill>
                <a:latin typeface="Fira Sans Extra Condensed"/>
                <a:ea typeface="Fira Sans Extra Condensed"/>
                <a:cs typeface="Fira Sans Extra Condensed"/>
                <a:sym typeface="Fira Sans Extra Condensed"/>
              </a:rPr>
              <a:t>Insight: </a:t>
            </a:r>
            <a:r>
              <a:rPr lang="en" sz="1100">
                <a:solidFill>
                  <a:schemeClr val="dk1"/>
                </a:solidFill>
                <a:latin typeface="Fira Sans Extra Condensed"/>
                <a:ea typeface="Fira Sans Extra Condensed"/>
                <a:cs typeface="Fira Sans Extra Condensed"/>
                <a:sym typeface="Fira Sans Extra Condensed"/>
              </a:rPr>
              <a:t>Values of close to 0 are the most common which shows that most cabs were detected going north</a:t>
            </a:r>
            <a:endParaRPr sz="1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sz="1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675" name="Google Shape;675;p28"/>
          <p:cNvPicPr preferRelativeResize="0"/>
          <p:nvPr/>
        </p:nvPicPr>
        <p:blipFill rotWithShape="1">
          <a:blip r:embed="rId5">
            <a:alphaModFix/>
          </a:blip>
          <a:srcRect b="15766" l="26779" r="19326" t="14469"/>
          <a:stretch/>
        </p:blipFill>
        <p:spPr>
          <a:xfrm>
            <a:off x="4210338" y="3756900"/>
            <a:ext cx="184900" cy="268525"/>
          </a:xfrm>
          <a:prstGeom prst="rect">
            <a:avLst/>
          </a:prstGeom>
          <a:noFill/>
          <a:ln>
            <a:noFill/>
          </a:ln>
        </p:spPr>
      </p:pic>
      <p:pic>
        <p:nvPicPr>
          <p:cNvPr id="676" name="Google Shape;676;p28"/>
          <p:cNvPicPr preferRelativeResize="0"/>
          <p:nvPr/>
        </p:nvPicPr>
        <p:blipFill rotWithShape="1">
          <a:blip r:embed="rId5">
            <a:alphaModFix/>
          </a:blip>
          <a:srcRect b="15766" l="26779" r="19326" t="14469"/>
          <a:stretch/>
        </p:blipFill>
        <p:spPr>
          <a:xfrm>
            <a:off x="8599088" y="3756900"/>
            <a:ext cx="184900" cy="26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2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Exploratory Data Analysis (Statistics)</a:t>
            </a:r>
            <a:endParaRPr/>
          </a:p>
        </p:txBody>
      </p:sp>
      <p:grpSp>
        <p:nvGrpSpPr>
          <p:cNvPr id="682" name="Google Shape;682;p29"/>
          <p:cNvGrpSpPr/>
          <p:nvPr/>
        </p:nvGrpSpPr>
        <p:grpSpPr>
          <a:xfrm>
            <a:off x="2" y="1043392"/>
            <a:ext cx="3498138" cy="2271653"/>
            <a:chOff x="148625" y="944125"/>
            <a:chExt cx="3925200" cy="2878425"/>
          </a:xfrm>
        </p:grpSpPr>
        <p:pic>
          <p:nvPicPr>
            <p:cNvPr id="683" name="Google Shape;683;p29"/>
            <p:cNvPicPr preferRelativeResize="0"/>
            <p:nvPr/>
          </p:nvPicPr>
          <p:blipFill>
            <a:blip r:embed="rId3">
              <a:alphaModFix/>
            </a:blip>
            <a:stretch>
              <a:fillRect/>
            </a:stretch>
          </p:blipFill>
          <p:spPr>
            <a:xfrm>
              <a:off x="162850" y="1458625"/>
              <a:ext cx="3910925" cy="2363925"/>
            </a:xfrm>
            <a:prstGeom prst="rect">
              <a:avLst/>
            </a:prstGeom>
            <a:noFill/>
            <a:ln>
              <a:noFill/>
            </a:ln>
          </p:spPr>
        </p:pic>
        <p:sp>
          <p:nvSpPr>
            <p:cNvPr id="684" name="Google Shape;684;p29"/>
            <p:cNvSpPr txBox="1"/>
            <p:nvPr/>
          </p:nvSpPr>
          <p:spPr>
            <a:xfrm>
              <a:off x="148625" y="944125"/>
              <a:ext cx="39252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Cab Driver (Statistical Description)</a:t>
              </a:r>
              <a:endParaRPr>
                <a:solidFill>
                  <a:schemeClr val="dk1"/>
                </a:solidFill>
                <a:latin typeface="Fira Sans Extra Condensed"/>
                <a:ea typeface="Fira Sans Extra Condensed"/>
                <a:cs typeface="Fira Sans Extra Condensed"/>
                <a:sym typeface="Fira Sans Extra Condensed"/>
              </a:endParaRPr>
            </a:p>
          </p:txBody>
        </p:sp>
      </p:grpSp>
      <p:grpSp>
        <p:nvGrpSpPr>
          <p:cNvPr id="685" name="Google Shape;685;p29"/>
          <p:cNvGrpSpPr/>
          <p:nvPr/>
        </p:nvGrpSpPr>
        <p:grpSpPr>
          <a:xfrm>
            <a:off x="3760788" y="962406"/>
            <a:ext cx="5113387" cy="2433641"/>
            <a:chOff x="4314500" y="1104075"/>
            <a:chExt cx="4657849" cy="2870875"/>
          </a:xfrm>
        </p:grpSpPr>
        <p:pic>
          <p:nvPicPr>
            <p:cNvPr id="686" name="Google Shape;686;p29"/>
            <p:cNvPicPr preferRelativeResize="0"/>
            <p:nvPr/>
          </p:nvPicPr>
          <p:blipFill>
            <a:blip r:embed="rId4">
              <a:alphaModFix/>
            </a:blip>
            <a:stretch>
              <a:fillRect/>
            </a:stretch>
          </p:blipFill>
          <p:spPr>
            <a:xfrm>
              <a:off x="4314500" y="1653550"/>
              <a:ext cx="4657849" cy="2321400"/>
            </a:xfrm>
            <a:prstGeom prst="rect">
              <a:avLst/>
            </a:prstGeom>
            <a:noFill/>
            <a:ln>
              <a:noFill/>
            </a:ln>
          </p:spPr>
        </p:pic>
        <p:sp>
          <p:nvSpPr>
            <p:cNvPr id="687" name="Google Shape;687;p29"/>
            <p:cNvSpPr txBox="1"/>
            <p:nvPr/>
          </p:nvSpPr>
          <p:spPr>
            <a:xfrm>
              <a:off x="4314500" y="1104075"/>
              <a:ext cx="46578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Sensor Data + Safety Labels </a:t>
              </a:r>
              <a:r>
                <a:rPr lang="en">
                  <a:solidFill>
                    <a:schemeClr val="dk1"/>
                  </a:solidFill>
                  <a:latin typeface="Fira Sans Extra Condensed"/>
                  <a:ea typeface="Fira Sans Extra Condensed"/>
                  <a:cs typeface="Fira Sans Extra Condensed"/>
                  <a:sym typeface="Fira Sans Extra Condensed"/>
                </a:rPr>
                <a:t>(Statistical Description)</a:t>
              </a:r>
              <a:endParaRPr>
                <a:solidFill>
                  <a:schemeClr val="dk1"/>
                </a:solidFill>
                <a:latin typeface="Fira Sans Extra Condensed"/>
                <a:ea typeface="Fira Sans Extra Condensed"/>
                <a:cs typeface="Fira Sans Extra Condensed"/>
                <a:sym typeface="Fira Sans Extra Condensed"/>
              </a:endParaRPr>
            </a:p>
          </p:txBody>
        </p:sp>
      </p:grpSp>
      <p:grpSp>
        <p:nvGrpSpPr>
          <p:cNvPr id="688" name="Google Shape;688;p29"/>
          <p:cNvGrpSpPr/>
          <p:nvPr/>
        </p:nvGrpSpPr>
        <p:grpSpPr>
          <a:xfrm>
            <a:off x="-20" y="3435945"/>
            <a:ext cx="3270142" cy="1707616"/>
            <a:chOff x="319875" y="1573725"/>
            <a:chExt cx="6819900" cy="2693400"/>
          </a:xfrm>
        </p:grpSpPr>
        <p:grpSp>
          <p:nvGrpSpPr>
            <p:cNvPr id="689" name="Google Shape;689;p29"/>
            <p:cNvGrpSpPr/>
            <p:nvPr/>
          </p:nvGrpSpPr>
          <p:grpSpPr>
            <a:xfrm>
              <a:off x="319875" y="1866825"/>
              <a:ext cx="6819900" cy="2400300"/>
              <a:chOff x="79125" y="1542350"/>
              <a:chExt cx="6819900" cy="2400300"/>
            </a:xfrm>
          </p:grpSpPr>
          <p:pic>
            <p:nvPicPr>
              <p:cNvPr id="690" name="Google Shape;690;p29"/>
              <p:cNvPicPr preferRelativeResize="0"/>
              <p:nvPr/>
            </p:nvPicPr>
            <p:blipFill>
              <a:blip r:embed="rId5">
                <a:alphaModFix/>
              </a:blip>
              <a:stretch>
                <a:fillRect/>
              </a:stretch>
            </p:blipFill>
            <p:spPr>
              <a:xfrm>
                <a:off x="79125" y="1542350"/>
                <a:ext cx="6715125" cy="1581150"/>
              </a:xfrm>
              <a:prstGeom prst="rect">
                <a:avLst/>
              </a:prstGeom>
              <a:noFill/>
              <a:ln>
                <a:noFill/>
              </a:ln>
            </p:spPr>
          </p:pic>
          <p:pic>
            <p:nvPicPr>
              <p:cNvPr id="691" name="Google Shape;691;p29"/>
              <p:cNvPicPr preferRelativeResize="0"/>
              <p:nvPr/>
            </p:nvPicPr>
            <p:blipFill>
              <a:blip r:embed="rId6">
                <a:alphaModFix/>
              </a:blip>
              <a:stretch>
                <a:fillRect/>
              </a:stretch>
            </p:blipFill>
            <p:spPr>
              <a:xfrm>
                <a:off x="126750" y="3123500"/>
                <a:ext cx="6772275" cy="819150"/>
              </a:xfrm>
              <a:prstGeom prst="rect">
                <a:avLst/>
              </a:prstGeom>
              <a:noFill/>
              <a:ln>
                <a:noFill/>
              </a:ln>
            </p:spPr>
          </p:pic>
        </p:grpSp>
        <p:sp>
          <p:nvSpPr>
            <p:cNvPr id="692" name="Google Shape;692;p29"/>
            <p:cNvSpPr txBox="1"/>
            <p:nvPr/>
          </p:nvSpPr>
          <p:spPr>
            <a:xfrm>
              <a:off x="457198" y="1573725"/>
              <a:ext cx="66825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Cab Driver (Unique Categorical Variables)</a:t>
              </a:r>
              <a:endParaRPr>
                <a:solidFill>
                  <a:schemeClr val="dk1"/>
                </a:solidFill>
                <a:latin typeface="Fira Sans Extra Condensed"/>
                <a:ea typeface="Fira Sans Extra Condensed"/>
                <a:cs typeface="Fira Sans Extra Condensed"/>
                <a:sym typeface="Fira Sans Extra Condensed"/>
              </a:endParaRPr>
            </a:p>
          </p:txBody>
        </p:sp>
      </p:grpSp>
      <p:grpSp>
        <p:nvGrpSpPr>
          <p:cNvPr id="693" name="Google Shape;693;p29"/>
          <p:cNvGrpSpPr/>
          <p:nvPr/>
        </p:nvGrpSpPr>
        <p:grpSpPr>
          <a:xfrm>
            <a:off x="4205785" y="3575628"/>
            <a:ext cx="4325160" cy="1568003"/>
            <a:chOff x="4572000" y="2664900"/>
            <a:chExt cx="4572051" cy="2436300"/>
          </a:xfrm>
        </p:grpSpPr>
        <p:pic>
          <p:nvPicPr>
            <p:cNvPr id="694" name="Google Shape;694;p29"/>
            <p:cNvPicPr preferRelativeResize="0"/>
            <p:nvPr/>
          </p:nvPicPr>
          <p:blipFill>
            <a:blip r:embed="rId7">
              <a:alphaModFix/>
            </a:blip>
            <a:stretch>
              <a:fillRect/>
            </a:stretch>
          </p:blipFill>
          <p:spPr>
            <a:xfrm>
              <a:off x="4572000" y="3005700"/>
              <a:ext cx="4571999" cy="2095500"/>
            </a:xfrm>
            <a:prstGeom prst="rect">
              <a:avLst/>
            </a:prstGeom>
            <a:noFill/>
            <a:ln>
              <a:noFill/>
            </a:ln>
          </p:spPr>
        </p:pic>
        <p:sp>
          <p:nvSpPr>
            <p:cNvPr id="695" name="Google Shape;695;p29"/>
            <p:cNvSpPr txBox="1"/>
            <p:nvPr/>
          </p:nvSpPr>
          <p:spPr>
            <a:xfrm>
              <a:off x="4623951" y="2664900"/>
              <a:ext cx="4520100" cy="2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Sensor Data + Safety Labels (Unique Categorical Variables)</a:t>
              </a:r>
              <a:endParaRPr>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3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Seaborn/Matplotlib Data Viz (Car Driver)</a:t>
            </a:r>
            <a:endParaRPr/>
          </a:p>
        </p:txBody>
      </p:sp>
      <p:pic>
        <p:nvPicPr>
          <p:cNvPr id="701" name="Google Shape;701;p30"/>
          <p:cNvPicPr preferRelativeResize="0"/>
          <p:nvPr/>
        </p:nvPicPr>
        <p:blipFill>
          <a:blip r:embed="rId3">
            <a:alphaModFix/>
          </a:blip>
          <a:stretch>
            <a:fillRect/>
          </a:stretch>
        </p:blipFill>
        <p:spPr>
          <a:xfrm>
            <a:off x="124450" y="1116975"/>
            <a:ext cx="2708200" cy="1454775"/>
          </a:xfrm>
          <a:prstGeom prst="rect">
            <a:avLst/>
          </a:prstGeom>
          <a:noFill/>
          <a:ln>
            <a:noFill/>
          </a:ln>
        </p:spPr>
      </p:pic>
      <p:pic>
        <p:nvPicPr>
          <p:cNvPr id="702" name="Google Shape;702;p30"/>
          <p:cNvPicPr preferRelativeResize="0"/>
          <p:nvPr/>
        </p:nvPicPr>
        <p:blipFill>
          <a:blip r:embed="rId4">
            <a:alphaModFix/>
          </a:blip>
          <a:stretch>
            <a:fillRect/>
          </a:stretch>
        </p:blipFill>
        <p:spPr>
          <a:xfrm>
            <a:off x="3005025" y="1116975"/>
            <a:ext cx="4044001" cy="1784375"/>
          </a:xfrm>
          <a:prstGeom prst="rect">
            <a:avLst/>
          </a:prstGeom>
          <a:noFill/>
          <a:ln>
            <a:noFill/>
          </a:ln>
        </p:spPr>
      </p:pic>
      <p:sp>
        <p:nvSpPr>
          <p:cNvPr id="703" name="Google Shape;703;p30"/>
          <p:cNvSpPr txBox="1"/>
          <p:nvPr/>
        </p:nvSpPr>
        <p:spPr>
          <a:xfrm>
            <a:off x="124450" y="2643125"/>
            <a:ext cx="2773500" cy="5295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Fira Sans Extra Condensed"/>
                <a:ea typeface="Fira Sans Extra Condensed"/>
                <a:cs typeface="Fira Sans Extra Condensed"/>
                <a:sym typeface="Fira Sans Extra Condensed"/>
              </a:rPr>
              <a:t>Insight: </a:t>
            </a:r>
            <a:r>
              <a:rPr lang="en" sz="1100">
                <a:solidFill>
                  <a:schemeClr val="dk1"/>
                </a:solidFill>
                <a:latin typeface="Fira Sans Extra Condensed"/>
                <a:ea typeface="Fira Sans Extra Condensed"/>
                <a:cs typeface="Fira Sans Extra Condensed"/>
                <a:sym typeface="Fira Sans Extra Condensed"/>
              </a:rPr>
              <a:t>There are slightly more male drivers compared to female drivers</a:t>
            </a:r>
            <a:endParaRPr sz="1100">
              <a:solidFill>
                <a:schemeClr val="dk1"/>
              </a:solidFill>
              <a:latin typeface="Fira Sans Extra Condensed"/>
              <a:ea typeface="Fira Sans Extra Condensed"/>
              <a:cs typeface="Fira Sans Extra Condensed"/>
              <a:sym typeface="Fira Sans Extra Condensed"/>
            </a:endParaRPr>
          </a:p>
        </p:txBody>
      </p:sp>
      <p:pic>
        <p:nvPicPr>
          <p:cNvPr id="704" name="Google Shape;704;p30"/>
          <p:cNvPicPr preferRelativeResize="0"/>
          <p:nvPr/>
        </p:nvPicPr>
        <p:blipFill rotWithShape="1">
          <a:blip r:embed="rId5">
            <a:alphaModFix/>
          </a:blip>
          <a:srcRect b="15766" l="26779" r="19326" t="14469"/>
          <a:stretch/>
        </p:blipFill>
        <p:spPr>
          <a:xfrm>
            <a:off x="2647750" y="2901350"/>
            <a:ext cx="184900" cy="268525"/>
          </a:xfrm>
          <a:prstGeom prst="rect">
            <a:avLst/>
          </a:prstGeom>
          <a:noFill/>
          <a:ln>
            <a:noFill/>
          </a:ln>
        </p:spPr>
      </p:pic>
      <p:sp>
        <p:nvSpPr>
          <p:cNvPr id="705" name="Google Shape;705;p30"/>
          <p:cNvSpPr txBox="1"/>
          <p:nvPr/>
        </p:nvSpPr>
        <p:spPr>
          <a:xfrm>
            <a:off x="7049025" y="968200"/>
            <a:ext cx="2095183" cy="5757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Fira Sans Extra Condensed"/>
                <a:ea typeface="Fira Sans Extra Condensed"/>
                <a:cs typeface="Fira Sans Extra Condensed"/>
                <a:sym typeface="Fira Sans Extra Condensed"/>
              </a:rPr>
              <a:t>Insight: </a:t>
            </a:r>
            <a:r>
              <a:rPr lang="en" sz="1100">
                <a:solidFill>
                  <a:schemeClr val="dk1"/>
                </a:solidFill>
                <a:latin typeface="Fira Sans Extra Condensed"/>
                <a:ea typeface="Fira Sans Extra Condensed"/>
                <a:cs typeface="Fira Sans Extra Condensed"/>
                <a:sym typeface="Fira Sans Extra Condensed"/>
              </a:rPr>
              <a:t>Toyota has the most drivers which make up 12% of total cars</a:t>
            </a:r>
            <a:endParaRPr sz="1100">
              <a:solidFill>
                <a:schemeClr val="dk1"/>
              </a:solidFill>
              <a:latin typeface="Fira Sans Extra Condensed"/>
              <a:ea typeface="Fira Sans Extra Condensed"/>
              <a:cs typeface="Fira Sans Extra Condensed"/>
              <a:sym typeface="Fira Sans Extra Condensed"/>
            </a:endParaRPr>
          </a:p>
        </p:txBody>
      </p:sp>
      <p:pic>
        <p:nvPicPr>
          <p:cNvPr id="706" name="Google Shape;706;p30"/>
          <p:cNvPicPr preferRelativeResize="0"/>
          <p:nvPr/>
        </p:nvPicPr>
        <p:blipFill rotWithShape="1">
          <a:blip r:embed="rId5">
            <a:alphaModFix/>
          </a:blip>
          <a:srcRect b="15766" l="26779" r="19326" t="14469"/>
          <a:stretch/>
        </p:blipFill>
        <p:spPr>
          <a:xfrm>
            <a:off x="8915989" y="1264875"/>
            <a:ext cx="133720" cy="268525"/>
          </a:xfrm>
          <a:prstGeom prst="rect">
            <a:avLst/>
          </a:prstGeom>
          <a:noFill/>
          <a:ln>
            <a:noFill/>
          </a:ln>
        </p:spPr>
      </p:pic>
      <p:pic>
        <p:nvPicPr>
          <p:cNvPr id="707" name="Google Shape;707;p30"/>
          <p:cNvPicPr preferRelativeResize="0"/>
          <p:nvPr/>
        </p:nvPicPr>
        <p:blipFill>
          <a:blip r:embed="rId6">
            <a:alphaModFix/>
          </a:blip>
          <a:stretch>
            <a:fillRect/>
          </a:stretch>
        </p:blipFill>
        <p:spPr>
          <a:xfrm>
            <a:off x="48243" y="3206150"/>
            <a:ext cx="3887080" cy="1937350"/>
          </a:xfrm>
          <a:prstGeom prst="rect">
            <a:avLst/>
          </a:prstGeom>
          <a:noFill/>
          <a:ln>
            <a:noFill/>
          </a:ln>
        </p:spPr>
      </p:pic>
      <p:sp>
        <p:nvSpPr>
          <p:cNvPr id="708" name="Google Shape;708;p30"/>
          <p:cNvSpPr txBox="1"/>
          <p:nvPr/>
        </p:nvSpPr>
        <p:spPr>
          <a:xfrm>
            <a:off x="3966675" y="3654750"/>
            <a:ext cx="2773500" cy="12744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Cars that have an average driver rating that surpassed the threshold of 3.5, may suggest that the riders have a comforting and comfortable ride.</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Nissan has the least average driver ratings which might be due to the noise produced to the engines compared to more luxurious brands</a:t>
            </a:r>
            <a:endParaRPr sz="1000">
              <a:solidFill>
                <a:schemeClr val="dk1"/>
              </a:solidFill>
              <a:latin typeface="Fira Sans Extra Condensed"/>
              <a:ea typeface="Fira Sans Extra Condensed"/>
              <a:cs typeface="Fira Sans Extra Condensed"/>
              <a:sym typeface="Fira Sans Extra Condensed"/>
            </a:endParaRPr>
          </a:p>
        </p:txBody>
      </p:sp>
      <p:pic>
        <p:nvPicPr>
          <p:cNvPr id="709" name="Google Shape;709;p30"/>
          <p:cNvPicPr preferRelativeResize="0"/>
          <p:nvPr/>
        </p:nvPicPr>
        <p:blipFill rotWithShape="1">
          <a:blip r:embed="rId5">
            <a:alphaModFix/>
          </a:blip>
          <a:srcRect b="15766" l="26779" r="19326" t="14469"/>
          <a:stretch/>
        </p:blipFill>
        <p:spPr>
          <a:xfrm>
            <a:off x="6513350" y="4619225"/>
            <a:ext cx="184900" cy="268525"/>
          </a:xfrm>
          <a:prstGeom prst="rect">
            <a:avLst/>
          </a:prstGeom>
          <a:noFill/>
          <a:ln>
            <a:noFill/>
          </a:ln>
        </p:spPr>
      </p:pic>
      <p:pic>
        <p:nvPicPr>
          <p:cNvPr id="710" name="Google Shape;710;p30"/>
          <p:cNvPicPr preferRelativeResize="0"/>
          <p:nvPr/>
        </p:nvPicPr>
        <p:blipFill>
          <a:blip r:embed="rId7">
            <a:alphaModFix/>
          </a:blip>
          <a:stretch>
            <a:fillRect/>
          </a:stretch>
        </p:blipFill>
        <p:spPr>
          <a:xfrm>
            <a:off x="7084050" y="2337700"/>
            <a:ext cx="2025125" cy="1504850"/>
          </a:xfrm>
          <a:prstGeom prst="rect">
            <a:avLst/>
          </a:prstGeom>
          <a:noFill/>
          <a:ln>
            <a:noFill/>
          </a:ln>
        </p:spPr>
      </p:pic>
      <p:sp>
        <p:nvSpPr>
          <p:cNvPr id="711" name="Google Shape;711;p30"/>
          <p:cNvSpPr txBox="1"/>
          <p:nvPr/>
        </p:nvSpPr>
        <p:spPr>
          <a:xfrm>
            <a:off x="7049025" y="4004100"/>
            <a:ext cx="2095200" cy="5757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Fira Sans Extra Condensed"/>
                <a:ea typeface="Fira Sans Extra Condensed"/>
                <a:cs typeface="Fira Sans Extra Condensed"/>
                <a:sym typeface="Fira Sans Extra Condensed"/>
              </a:rPr>
              <a:t>Insight: </a:t>
            </a:r>
            <a:r>
              <a:rPr lang="en" sz="1100">
                <a:solidFill>
                  <a:schemeClr val="dk1"/>
                </a:solidFill>
                <a:latin typeface="Fira Sans Extra Condensed"/>
                <a:ea typeface="Fira Sans Extra Condensed"/>
                <a:cs typeface="Fira Sans Extra Condensed"/>
                <a:sym typeface="Fira Sans Extra Condensed"/>
              </a:rPr>
              <a:t>All numerical variables have a weak correlation with one another in the cab driver dataset.</a:t>
            </a:r>
            <a:endParaRPr sz="1100">
              <a:solidFill>
                <a:schemeClr val="dk1"/>
              </a:solidFill>
              <a:latin typeface="Fira Sans Extra Condensed"/>
              <a:ea typeface="Fira Sans Extra Condensed"/>
              <a:cs typeface="Fira Sans Extra Condensed"/>
              <a:sym typeface="Fira Sans Extra Condensed"/>
            </a:endParaRPr>
          </a:p>
        </p:txBody>
      </p:sp>
      <p:pic>
        <p:nvPicPr>
          <p:cNvPr id="712" name="Google Shape;712;p30"/>
          <p:cNvPicPr preferRelativeResize="0"/>
          <p:nvPr/>
        </p:nvPicPr>
        <p:blipFill rotWithShape="1">
          <a:blip r:embed="rId5">
            <a:alphaModFix/>
          </a:blip>
          <a:srcRect b="15766" l="26779" r="19326" t="14469"/>
          <a:stretch/>
        </p:blipFill>
        <p:spPr>
          <a:xfrm>
            <a:off x="8975475" y="4420400"/>
            <a:ext cx="133701" cy="15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Seaborn/Matplotlib Data Viz (Car Driver)</a:t>
            </a:r>
            <a:endParaRPr/>
          </a:p>
        </p:txBody>
      </p:sp>
      <p:pic>
        <p:nvPicPr>
          <p:cNvPr id="718" name="Google Shape;718;p31"/>
          <p:cNvPicPr preferRelativeResize="0"/>
          <p:nvPr/>
        </p:nvPicPr>
        <p:blipFill>
          <a:blip r:embed="rId3">
            <a:alphaModFix/>
          </a:blip>
          <a:stretch>
            <a:fillRect/>
          </a:stretch>
        </p:blipFill>
        <p:spPr>
          <a:xfrm>
            <a:off x="505588" y="782875"/>
            <a:ext cx="2507876" cy="2147775"/>
          </a:xfrm>
          <a:prstGeom prst="rect">
            <a:avLst/>
          </a:prstGeom>
          <a:noFill/>
          <a:ln>
            <a:noFill/>
          </a:ln>
        </p:spPr>
      </p:pic>
      <p:pic>
        <p:nvPicPr>
          <p:cNvPr id="719" name="Google Shape;719;p31"/>
          <p:cNvPicPr preferRelativeResize="0"/>
          <p:nvPr/>
        </p:nvPicPr>
        <p:blipFill>
          <a:blip r:embed="rId4">
            <a:alphaModFix/>
          </a:blip>
          <a:stretch>
            <a:fillRect/>
          </a:stretch>
        </p:blipFill>
        <p:spPr>
          <a:xfrm>
            <a:off x="353188" y="2995725"/>
            <a:ext cx="2734800" cy="2147775"/>
          </a:xfrm>
          <a:prstGeom prst="rect">
            <a:avLst/>
          </a:prstGeom>
          <a:noFill/>
          <a:ln>
            <a:noFill/>
          </a:ln>
        </p:spPr>
      </p:pic>
      <p:pic>
        <p:nvPicPr>
          <p:cNvPr id="720" name="Google Shape;720;p31"/>
          <p:cNvPicPr preferRelativeResize="0"/>
          <p:nvPr/>
        </p:nvPicPr>
        <p:blipFill>
          <a:blip r:embed="rId5">
            <a:alphaModFix/>
          </a:blip>
          <a:stretch>
            <a:fillRect/>
          </a:stretch>
        </p:blipFill>
        <p:spPr>
          <a:xfrm>
            <a:off x="3849988" y="935275"/>
            <a:ext cx="2307400" cy="1847875"/>
          </a:xfrm>
          <a:prstGeom prst="rect">
            <a:avLst/>
          </a:prstGeom>
          <a:noFill/>
          <a:ln>
            <a:noFill/>
          </a:ln>
        </p:spPr>
      </p:pic>
      <p:pic>
        <p:nvPicPr>
          <p:cNvPr id="721" name="Google Shape;721;p31"/>
          <p:cNvPicPr preferRelativeResize="0"/>
          <p:nvPr/>
        </p:nvPicPr>
        <p:blipFill>
          <a:blip r:embed="rId6">
            <a:alphaModFix/>
          </a:blip>
          <a:stretch>
            <a:fillRect/>
          </a:stretch>
        </p:blipFill>
        <p:spPr>
          <a:xfrm>
            <a:off x="3773788" y="2903975"/>
            <a:ext cx="2307400" cy="2239525"/>
          </a:xfrm>
          <a:prstGeom prst="rect">
            <a:avLst/>
          </a:prstGeom>
          <a:noFill/>
          <a:ln>
            <a:noFill/>
          </a:ln>
        </p:spPr>
      </p:pic>
      <p:sp>
        <p:nvSpPr>
          <p:cNvPr id="722" name="Google Shape;722;p31"/>
          <p:cNvSpPr txBox="1"/>
          <p:nvPr/>
        </p:nvSpPr>
        <p:spPr>
          <a:xfrm>
            <a:off x="6398613" y="1316275"/>
            <a:ext cx="2392200" cy="31164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Fira Sans Extra Condensed"/>
                <a:ea typeface="Fira Sans Extra Condensed"/>
                <a:cs typeface="Fira Sans Extra Condensed"/>
                <a:sym typeface="Fira Sans Extra Condensed"/>
              </a:rPr>
              <a:t>Insight: </a:t>
            </a:r>
            <a:r>
              <a:rPr lang="en" sz="1200">
                <a:solidFill>
                  <a:schemeClr val="dk1"/>
                </a:solidFill>
              </a:rPr>
              <a:t> </a:t>
            </a:r>
            <a:r>
              <a:rPr lang="en" sz="1200">
                <a:solidFill>
                  <a:schemeClr val="dk1"/>
                </a:solidFill>
                <a:latin typeface="Fira Sans Extra Condensed"/>
                <a:ea typeface="Fira Sans Extra Condensed"/>
                <a:cs typeface="Fira Sans Extra Condensed"/>
                <a:sym typeface="Fira Sans Extra Condensed"/>
              </a:rPr>
              <a:t>Test results indicate that there is a statistically significant association between gender and driver rating categories, as p-value of 0.03 is less than the p-value benchmark of 0.05, suggesting that driver ratings may be influenced by gender.</a:t>
            </a:r>
            <a:endParaRPr sz="12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2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b="1" lang="en" sz="1100">
                <a:solidFill>
                  <a:schemeClr val="dk1"/>
                </a:solidFill>
                <a:latin typeface="Fira Sans Extra Condensed"/>
                <a:ea typeface="Fira Sans Extra Condensed"/>
                <a:cs typeface="Fira Sans Extra Condensed"/>
                <a:sym typeface="Fira Sans Extra Condensed"/>
              </a:rPr>
              <a:t>Insight: </a:t>
            </a:r>
            <a:r>
              <a:rPr lang="en" sz="1100">
                <a:solidFill>
                  <a:schemeClr val="dk1"/>
                </a:solidFill>
                <a:latin typeface="Fira Sans Extra Condensed"/>
                <a:ea typeface="Fira Sans Extra Condensed"/>
                <a:cs typeface="Fira Sans Extra Condensed"/>
                <a:sym typeface="Fira Sans Extra Condensed"/>
              </a:rPr>
              <a:t>There are greater number of female drivers with above average driver ratings (3&lt;=x&lt;4) but greater number of male drivers with below average (2&lt;=x&lt;3) and high driver ratings (4&lt;=x) and has a very small number of drivers with low ratings.</a:t>
            </a:r>
            <a:endParaRPr sz="1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2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100">
              <a:solidFill>
                <a:schemeClr val="dk1"/>
              </a:solidFill>
              <a:latin typeface="Fira Sans Extra Condensed"/>
              <a:ea typeface="Fira Sans Extra Condensed"/>
              <a:cs typeface="Fira Sans Extra Condensed"/>
              <a:sym typeface="Fira Sans Extra Condensed"/>
            </a:endParaRPr>
          </a:p>
        </p:txBody>
      </p:sp>
      <p:pic>
        <p:nvPicPr>
          <p:cNvPr id="723" name="Google Shape;723;p31"/>
          <p:cNvPicPr preferRelativeResize="0"/>
          <p:nvPr/>
        </p:nvPicPr>
        <p:blipFill rotWithShape="1">
          <a:blip r:embed="rId7">
            <a:alphaModFix/>
          </a:blip>
          <a:srcRect b="15766" l="26779" r="19326" t="14469"/>
          <a:stretch/>
        </p:blipFill>
        <p:spPr>
          <a:xfrm>
            <a:off x="8218575" y="4145275"/>
            <a:ext cx="184900" cy="26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Product Backlog</a:t>
            </a:r>
            <a:endParaRPr/>
          </a:p>
        </p:txBody>
      </p:sp>
      <p:pic>
        <p:nvPicPr>
          <p:cNvPr id="176" name="Google Shape;176;p14"/>
          <p:cNvPicPr preferRelativeResize="0"/>
          <p:nvPr/>
        </p:nvPicPr>
        <p:blipFill>
          <a:blip r:embed="rId3">
            <a:alphaModFix/>
          </a:blip>
          <a:stretch>
            <a:fillRect/>
          </a:stretch>
        </p:blipFill>
        <p:spPr>
          <a:xfrm>
            <a:off x="878325" y="1314400"/>
            <a:ext cx="5977350" cy="3235424"/>
          </a:xfrm>
          <a:prstGeom prst="rect">
            <a:avLst/>
          </a:prstGeom>
          <a:noFill/>
          <a:ln>
            <a:noFill/>
          </a:ln>
        </p:spPr>
      </p:pic>
      <p:sp>
        <p:nvSpPr>
          <p:cNvPr id="177" name="Google Shape;177;p14"/>
          <p:cNvSpPr/>
          <p:nvPr/>
        </p:nvSpPr>
        <p:spPr>
          <a:xfrm>
            <a:off x="821875" y="1620575"/>
            <a:ext cx="6106500" cy="1714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8" name="Google Shape;178;p14"/>
          <p:cNvSpPr txBox="1"/>
          <p:nvPr/>
        </p:nvSpPr>
        <p:spPr>
          <a:xfrm>
            <a:off x="7088825" y="2924550"/>
            <a:ext cx="1233300" cy="7389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C1E4C"/>
                </a:solidFill>
                <a:latin typeface="Fira Sans Extra Condensed"/>
                <a:ea typeface="Fira Sans Extra Condensed"/>
                <a:cs typeface="Fira Sans Extra Condensed"/>
                <a:sym typeface="Fira Sans Extra Condensed"/>
              </a:rPr>
              <a:t>PHASE 1 of the Project</a:t>
            </a:r>
            <a:endParaRPr b="1" sz="1800">
              <a:solidFill>
                <a:srgbClr val="4C1E4C"/>
              </a:solidFill>
              <a:latin typeface="Fira Sans Extra Condensed"/>
              <a:ea typeface="Fira Sans Extra Condensed"/>
              <a:cs typeface="Fira Sans Extra Condensed"/>
              <a:sym typeface="Fira Sans Extra Condensed"/>
            </a:endParaRPr>
          </a:p>
        </p:txBody>
      </p:sp>
      <p:sp>
        <p:nvSpPr>
          <p:cNvPr id="179" name="Google Shape;179;p14"/>
          <p:cNvSpPr/>
          <p:nvPr/>
        </p:nvSpPr>
        <p:spPr>
          <a:xfrm rot="2821138">
            <a:off x="6948677" y="2530213"/>
            <a:ext cx="475683" cy="262157"/>
          </a:xfrm>
          <a:prstGeom prst="leftArrow">
            <a:avLst>
              <a:gd fmla="val 50000" name="adj1"/>
              <a:gd fmla="val 50000" name="adj2"/>
            </a:avLst>
          </a:prstGeom>
          <a:solidFill>
            <a:srgbClr val="FF0000"/>
          </a:solidFill>
          <a:ln cap="flat" cmpd="sng" w="19050">
            <a:solidFill>
              <a:srgbClr val="3747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Seaborn/Matplotlib Data Viz (Cab Driver)</a:t>
            </a:r>
            <a:endParaRPr/>
          </a:p>
        </p:txBody>
      </p:sp>
      <p:pic>
        <p:nvPicPr>
          <p:cNvPr id="729" name="Google Shape;729;p32"/>
          <p:cNvPicPr preferRelativeResize="0"/>
          <p:nvPr/>
        </p:nvPicPr>
        <p:blipFill>
          <a:blip r:embed="rId3">
            <a:alphaModFix/>
          </a:blip>
          <a:stretch>
            <a:fillRect/>
          </a:stretch>
        </p:blipFill>
        <p:spPr>
          <a:xfrm>
            <a:off x="47625" y="921175"/>
            <a:ext cx="3692475" cy="745075"/>
          </a:xfrm>
          <a:prstGeom prst="rect">
            <a:avLst/>
          </a:prstGeom>
          <a:noFill/>
          <a:ln>
            <a:noFill/>
          </a:ln>
        </p:spPr>
      </p:pic>
      <p:pic>
        <p:nvPicPr>
          <p:cNvPr id="730" name="Google Shape;730;p32"/>
          <p:cNvPicPr preferRelativeResize="0"/>
          <p:nvPr/>
        </p:nvPicPr>
        <p:blipFill>
          <a:blip r:embed="rId4">
            <a:alphaModFix/>
          </a:blip>
          <a:stretch>
            <a:fillRect/>
          </a:stretch>
        </p:blipFill>
        <p:spPr>
          <a:xfrm>
            <a:off x="76050" y="2108450"/>
            <a:ext cx="2620150" cy="1541775"/>
          </a:xfrm>
          <a:prstGeom prst="rect">
            <a:avLst/>
          </a:prstGeom>
          <a:noFill/>
          <a:ln>
            <a:noFill/>
          </a:ln>
        </p:spPr>
      </p:pic>
      <p:sp>
        <p:nvSpPr>
          <p:cNvPr id="731" name="Google Shape;731;p32"/>
          <p:cNvSpPr txBox="1"/>
          <p:nvPr/>
        </p:nvSpPr>
        <p:spPr>
          <a:xfrm>
            <a:off x="68525" y="3689700"/>
            <a:ext cx="33258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Number of clusters chosen is 4 but may not be most optimal as there is no obvious elbow</a:t>
            </a:r>
            <a:endParaRPr sz="1100">
              <a:solidFill>
                <a:schemeClr val="dk1"/>
              </a:solidFill>
              <a:latin typeface="Fira Sans Extra Condensed"/>
              <a:ea typeface="Fira Sans Extra Condensed"/>
              <a:cs typeface="Fira Sans Extra Condensed"/>
              <a:sym typeface="Fira Sans Extra Condensed"/>
            </a:endParaRPr>
          </a:p>
        </p:txBody>
      </p:sp>
      <p:pic>
        <p:nvPicPr>
          <p:cNvPr id="732" name="Google Shape;732;p32"/>
          <p:cNvPicPr preferRelativeResize="0"/>
          <p:nvPr/>
        </p:nvPicPr>
        <p:blipFill>
          <a:blip r:embed="rId5">
            <a:alphaModFix/>
          </a:blip>
          <a:stretch>
            <a:fillRect/>
          </a:stretch>
        </p:blipFill>
        <p:spPr>
          <a:xfrm>
            <a:off x="3377575" y="1162975"/>
            <a:ext cx="2312966" cy="2097025"/>
          </a:xfrm>
          <a:prstGeom prst="rect">
            <a:avLst/>
          </a:prstGeom>
          <a:noFill/>
          <a:ln>
            <a:noFill/>
          </a:ln>
        </p:spPr>
      </p:pic>
      <p:pic>
        <p:nvPicPr>
          <p:cNvPr id="733" name="Google Shape;733;p32"/>
          <p:cNvPicPr preferRelativeResize="0"/>
          <p:nvPr/>
        </p:nvPicPr>
        <p:blipFill>
          <a:blip r:embed="rId6">
            <a:alphaModFix/>
          </a:blip>
          <a:stretch>
            <a:fillRect/>
          </a:stretch>
        </p:blipFill>
        <p:spPr>
          <a:xfrm>
            <a:off x="6069875" y="1406125"/>
            <a:ext cx="2703124" cy="2562125"/>
          </a:xfrm>
          <a:prstGeom prst="rect">
            <a:avLst/>
          </a:prstGeom>
          <a:noFill/>
          <a:ln>
            <a:noFill/>
          </a:ln>
        </p:spPr>
      </p:pic>
      <p:sp>
        <p:nvSpPr>
          <p:cNvPr id="734" name="Google Shape;734;p32"/>
          <p:cNvSpPr txBox="1"/>
          <p:nvPr/>
        </p:nvSpPr>
        <p:spPr>
          <a:xfrm>
            <a:off x="3595350" y="782875"/>
            <a:ext cx="2095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Pairplot of Cluster Features</a:t>
            </a:r>
            <a:endParaRPr sz="1100">
              <a:solidFill>
                <a:schemeClr val="dk1"/>
              </a:solidFill>
              <a:latin typeface="Fira Sans Extra Condensed"/>
              <a:ea typeface="Fira Sans Extra Condensed"/>
              <a:cs typeface="Fira Sans Extra Condensed"/>
              <a:sym typeface="Fira Sans Extra Condensed"/>
            </a:endParaRPr>
          </a:p>
        </p:txBody>
      </p:sp>
      <p:sp>
        <p:nvSpPr>
          <p:cNvPr id="735" name="Google Shape;735;p32"/>
          <p:cNvSpPr txBox="1"/>
          <p:nvPr/>
        </p:nvSpPr>
        <p:spPr>
          <a:xfrm>
            <a:off x="295250" y="1742450"/>
            <a:ext cx="2703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WCSS(Within Cluster Sum of Squares Plot)</a:t>
            </a:r>
            <a:endParaRPr sz="1100">
              <a:solidFill>
                <a:schemeClr val="dk1"/>
              </a:solidFill>
              <a:latin typeface="Fira Sans Extra Condensed"/>
              <a:ea typeface="Fira Sans Extra Condensed"/>
              <a:cs typeface="Fira Sans Extra Condensed"/>
              <a:sym typeface="Fira Sans Extra Condensed"/>
            </a:endParaRPr>
          </a:p>
        </p:txBody>
      </p:sp>
      <p:sp>
        <p:nvSpPr>
          <p:cNvPr id="736" name="Google Shape;736;p32"/>
          <p:cNvSpPr txBox="1"/>
          <p:nvPr/>
        </p:nvSpPr>
        <p:spPr>
          <a:xfrm>
            <a:off x="6069875" y="1074325"/>
            <a:ext cx="2703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PCA of Clusters</a:t>
            </a:r>
            <a:endParaRPr sz="1100">
              <a:solidFill>
                <a:schemeClr val="dk1"/>
              </a:solidFill>
              <a:latin typeface="Fira Sans Extra Condensed"/>
              <a:ea typeface="Fira Sans Extra Condensed"/>
              <a:cs typeface="Fira Sans Extra Condensed"/>
              <a:sym typeface="Fira Sans Extra Condensed"/>
            </a:endParaRPr>
          </a:p>
        </p:txBody>
      </p:sp>
      <p:sp>
        <p:nvSpPr>
          <p:cNvPr id="737" name="Google Shape;737;p32"/>
          <p:cNvSpPr txBox="1"/>
          <p:nvPr/>
        </p:nvSpPr>
        <p:spPr>
          <a:xfrm>
            <a:off x="3504938" y="3443563"/>
            <a:ext cx="2394300" cy="7728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Cluster 2 has more drivers who are near middle-aged (~40 years old) while cluster 3 has more drivers who are older (&gt;50 years old)</a:t>
            </a:r>
            <a:endParaRPr sz="1000">
              <a:solidFill>
                <a:schemeClr val="dk1"/>
              </a:solidFill>
              <a:latin typeface="Fira Sans Extra Condensed"/>
              <a:ea typeface="Fira Sans Extra Condensed"/>
              <a:cs typeface="Fira Sans Extra Condensed"/>
              <a:sym typeface="Fira Sans Extra Condensed"/>
            </a:endParaRPr>
          </a:p>
        </p:txBody>
      </p:sp>
      <p:sp>
        <p:nvSpPr>
          <p:cNvPr id="738" name="Google Shape;738;p32"/>
          <p:cNvSpPr txBox="1"/>
          <p:nvPr/>
        </p:nvSpPr>
        <p:spPr>
          <a:xfrm>
            <a:off x="3347575" y="4294238"/>
            <a:ext cx="3027600" cy="6111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Cluster 0 and 1 have drivers with fewer number of driving experience years whereas cluster 2 and 3 have drivers with a higher number of driving experience years</a:t>
            </a:r>
            <a:endParaRPr sz="1000">
              <a:solidFill>
                <a:schemeClr val="dk1"/>
              </a:solidFill>
              <a:latin typeface="Fira Sans Extra Condensed"/>
              <a:ea typeface="Fira Sans Extra Condensed"/>
              <a:cs typeface="Fira Sans Extra Condensed"/>
              <a:sym typeface="Fira Sans Extra Condensed"/>
            </a:endParaRPr>
          </a:p>
        </p:txBody>
      </p:sp>
      <p:pic>
        <p:nvPicPr>
          <p:cNvPr id="739" name="Google Shape;739;p32"/>
          <p:cNvPicPr preferRelativeResize="0"/>
          <p:nvPr/>
        </p:nvPicPr>
        <p:blipFill rotWithShape="1">
          <a:blip r:embed="rId7">
            <a:alphaModFix/>
          </a:blip>
          <a:srcRect b="15766" l="26779" r="19326" t="14469"/>
          <a:stretch/>
        </p:blipFill>
        <p:spPr>
          <a:xfrm>
            <a:off x="6130175" y="4692187"/>
            <a:ext cx="168800" cy="207375"/>
          </a:xfrm>
          <a:prstGeom prst="rect">
            <a:avLst/>
          </a:prstGeom>
          <a:noFill/>
          <a:ln>
            <a:noFill/>
          </a:ln>
        </p:spPr>
      </p:pic>
      <p:pic>
        <p:nvPicPr>
          <p:cNvPr id="740" name="Google Shape;740;p32"/>
          <p:cNvPicPr preferRelativeResize="0"/>
          <p:nvPr/>
        </p:nvPicPr>
        <p:blipFill rotWithShape="1">
          <a:blip r:embed="rId7">
            <a:alphaModFix/>
          </a:blip>
          <a:srcRect b="15766" l="26779" r="19326" t="14469"/>
          <a:stretch/>
        </p:blipFill>
        <p:spPr>
          <a:xfrm>
            <a:off x="5654250" y="4021500"/>
            <a:ext cx="168800" cy="207375"/>
          </a:xfrm>
          <a:prstGeom prst="rect">
            <a:avLst/>
          </a:prstGeom>
          <a:noFill/>
          <a:ln>
            <a:noFill/>
          </a:ln>
        </p:spPr>
      </p:pic>
      <p:sp>
        <p:nvSpPr>
          <p:cNvPr id="741" name="Google Shape;741;p32"/>
          <p:cNvSpPr txBox="1"/>
          <p:nvPr/>
        </p:nvSpPr>
        <p:spPr>
          <a:xfrm>
            <a:off x="6749700" y="4110900"/>
            <a:ext cx="2394300" cy="9426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Cluster 1 has higher ratings while cluster 0 has lower ratings</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Cluster 2 and 3 have a mix of both high and low ratings</a:t>
            </a:r>
            <a:endParaRPr sz="1000">
              <a:solidFill>
                <a:schemeClr val="dk1"/>
              </a:solidFill>
              <a:latin typeface="Fira Sans Extra Condensed"/>
              <a:ea typeface="Fira Sans Extra Condensed"/>
              <a:cs typeface="Fira Sans Extra Condensed"/>
              <a:sym typeface="Fira Sans Extra Condensed"/>
            </a:endParaRPr>
          </a:p>
        </p:txBody>
      </p:sp>
      <p:pic>
        <p:nvPicPr>
          <p:cNvPr id="742" name="Google Shape;742;p32"/>
          <p:cNvPicPr preferRelativeResize="0"/>
          <p:nvPr/>
        </p:nvPicPr>
        <p:blipFill rotWithShape="1">
          <a:blip r:embed="rId7">
            <a:alphaModFix/>
          </a:blip>
          <a:srcRect b="15766" l="26779" r="19326" t="14469"/>
          <a:stretch/>
        </p:blipFill>
        <p:spPr>
          <a:xfrm>
            <a:off x="8899000" y="4804650"/>
            <a:ext cx="168800" cy="207375"/>
          </a:xfrm>
          <a:prstGeom prst="rect">
            <a:avLst/>
          </a:prstGeom>
          <a:noFill/>
          <a:ln>
            <a:noFill/>
          </a:ln>
        </p:spPr>
      </p:pic>
      <p:pic>
        <p:nvPicPr>
          <p:cNvPr id="743" name="Google Shape;743;p32"/>
          <p:cNvPicPr preferRelativeResize="0"/>
          <p:nvPr/>
        </p:nvPicPr>
        <p:blipFill rotWithShape="1">
          <a:blip r:embed="rId8">
            <a:alphaModFix/>
          </a:blip>
          <a:srcRect b="59180" l="0" r="52941" t="0"/>
          <a:stretch/>
        </p:blipFill>
        <p:spPr>
          <a:xfrm>
            <a:off x="22125" y="4155825"/>
            <a:ext cx="3249250" cy="676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Seaborn/Matplotlib </a:t>
            </a:r>
            <a:r>
              <a:rPr lang="en"/>
              <a:t>Data Viz </a:t>
            </a:r>
            <a:r>
              <a:rPr lang="en"/>
              <a:t>(Cab Driver)</a:t>
            </a:r>
            <a:endParaRPr/>
          </a:p>
        </p:txBody>
      </p:sp>
      <p:sp>
        <p:nvSpPr>
          <p:cNvPr id="749" name="Google Shape;749;p33"/>
          <p:cNvSpPr txBox="1"/>
          <p:nvPr/>
        </p:nvSpPr>
        <p:spPr>
          <a:xfrm>
            <a:off x="762200" y="995400"/>
            <a:ext cx="3138300" cy="3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Cluster Interpretations</a:t>
            </a:r>
            <a:endParaRPr sz="1100">
              <a:solidFill>
                <a:schemeClr val="dk1"/>
              </a:solidFill>
              <a:latin typeface="Fira Sans Extra Condensed"/>
              <a:ea typeface="Fira Sans Extra Condensed"/>
              <a:cs typeface="Fira Sans Extra Condensed"/>
              <a:sym typeface="Fira Sans Extra Condensed"/>
            </a:endParaRPr>
          </a:p>
        </p:txBody>
      </p:sp>
      <p:pic>
        <p:nvPicPr>
          <p:cNvPr id="750" name="Google Shape;750;p33"/>
          <p:cNvPicPr preferRelativeResize="0"/>
          <p:nvPr/>
        </p:nvPicPr>
        <p:blipFill rotWithShape="1">
          <a:blip r:embed="rId3">
            <a:alphaModFix/>
          </a:blip>
          <a:srcRect b="0" l="0" r="6864" t="0"/>
          <a:stretch/>
        </p:blipFill>
        <p:spPr>
          <a:xfrm>
            <a:off x="223801" y="1320300"/>
            <a:ext cx="4215124" cy="1693750"/>
          </a:xfrm>
          <a:prstGeom prst="rect">
            <a:avLst/>
          </a:prstGeom>
          <a:noFill/>
          <a:ln>
            <a:noFill/>
          </a:ln>
        </p:spPr>
      </p:pic>
      <p:pic>
        <p:nvPicPr>
          <p:cNvPr id="751" name="Google Shape;751;p33"/>
          <p:cNvPicPr preferRelativeResize="0"/>
          <p:nvPr/>
        </p:nvPicPr>
        <p:blipFill>
          <a:blip r:embed="rId4">
            <a:alphaModFix/>
          </a:blip>
          <a:stretch>
            <a:fillRect/>
          </a:stretch>
        </p:blipFill>
        <p:spPr>
          <a:xfrm>
            <a:off x="0" y="3440750"/>
            <a:ext cx="4495800" cy="1213050"/>
          </a:xfrm>
          <a:prstGeom prst="rect">
            <a:avLst/>
          </a:prstGeom>
          <a:noFill/>
          <a:ln>
            <a:noFill/>
          </a:ln>
        </p:spPr>
      </p:pic>
      <p:pic>
        <p:nvPicPr>
          <p:cNvPr id="752" name="Google Shape;752;p33"/>
          <p:cNvPicPr preferRelativeResize="0"/>
          <p:nvPr/>
        </p:nvPicPr>
        <p:blipFill>
          <a:blip r:embed="rId5">
            <a:alphaModFix/>
          </a:blip>
          <a:stretch>
            <a:fillRect/>
          </a:stretch>
        </p:blipFill>
        <p:spPr>
          <a:xfrm>
            <a:off x="4438925" y="1053000"/>
            <a:ext cx="2841824" cy="1483550"/>
          </a:xfrm>
          <a:prstGeom prst="rect">
            <a:avLst/>
          </a:prstGeom>
          <a:noFill/>
          <a:ln>
            <a:noFill/>
          </a:ln>
        </p:spPr>
      </p:pic>
      <p:sp>
        <p:nvSpPr>
          <p:cNvPr id="753" name="Google Shape;753;p33"/>
          <p:cNvSpPr txBox="1"/>
          <p:nvPr/>
        </p:nvSpPr>
        <p:spPr>
          <a:xfrm>
            <a:off x="172950" y="3069875"/>
            <a:ext cx="4149900" cy="3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Anomaly Detection</a:t>
            </a:r>
            <a:endParaRPr sz="1100">
              <a:solidFill>
                <a:schemeClr val="dk1"/>
              </a:solidFill>
              <a:latin typeface="Fira Sans Extra Condensed"/>
              <a:ea typeface="Fira Sans Extra Condensed"/>
              <a:cs typeface="Fira Sans Extra Condensed"/>
              <a:sym typeface="Fira Sans Extra Condensed"/>
            </a:endParaRPr>
          </a:p>
        </p:txBody>
      </p:sp>
      <p:pic>
        <p:nvPicPr>
          <p:cNvPr id="754" name="Google Shape;754;p33"/>
          <p:cNvPicPr preferRelativeResize="0"/>
          <p:nvPr/>
        </p:nvPicPr>
        <p:blipFill rotWithShape="1">
          <a:blip r:embed="rId6">
            <a:alphaModFix/>
          </a:blip>
          <a:srcRect b="24031" l="4806" r="57849" t="20990"/>
          <a:stretch/>
        </p:blipFill>
        <p:spPr>
          <a:xfrm>
            <a:off x="6383575" y="1822575"/>
            <a:ext cx="2656026" cy="2992851"/>
          </a:xfrm>
          <a:prstGeom prst="rect">
            <a:avLst/>
          </a:prstGeom>
          <a:noFill/>
          <a:ln>
            <a:noFill/>
          </a:ln>
        </p:spPr>
      </p:pic>
      <p:sp>
        <p:nvSpPr>
          <p:cNvPr id="755" name="Google Shape;755;p33"/>
          <p:cNvSpPr txBox="1"/>
          <p:nvPr/>
        </p:nvSpPr>
        <p:spPr>
          <a:xfrm>
            <a:off x="4592263" y="2684475"/>
            <a:ext cx="1595700" cy="21654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 High number of driving experience years and perfect driver ratings but average age</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    - Extremely low number of driving experience years but low driver ratings and old age</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    - Extremely low number of driving experience years and younger age (around 43) but low driver ratings</a:t>
            </a:r>
            <a:endParaRPr sz="1000">
              <a:solidFill>
                <a:schemeClr val="dk1"/>
              </a:solidFill>
              <a:latin typeface="Fira Sans Extra Condensed"/>
              <a:ea typeface="Fira Sans Extra Condensed"/>
              <a:cs typeface="Fira Sans Extra Condensed"/>
              <a:sym typeface="Fira Sans Extra Condensed"/>
            </a:endParaRPr>
          </a:p>
        </p:txBody>
      </p:sp>
      <p:pic>
        <p:nvPicPr>
          <p:cNvPr id="756" name="Google Shape;756;p33"/>
          <p:cNvPicPr preferRelativeResize="0"/>
          <p:nvPr/>
        </p:nvPicPr>
        <p:blipFill rotWithShape="1">
          <a:blip r:embed="rId7">
            <a:alphaModFix/>
          </a:blip>
          <a:srcRect b="15766" l="26779" r="19326" t="14469"/>
          <a:stretch/>
        </p:blipFill>
        <p:spPr>
          <a:xfrm>
            <a:off x="5918775" y="2806687"/>
            <a:ext cx="168800" cy="207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Seaborn/Matplotlib </a:t>
            </a:r>
            <a:r>
              <a:rPr lang="en"/>
              <a:t>Data Viz </a:t>
            </a:r>
            <a:r>
              <a:rPr lang="en"/>
              <a:t>(Sensor Data)</a:t>
            </a:r>
            <a:endParaRPr/>
          </a:p>
        </p:txBody>
      </p:sp>
      <p:pic>
        <p:nvPicPr>
          <p:cNvPr id="762" name="Google Shape;762;p34"/>
          <p:cNvPicPr preferRelativeResize="0"/>
          <p:nvPr/>
        </p:nvPicPr>
        <p:blipFill>
          <a:blip r:embed="rId3">
            <a:alphaModFix/>
          </a:blip>
          <a:stretch>
            <a:fillRect/>
          </a:stretch>
        </p:blipFill>
        <p:spPr>
          <a:xfrm>
            <a:off x="83275" y="1405400"/>
            <a:ext cx="2743200" cy="1828800"/>
          </a:xfrm>
          <a:prstGeom prst="rect">
            <a:avLst/>
          </a:prstGeom>
          <a:noFill/>
          <a:ln>
            <a:noFill/>
          </a:ln>
        </p:spPr>
      </p:pic>
      <p:pic>
        <p:nvPicPr>
          <p:cNvPr id="763" name="Google Shape;763;p34"/>
          <p:cNvPicPr preferRelativeResize="0"/>
          <p:nvPr/>
        </p:nvPicPr>
        <p:blipFill>
          <a:blip r:embed="rId4">
            <a:alphaModFix/>
          </a:blip>
          <a:stretch>
            <a:fillRect/>
          </a:stretch>
        </p:blipFill>
        <p:spPr>
          <a:xfrm>
            <a:off x="3255875" y="1370975"/>
            <a:ext cx="2743200" cy="1828800"/>
          </a:xfrm>
          <a:prstGeom prst="rect">
            <a:avLst/>
          </a:prstGeom>
          <a:noFill/>
          <a:ln>
            <a:noFill/>
          </a:ln>
        </p:spPr>
      </p:pic>
      <p:pic>
        <p:nvPicPr>
          <p:cNvPr id="764" name="Google Shape;764;p34"/>
          <p:cNvPicPr preferRelativeResize="0"/>
          <p:nvPr/>
        </p:nvPicPr>
        <p:blipFill>
          <a:blip r:embed="rId5">
            <a:alphaModFix/>
          </a:blip>
          <a:stretch>
            <a:fillRect/>
          </a:stretch>
        </p:blipFill>
        <p:spPr>
          <a:xfrm>
            <a:off x="6221225" y="1405400"/>
            <a:ext cx="2743200" cy="1828800"/>
          </a:xfrm>
          <a:prstGeom prst="rect">
            <a:avLst/>
          </a:prstGeom>
          <a:noFill/>
          <a:ln>
            <a:noFill/>
          </a:ln>
        </p:spPr>
      </p:pic>
      <p:sp>
        <p:nvSpPr>
          <p:cNvPr id="765" name="Google Shape;765;p34"/>
          <p:cNvSpPr txBox="1"/>
          <p:nvPr/>
        </p:nvSpPr>
        <p:spPr>
          <a:xfrm>
            <a:off x="83275" y="969875"/>
            <a:ext cx="2743200" cy="3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Distribution of Acceleration</a:t>
            </a:r>
            <a:endParaRPr sz="1100">
              <a:solidFill>
                <a:schemeClr val="dk1"/>
              </a:solidFill>
              <a:latin typeface="Fira Sans Extra Condensed"/>
              <a:ea typeface="Fira Sans Extra Condensed"/>
              <a:cs typeface="Fira Sans Extra Condensed"/>
              <a:sym typeface="Fira Sans Extra Condensed"/>
            </a:endParaRPr>
          </a:p>
        </p:txBody>
      </p:sp>
      <p:sp>
        <p:nvSpPr>
          <p:cNvPr id="766" name="Google Shape;766;p34"/>
          <p:cNvSpPr txBox="1"/>
          <p:nvPr/>
        </p:nvSpPr>
        <p:spPr>
          <a:xfrm>
            <a:off x="3207475" y="969875"/>
            <a:ext cx="2743200" cy="3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Distribution of Gyro</a:t>
            </a:r>
            <a:endParaRPr sz="1100">
              <a:solidFill>
                <a:schemeClr val="dk1"/>
              </a:solidFill>
              <a:latin typeface="Fira Sans Extra Condensed"/>
              <a:ea typeface="Fira Sans Extra Condensed"/>
              <a:cs typeface="Fira Sans Extra Condensed"/>
              <a:sym typeface="Fira Sans Extra Condensed"/>
            </a:endParaRPr>
          </a:p>
        </p:txBody>
      </p:sp>
      <p:sp>
        <p:nvSpPr>
          <p:cNvPr id="767" name="Google Shape;767;p34"/>
          <p:cNvSpPr txBox="1"/>
          <p:nvPr/>
        </p:nvSpPr>
        <p:spPr>
          <a:xfrm>
            <a:off x="6255475" y="969875"/>
            <a:ext cx="2743200" cy="3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Distribution of Pitch, Roll and Yaw</a:t>
            </a:r>
            <a:endParaRPr sz="1100">
              <a:solidFill>
                <a:schemeClr val="dk1"/>
              </a:solidFill>
              <a:latin typeface="Fira Sans Extra Condensed"/>
              <a:ea typeface="Fira Sans Extra Condensed"/>
              <a:cs typeface="Fira Sans Extra Condensed"/>
              <a:sym typeface="Fira Sans Extra Condensed"/>
            </a:endParaRPr>
          </a:p>
        </p:txBody>
      </p:sp>
      <p:sp>
        <p:nvSpPr>
          <p:cNvPr id="768" name="Google Shape;768;p34"/>
          <p:cNvSpPr txBox="1"/>
          <p:nvPr/>
        </p:nvSpPr>
        <p:spPr>
          <a:xfrm>
            <a:off x="83275" y="3675050"/>
            <a:ext cx="2743200" cy="10743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Acceleration_x and Acceleration_z has a mean value of 0m/s^2 and a normal distribution</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Acceleration_y is the gravitational force acting upwards and downwards on the car hence reaching only values of 10m/s^2</a:t>
            </a:r>
            <a:endParaRPr sz="1000">
              <a:solidFill>
                <a:schemeClr val="dk1"/>
              </a:solidFill>
              <a:latin typeface="Fira Sans Extra Condensed"/>
              <a:ea typeface="Fira Sans Extra Condensed"/>
              <a:cs typeface="Fira Sans Extra Condensed"/>
              <a:sym typeface="Fira Sans Extra Condensed"/>
            </a:endParaRPr>
          </a:p>
        </p:txBody>
      </p:sp>
      <p:sp>
        <p:nvSpPr>
          <p:cNvPr id="769" name="Google Shape;769;p34"/>
          <p:cNvSpPr txBox="1"/>
          <p:nvPr/>
        </p:nvSpPr>
        <p:spPr>
          <a:xfrm>
            <a:off x="3255875" y="3675050"/>
            <a:ext cx="2743200" cy="8118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Gyro_x, gyro_y and gyro_z have a mean value of 0 radians per second and a non-normal distribution</a:t>
            </a:r>
            <a:endParaRPr sz="1000">
              <a:solidFill>
                <a:schemeClr val="dk1"/>
              </a:solidFill>
              <a:latin typeface="Fira Sans Extra Condensed"/>
              <a:ea typeface="Fira Sans Extra Condensed"/>
              <a:cs typeface="Fira Sans Extra Condensed"/>
              <a:sym typeface="Fira Sans Extra Condensed"/>
            </a:endParaRPr>
          </a:p>
        </p:txBody>
      </p:sp>
      <p:sp>
        <p:nvSpPr>
          <p:cNvPr id="770" name="Google Shape;770;p34"/>
          <p:cNvSpPr txBox="1"/>
          <p:nvPr/>
        </p:nvSpPr>
        <p:spPr>
          <a:xfrm>
            <a:off x="6255475" y="3675050"/>
            <a:ext cx="2743200" cy="11229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Roll and Yaw have a mean value of 0 radians and a normal distribution</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Pitch which is the tilting angle when going upslope or downslope is mainly around the values of 1.5 and -1.5</a:t>
            </a:r>
            <a:endParaRPr sz="1000">
              <a:solidFill>
                <a:schemeClr val="dk1"/>
              </a:solidFill>
              <a:latin typeface="Fira Sans Extra Condensed"/>
              <a:ea typeface="Fira Sans Extra Condensed"/>
              <a:cs typeface="Fira Sans Extra Condensed"/>
              <a:sym typeface="Fira Sans Extra Condensed"/>
            </a:endParaRPr>
          </a:p>
        </p:txBody>
      </p:sp>
      <p:pic>
        <p:nvPicPr>
          <p:cNvPr id="771" name="Google Shape;771;p34"/>
          <p:cNvPicPr preferRelativeResize="0"/>
          <p:nvPr/>
        </p:nvPicPr>
        <p:blipFill rotWithShape="1">
          <a:blip r:embed="rId6">
            <a:alphaModFix/>
          </a:blip>
          <a:srcRect b="15766" l="26779" r="19326" t="14469"/>
          <a:stretch/>
        </p:blipFill>
        <p:spPr>
          <a:xfrm>
            <a:off x="2565375" y="4480825"/>
            <a:ext cx="184900" cy="268525"/>
          </a:xfrm>
          <a:prstGeom prst="rect">
            <a:avLst/>
          </a:prstGeom>
          <a:noFill/>
          <a:ln>
            <a:noFill/>
          </a:ln>
        </p:spPr>
      </p:pic>
      <p:pic>
        <p:nvPicPr>
          <p:cNvPr id="772" name="Google Shape;772;p34"/>
          <p:cNvPicPr preferRelativeResize="0"/>
          <p:nvPr/>
        </p:nvPicPr>
        <p:blipFill rotWithShape="1">
          <a:blip r:embed="rId6">
            <a:alphaModFix/>
          </a:blip>
          <a:srcRect b="15766" l="26779" r="19326" t="14469"/>
          <a:stretch/>
        </p:blipFill>
        <p:spPr>
          <a:xfrm>
            <a:off x="5765775" y="4183850"/>
            <a:ext cx="184900" cy="268525"/>
          </a:xfrm>
          <a:prstGeom prst="rect">
            <a:avLst/>
          </a:prstGeom>
          <a:noFill/>
          <a:ln>
            <a:noFill/>
          </a:ln>
        </p:spPr>
      </p:pic>
      <p:pic>
        <p:nvPicPr>
          <p:cNvPr id="773" name="Google Shape;773;p34"/>
          <p:cNvPicPr preferRelativeResize="0"/>
          <p:nvPr/>
        </p:nvPicPr>
        <p:blipFill rotWithShape="1">
          <a:blip r:embed="rId6">
            <a:alphaModFix/>
          </a:blip>
          <a:srcRect b="15766" l="26779" r="19326" t="14469"/>
          <a:stretch/>
        </p:blipFill>
        <p:spPr>
          <a:xfrm>
            <a:off x="8779525" y="4486850"/>
            <a:ext cx="184900" cy="268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Seaborn/Matplotlib </a:t>
            </a:r>
            <a:r>
              <a:rPr lang="en"/>
              <a:t>Data Viz </a:t>
            </a:r>
            <a:r>
              <a:rPr lang="en"/>
              <a:t>(Sensor Data)</a:t>
            </a:r>
            <a:endParaRPr/>
          </a:p>
        </p:txBody>
      </p:sp>
      <p:sp>
        <p:nvSpPr>
          <p:cNvPr id="779" name="Google Shape;779;p35"/>
          <p:cNvSpPr txBox="1"/>
          <p:nvPr/>
        </p:nvSpPr>
        <p:spPr>
          <a:xfrm>
            <a:off x="625138" y="3328838"/>
            <a:ext cx="2516700" cy="4755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Generally more safe trips than unsafe trips</a:t>
            </a:r>
            <a:endParaRPr sz="1000">
              <a:solidFill>
                <a:schemeClr val="dk1"/>
              </a:solidFill>
              <a:latin typeface="Fira Sans Extra Condensed"/>
              <a:ea typeface="Fira Sans Extra Condensed"/>
              <a:cs typeface="Fira Sans Extra Condensed"/>
              <a:sym typeface="Fira Sans Extra Condensed"/>
            </a:endParaRPr>
          </a:p>
        </p:txBody>
      </p:sp>
      <p:pic>
        <p:nvPicPr>
          <p:cNvPr id="780" name="Google Shape;780;p35"/>
          <p:cNvPicPr preferRelativeResize="0"/>
          <p:nvPr/>
        </p:nvPicPr>
        <p:blipFill rotWithShape="1">
          <a:blip r:embed="rId3">
            <a:alphaModFix/>
          </a:blip>
          <a:srcRect b="15766" l="26779" r="19326" t="14469"/>
          <a:stretch/>
        </p:blipFill>
        <p:spPr>
          <a:xfrm>
            <a:off x="2901638" y="3535800"/>
            <a:ext cx="184900" cy="268525"/>
          </a:xfrm>
          <a:prstGeom prst="rect">
            <a:avLst/>
          </a:prstGeom>
          <a:noFill/>
          <a:ln>
            <a:noFill/>
          </a:ln>
        </p:spPr>
      </p:pic>
      <p:pic>
        <p:nvPicPr>
          <p:cNvPr id="781" name="Google Shape;781;p35"/>
          <p:cNvPicPr preferRelativeResize="0"/>
          <p:nvPr/>
        </p:nvPicPr>
        <p:blipFill>
          <a:blip r:embed="rId4">
            <a:alphaModFix/>
          </a:blip>
          <a:stretch>
            <a:fillRect/>
          </a:stretch>
        </p:blipFill>
        <p:spPr>
          <a:xfrm>
            <a:off x="625150" y="1467904"/>
            <a:ext cx="3732875" cy="1679575"/>
          </a:xfrm>
          <a:prstGeom prst="rect">
            <a:avLst/>
          </a:prstGeom>
          <a:noFill/>
          <a:ln>
            <a:noFill/>
          </a:ln>
        </p:spPr>
      </p:pic>
      <p:pic>
        <p:nvPicPr>
          <p:cNvPr id="782" name="Google Shape;782;p35"/>
          <p:cNvPicPr preferRelativeResize="0"/>
          <p:nvPr/>
        </p:nvPicPr>
        <p:blipFill>
          <a:blip r:embed="rId5">
            <a:alphaModFix/>
          </a:blip>
          <a:stretch>
            <a:fillRect/>
          </a:stretch>
        </p:blipFill>
        <p:spPr>
          <a:xfrm>
            <a:off x="4451700" y="1134900"/>
            <a:ext cx="3732875" cy="2881725"/>
          </a:xfrm>
          <a:prstGeom prst="rect">
            <a:avLst/>
          </a:prstGeom>
          <a:noFill/>
          <a:ln>
            <a:noFill/>
          </a:ln>
        </p:spPr>
      </p:pic>
      <p:sp>
        <p:nvSpPr>
          <p:cNvPr id="783" name="Google Shape;783;p35"/>
          <p:cNvSpPr txBox="1"/>
          <p:nvPr/>
        </p:nvSpPr>
        <p:spPr>
          <a:xfrm>
            <a:off x="4451688" y="4248613"/>
            <a:ext cx="2516700" cy="4755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The number of trips per driver has a normal distribution centered around 40 trips</a:t>
            </a:r>
            <a:endParaRPr sz="1000">
              <a:solidFill>
                <a:schemeClr val="dk1"/>
              </a:solidFill>
              <a:latin typeface="Fira Sans Extra Condensed"/>
              <a:ea typeface="Fira Sans Extra Condensed"/>
              <a:cs typeface="Fira Sans Extra Condensed"/>
              <a:sym typeface="Fira Sans Extra Condensed"/>
            </a:endParaRPr>
          </a:p>
        </p:txBody>
      </p:sp>
      <p:pic>
        <p:nvPicPr>
          <p:cNvPr id="784" name="Google Shape;784;p35"/>
          <p:cNvPicPr preferRelativeResize="0"/>
          <p:nvPr/>
        </p:nvPicPr>
        <p:blipFill rotWithShape="1">
          <a:blip r:embed="rId3">
            <a:alphaModFix/>
          </a:blip>
          <a:srcRect b="15766" l="26779" r="19326" t="14469"/>
          <a:stretch/>
        </p:blipFill>
        <p:spPr>
          <a:xfrm>
            <a:off x="6783513" y="4455600"/>
            <a:ext cx="184900" cy="268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3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Seaborn/Matplotlib </a:t>
            </a:r>
            <a:r>
              <a:rPr lang="en"/>
              <a:t>Data Viz </a:t>
            </a:r>
            <a:r>
              <a:rPr lang="en"/>
              <a:t>(Sensor Data + Safety Labels)</a:t>
            </a:r>
            <a:endParaRPr/>
          </a:p>
        </p:txBody>
      </p:sp>
      <p:pic>
        <p:nvPicPr>
          <p:cNvPr id="790" name="Google Shape;790;p36"/>
          <p:cNvPicPr preferRelativeResize="0"/>
          <p:nvPr/>
        </p:nvPicPr>
        <p:blipFill>
          <a:blip r:embed="rId3">
            <a:alphaModFix/>
          </a:blip>
          <a:stretch>
            <a:fillRect/>
          </a:stretch>
        </p:blipFill>
        <p:spPr>
          <a:xfrm>
            <a:off x="162650" y="821063"/>
            <a:ext cx="3539099" cy="2613950"/>
          </a:xfrm>
          <a:prstGeom prst="rect">
            <a:avLst/>
          </a:prstGeom>
          <a:noFill/>
          <a:ln>
            <a:noFill/>
          </a:ln>
        </p:spPr>
      </p:pic>
      <p:pic>
        <p:nvPicPr>
          <p:cNvPr id="791" name="Google Shape;791;p36"/>
          <p:cNvPicPr preferRelativeResize="0"/>
          <p:nvPr/>
        </p:nvPicPr>
        <p:blipFill>
          <a:blip r:embed="rId4">
            <a:alphaModFix/>
          </a:blip>
          <a:stretch>
            <a:fillRect/>
          </a:stretch>
        </p:blipFill>
        <p:spPr>
          <a:xfrm>
            <a:off x="3936124" y="821075"/>
            <a:ext cx="5147701" cy="2385520"/>
          </a:xfrm>
          <a:prstGeom prst="rect">
            <a:avLst/>
          </a:prstGeom>
          <a:noFill/>
          <a:ln>
            <a:noFill/>
          </a:ln>
        </p:spPr>
      </p:pic>
      <p:sp>
        <p:nvSpPr>
          <p:cNvPr id="792" name="Google Shape;792;p36"/>
          <p:cNvSpPr txBox="1"/>
          <p:nvPr/>
        </p:nvSpPr>
        <p:spPr>
          <a:xfrm>
            <a:off x="3936125" y="3206600"/>
            <a:ext cx="5147700" cy="18489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a:t>
            </a:r>
            <a:r>
              <a:rPr lang="en" sz="1000">
                <a:solidFill>
                  <a:schemeClr val="dk1"/>
                </a:solidFill>
                <a:latin typeface="Fira Sans Extra Condensed"/>
                <a:ea typeface="Fira Sans Extra Condensed"/>
                <a:cs typeface="Fira Sans Extra Condensed"/>
                <a:sym typeface="Fira Sans Extra Condensed"/>
              </a:rPr>
              <a:t> In general, it seems that for most factors, the percentage of unsafe trips are equally          distributed for each bin.</a:t>
            </a:r>
            <a:endParaRPr sz="1000">
              <a:solidFill>
                <a:schemeClr val="dk1"/>
              </a:solidFill>
              <a:latin typeface="Fira Sans Extra Condensed"/>
              <a:ea typeface="Fira Sans Extra Condensed"/>
              <a:cs typeface="Fira Sans Extra Condensed"/>
              <a:sym typeface="Fira Sans Extra Condensed"/>
            </a:endParaRPr>
          </a:p>
          <a:p>
            <a:pPr indent="0" lvl="0" marL="0" rtl="0" algn="l">
              <a:lnSpc>
                <a:spcPct val="150000"/>
              </a:lnSpc>
              <a:spcBef>
                <a:spcPts val="1200"/>
              </a:spcBef>
              <a:spcAft>
                <a:spcPts val="0"/>
              </a:spcAft>
              <a:buNone/>
            </a:pPr>
            <a:r>
              <a:rPr lang="en" sz="1000">
                <a:solidFill>
                  <a:schemeClr val="dk1"/>
                </a:solidFill>
                <a:latin typeface="Fira Sans Extra Condensed"/>
                <a:ea typeface="Fira Sans Extra Condensed"/>
                <a:cs typeface="Fira Sans Extra Condensed"/>
                <a:sym typeface="Fira Sans Extra Condensed"/>
              </a:rPr>
              <a:t> For car age, we can see that even though the average percentage of unsafe trips per driver is around the same at 25%, the confidence interval for older cars such as 30-40 and &gt;40 is much larger compared to the younger cars. This indicates that there is a higher variability in the safety of trips for older cars.</a:t>
            </a:r>
            <a:endParaRPr sz="1000">
              <a:solidFill>
                <a:schemeClr val="dk1"/>
              </a:solidFill>
              <a:latin typeface="Fira Sans Extra Condensed"/>
              <a:ea typeface="Fira Sans Extra Condensed"/>
              <a:cs typeface="Fira Sans Extra Condensed"/>
              <a:sym typeface="Fira Sans Extra Condensed"/>
            </a:endParaRPr>
          </a:p>
          <a:p>
            <a:pPr indent="0" lvl="0" marL="0" rtl="0" algn="l">
              <a:lnSpc>
                <a:spcPct val="150000"/>
              </a:lnSpc>
              <a:spcBef>
                <a:spcPts val="1200"/>
              </a:spcBef>
              <a:spcAft>
                <a:spcPts val="0"/>
              </a:spcAft>
              <a:buNone/>
            </a:pPr>
            <a:r>
              <a:rPr lang="en" sz="1000">
                <a:solidFill>
                  <a:schemeClr val="dk1"/>
                </a:solidFill>
                <a:latin typeface="Fira Sans Extra Condensed"/>
                <a:ea typeface="Fira Sans Extra Condensed"/>
                <a:cs typeface="Fira Sans Extra Condensed"/>
                <a:sym typeface="Fira Sans Extra Condensed"/>
              </a:rPr>
              <a:t> From the scatter plot, it seems that there is no correlation between the number of trips per driver and percentage of unsafe trips per driver.</a:t>
            </a:r>
            <a:endParaRPr sz="1000">
              <a:solidFill>
                <a:schemeClr val="dk1"/>
              </a:solidFill>
              <a:latin typeface="Fira Sans Extra Condensed"/>
              <a:ea typeface="Fira Sans Extra Condensed"/>
              <a:cs typeface="Fira Sans Extra Condensed"/>
              <a:sym typeface="Fira Sans Extra Condensed"/>
            </a:endParaRPr>
          </a:p>
          <a:p>
            <a:pPr indent="0" lvl="0" marL="457200" rtl="0" algn="l">
              <a:spcBef>
                <a:spcPts val="1200"/>
              </a:spcBef>
              <a:spcAft>
                <a:spcPts val="0"/>
              </a:spcAft>
              <a:buNone/>
            </a:pPr>
            <a:r>
              <a:t/>
            </a:r>
            <a:endParaRPr b="1" sz="1000">
              <a:solidFill>
                <a:schemeClr val="dk1"/>
              </a:solidFill>
              <a:latin typeface="Fira Sans Extra Condensed"/>
              <a:ea typeface="Fira Sans Extra Condensed"/>
              <a:cs typeface="Fira Sans Extra Condensed"/>
              <a:sym typeface="Fira Sans Extra Condensed"/>
            </a:endParaRPr>
          </a:p>
        </p:txBody>
      </p:sp>
      <p:pic>
        <p:nvPicPr>
          <p:cNvPr id="793" name="Google Shape;793;p36"/>
          <p:cNvPicPr preferRelativeResize="0"/>
          <p:nvPr/>
        </p:nvPicPr>
        <p:blipFill rotWithShape="1">
          <a:blip r:embed="rId5">
            <a:alphaModFix/>
          </a:blip>
          <a:srcRect b="15766" l="26779" r="19326" t="14469"/>
          <a:stretch/>
        </p:blipFill>
        <p:spPr>
          <a:xfrm>
            <a:off x="8835600" y="4745538"/>
            <a:ext cx="184900" cy="268525"/>
          </a:xfrm>
          <a:prstGeom prst="rect">
            <a:avLst/>
          </a:prstGeom>
          <a:noFill/>
          <a:ln>
            <a:noFill/>
          </a:ln>
        </p:spPr>
      </p:pic>
      <p:sp>
        <p:nvSpPr>
          <p:cNvPr id="794" name="Google Shape;794;p36"/>
          <p:cNvSpPr txBox="1"/>
          <p:nvPr/>
        </p:nvSpPr>
        <p:spPr>
          <a:xfrm>
            <a:off x="330700" y="3826025"/>
            <a:ext cx="3427200" cy="4956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a:t>
            </a:r>
            <a:r>
              <a:rPr lang="en" sz="1000">
                <a:solidFill>
                  <a:schemeClr val="dk1"/>
                </a:solidFill>
                <a:latin typeface="Fira Sans Extra Condensed"/>
                <a:ea typeface="Fira Sans Extra Condensed"/>
                <a:cs typeface="Fira Sans Extra Condensed"/>
                <a:sym typeface="Fira Sans Extra Condensed"/>
              </a:rPr>
              <a:t> No correlation relationship except for the features we have </a:t>
            </a:r>
            <a:r>
              <a:rPr lang="en" sz="1000">
                <a:solidFill>
                  <a:schemeClr val="dk1"/>
                </a:solidFill>
                <a:latin typeface="Fira Sans Extra Condensed"/>
                <a:ea typeface="Fira Sans Extra Condensed"/>
                <a:cs typeface="Fira Sans Extra Condensed"/>
                <a:sym typeface="Fira Sans Extra Condensed"/>
              </a:rPr>
              <a:t>engineered ourselves (i.e. pitch, roll, yaw, distance)</a:t>
            </a:r>
            <a:endParaRPr sz="1000">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b="1" sz="1000">
              <a:solidFill>
                <a:schemeClr val="dk1"/>
              </a:solidFill>
              <a:latin typeface="Fira Sans Extra Condensed"/>
              <a:ea typeface="Fira Sans Extra Condensed"/>
              <a:cs typeface="Fira Sans Extra Condensed"/>
              <a:sym typeface="Fira Sans Extra Condensed"/>
            </a:endParaRPr>
          </a:p>
        </p:txBody>
      </p:sp>
      <p:pic>
        <p:nvPicPr>
          <p:cNvPr id="795" name="Google Shape;795;p36"/>
          <p:cNvPicPr preferRelativeResize="0"/>
          <p:nvPr/>
        </p:nvPicPr>
        <p:blipFill rotWithShape="1">
          <a:blip r:embed="rId5">
            <a:alphaModFix/>
          </a:blip>
          <a:srcRect b="15766" l="26779" r="19326" t="14469"/>
          <a:stretch/>
        </p:blipFill>
        <p:spPr>
          <a:xfrm>
            <a:off x="3516850" y="4053088"/>
            <a:ext cx="184900" cy="268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37"/>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Bokeh Plots </a:t>
            </a:r>
            <a:r>
              <a:rPr lang="en"/>
              <a:t>(Driving Ratings VS Binned Ratings for Each Genders)</a:t>
            </a:r>
            <a:endParaRPr/>
          </a:p>
        </p:txBody>
      </p:sp>
      <p:sp>
        <p:nvSpPr>
          <p:cNvPr id="801" name="Google Shape;801;p37"/>
          <p:cNvSpPr txBox="1"/>
          <p:nvPr/>
        </p:nvSpPr>
        <p:spPr>
          <a:xfrm>
            <a:off x="3050088" y="3861175"/>
            <a:ext cx="3043800" cy="6129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The values are more extreme for females than males having more 2-3 star ratings and more 4-5 star ratings.</a:t>
            </a:r>
            <a:endParaRPr b="1" sz="1000">
              <a:solidFill>
                <a:schemeClr val="dk1"/>
              </a:solidFill>
              <a:latin typeface="Fira Sans Extra Condensed"/>
              <a:ea typeface="Fira Sans Extra Condensed"/>
              <a:cs typeface="Fira Sans Extra Condensed"/>
              <a:sym typeface="Fira Sans Extra Condensed"/>
            </a:endParaRPr>
          </a:p>
        </p:txBody>
      </p:sp>
      <p:pic>
        <p:nvPicPr>
          <p:cNvPr id="802" name="Google Shape;802;p37"/>
          <p:cNvPicPr preferRelativeResize="0"/>
          <p:nvPr/>
        </p:nvPicPr>
        <p:blipFill rotWithShape="1">
          <a:blip r:embed="rId3">
            <a:alphaModFix/>
          </a:blip>
          <a:srcRect b="15766" l="26779" r="19326" t="14469"/>
          <a:stretch/>
        </p:blipFill>
        <p:spPr>
          <a:xfrm>
            <a:off x="5822613" y="3959263"/>
            <a:ext cx="184900" cy="268525"/>
          </a:xfrm>
          <a:prstGeom prst="rect">
            <a:avLst/>
          </a:prstGeom>
          <a:noFill/>
          <a:ln>
            <a:noFill/>
          </a:ln>
        </p:spPr>
      </p:pic>
      <p:pic>
        <p:nvPicPr>
          <p:cNvPr id="803" name="Google Shape;803;p37"/>
          <p:cNvPicPr preferRelativeResize="0"/>
          <p:nvPr/>
        </p:nvPicPr>
        <p:blipFill>
          <a:blip r:embed="rId4">
            <a:alphaModFix/>
          </a:blip>
          <a:stretch>
            <a:fillRect/>
          </a:stretch>
        </p:blipFill>
        <p:spPr>
          <a:xfrm>
            <a:off x="1818304" y="1209475"/>
            <a:ext cx="5507375" cy="26285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3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Bokeh Plots</a:t>
            </a:r>
            <a:r>
              <a:rPr lang="en"/>
              <a:t> (Ratings VS Speed Violators)</a:t>
            </a:r>
            <a:endParaRPr/>
          </a:p>
        </p:txBody>
      </p:sp>
      <p:sp>
        <p:nvSpPr>
          <p:cNvPr id="809" name="Google Shape;809;p38"/>
          <p:cNvSpPr txBox="1"/>
          <p:nvPr/>
        </p:nvSpPr>
        <p:spPr>
          <a:xfrm>
            <a:off x="2831325" y="3156725"/>
            <a:ext cx="3027000" cy="17088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 It seems that the number of instances in which drivers were travelling at the normal speed (0-50km/h) and at the expressway speeds (50-90km/h) were not affected by the rating of the drivers.</a:t>
            </a:r>
            <a:endParaRPr sz="1000">
              <a:solidFill>
                <a:schemeClr val="dk1"/>
              </a:solidFill>
              <a:latin typeface="Fira Sans Extra Condensed"/>
              <a:ea typeface="Fira Sans Extra Condensed"/>
              <a:cs typeface="Fira Sans Extra Condensed"/>
              <a:sym typeface="Fira Sans Extra Condensed"/>
            </a:endParaRPr>
          </a:p>
          <a:p>
            <a:pPr indent="0" lvl="0" marL="0" marR="0" rtl="0" algn="l">
              <a:lnSpc>
                <a:spcPct val="100000"/>
              </a:lnSpc>
              <a:spcBef>
                <a:spcPts val="0"/>
              </a:spcBef>
              <a:spcAft>
                <a:spcPts val="0"/>
              </a:spcAft>
              <a:buNone/>
            </a:pPr>
            <a:r>
              <a:t/>
            </a:r>
            <a:endParaRPr sz="1000">
              <a:solidFill>
                <a:schemeClr val="dk1"/>
              </a:solidFill>
              <a:latin typeface="Fira Sans Extra Condensed"/>
              <a:ea typeface="Fira Sans Extra Condensed"/>
              <a:cs typeface="Fira Sans Extra Condensed"/>
              <a:sym typeface="Fira Sans Extra Condensed"/>
            </a:endParaRPr>
          </a:p>
          <a:p>
            <a:pPr indent="0" lvl="0" marL="0" marR="0" rtl="0" algn="l">
              <a:lnSpc>
                <a:spcPct val="100000"/>
              </a:lnSpc>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 We can't really see the number of instances which crossed the violation speed (&gt;90 km/h) since they are a lot fewer compared to the count of instances which were travelling at the normal speed and those travelling at expressway speeds.</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000">
              <a:solidFill>
                <a:schemeClr val="dk1"/>
              </a:solidFill>
              <a:latin typeface="Fira Sans Extra Condensed"/>
              <a:ea typeface="Fira Sans Extra Condensed"/>
              <a:cs typeface="Fira Sans Extra Condensed"/>
              <a:sym typeface="Fira Sans Extra Condensed"/>
            </a:endParaRPr>
          </a:p>
        </p:txBody>
      </p:sp>
      <p:pic>
        <p:nvPicPr>
          <p:cNvPr id="810" name="Google Shape;810;p38"/>
          <p:cNvPicPr preferRelativeResize="0"/>
          <p:nvPr/>
        </p:nvPicPr>
        <p:blipFill rotWithShape="1">
          <a:blip r:embed="rId3">
            <a:alphaModFix/>
          </a:blip>
          <a:srcRect b="15766" l="26779" r="19326" t="14469"/>
          <a:stretch/>
        </p:blipFill>
        <p:spPr>
          <a:xfrm>
            <a:off x="5634246" y="4399650"/>
            <a:ext cx="184900" cy="348124"/>
          </a:xfrm>
          <a:prstGeom prst="rect">
            <a:avLst/>
          </a:prstGeom>
          <a:noFill/>
          <a:ln>
            <a:noFill/>
          </a:ln>
        </p:spPr>
      </p:pic>
      <p:pic>
        <p:nvPicPr>
          <p:cNvPr id="811" name="Google Shape;811;p38"/>
          <p:cNvPicPr preferRelativeResize="0"/>
          <p:nvPr/>
        </p:nvPicPr>
        <p:blipFill>
          <a:blip r:embed="rId4">
            <a:alphaModFix/>
          </a:blip>
          <a:stretch>
            <a:fillRect/>
          </a:stretch>
        </p:blipFill>
        <p:spPr>
          <a:xfrm>
            <a:off x="55100" y="1233025"/>
            <a:ext cx="2728025" cy="2681175"/>
          </a:xfrm>
          <a:prstGeom prst="rect">
            <a:avLst/>
          </a:prstGeom>
          <a:noFill/>
          <a:ln>
            <a:noFill/>
          </a:ln>
        </p:spPr>
      </p:pic>
      <p:pic>
        <p:nvPicPr>
          <p:cNvPr id="812" name="Google Shape;812;p38"/>
          <p:cNvPicPr preferRelativeResize="0"/>
          <p:nvPr/>
        </p:nvPicPr>
        <p:blipFill>
          <a:blip r:embed="rId5">
            <a:alphaModFix/>
          </a:blip>
          <a:stretch>
            <a:fillRect/>
          </a:stretch>
        </p:blipFill>
        <p:spPr>
          <a:xfrm>
            <a:off x="2783125" y="1525325"/>
            <a:ext cx="3123400" cy="1629025"/>
          </a:xfrm>
          <a:prstGeom prst="rect">
            <a:avLst/>
          </a:prstGeom>
          <a:noFill/>
          <a:ln>
            <a:noFill/>
          </a:ln>
        </p:spPr>
      </p:pic>
      <p:pic>
        <p:nvPicPr>
          <p:cNvPr id="813" name="Google Shape;813;p38"/>
          <p:cNvPicPr preferRelativeResize="0"/>
          <p:nvPr/>
        </p:nvPicPr>
        <p:blipFill rotWithShape="1">
          <a:blip r:embed="rId6">
            <a:alphaModFix/>
          </a:blip>
          <a:srcRect b="0" l="0" r="13066" t="0"/>
          <a:stretch/>
        </p:blipFill>
        <p:spPr>
          <a:xfrm>
            <a:off x="5868775" y="1466150"/>
            <a:ext cx="3275226" cy="1629025"/>
          </a:xfrm>
          <a:prstGeom prst="rect">
            <a:avLst/>
          </a:prstGeom>
          <a:noFill/>
          <a:ln>
            <a:noFill/>
          </a:ln>
        </p:spPr>
      </p:pic>
      <p:sp>
        <p:nvSpPr>
          <p:cNvPr id="814" name="Google Shape;814;p38"/>
          <p:cNvSpPr txBox="1"/>
          <p:nvPr/>
        </p:nvSpPr>
        <p:spPr>
          <a:xfrm>
            <a:off x="6195125" y="3254375"/>
            <a:ext cx="2896200" cy="15135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 It seems that the number of instances where the driver's were driving at dangerous speeds were only around 450 km/h.</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The number of instances which were travelling at the violator speed also seem to not be affected by the rating of the drivers.</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000">
              <a:solidFill>
                <a:schemeClr val="dk1"/>
              </a:solidFill>
              <a:latin typeface="Fira Sans Extra Condensed"/>
              <a:ea typeface="Fira Sans Extra Condensed"/>
              <a:cs typeface="Fira Sans Extra Condensed"/>
              <a:sym typeface="Fira Sans Extra Condensed"/>
            </a:endParaRPr>
          </a:p>
        </p:txBody>
      </p:sp>
      <p:pic>
        <p:nvPicPr>
          <p:cNvPr id="815" name="Google Shape;815;p38"/>
          <p:cNvPicPr preferRelativeResize="0"/>
          <p:nvPr/>
        </p:nvPicPr>
        <p:blipFill rotWithShape="1">
          <a:blip r:embed="rId3">
            <a:alphaModFix/>
          </a:blip>
          <a:srcRect b="15766" l="26779" r="19326" t="14469"/>
          <a:stretch/>
        </p:blipFill>
        <p:spPr>
          <a:xfrm>
            <a:off x="8785000" y="4408438"/>
            <a:ext cx="184900" cy="268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3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Bokeh Plots</a:t>
            </a:r>
            <a:r>
              <a:rPr lang="en"/>
              <a:t> (Distance VS Average Driver Ratings/Trip Safety)</a:t>
            </a:r>
            <a:endParaRPr/>
          </a:p>
        </p:txBody>
      </p:sp>
      <p:pic>
        <p:nvPicPr>
          <p:cNvPr id="821" name="Google Shape;821;p39"/>
          <p:cNvPicPr preferRelativeResize="0"/>
          <p:nvPr/>
        </p:nvPicPr>
        <p:blipFill>
          <a:blip r:embed="rId3">
            <a:alphaModFix/>
          </a:blip>
          <a:stretch>
            <a:fillRect/>
          </a:stretch>
        </p:blipFill>
        <p:spPr>
          <a:xfrm>
            <a:off x="-69300" y="2231200"/>
            <a:ext cx="3360949" cy="1614625"/>
          </a:xfrm>
          <a:prstGeom prst="rect">
            <a:avLst/>
          </a:prstGeom>
          <a:noFill/>
          <a:ln>
            <a:noFill/>
          </a:ln>
        </p:spPr>
      </p:pic>
      <p:pic>
        <p:nvPicPr>
          <p:cNvPr id="822" name="Google Shape;822;p39"/>
          <p:cNvPicPr preferRelativeResize="0"/>
          <p:nvPr/>
        </p:nvPicPr>
        <p:blipFill>
          <a:blip r:embed="rId4">
            <a:alphaModFix/>
          </a:blip>
          <a:stretch>
            <a:fillRect/>
          </a:stretch>
        </p:blipFill>
        <p:spPr>
          <a:xfrm>
            <a:off x="3291662" y="1099675"/>
            <a:ext cx="2909875" cy="2198075"/>
          </a:xfrm>
          <a:prstGeom prst="rect">
            <a:avLst/>
          </a:prstGeom>
          <a:noFill/>
          <a:ln>
            <a:noFill/>
          </a:ln>
        </p:spPr>
      </p:pic>
      <p:pic>
        <p:nvPicPr>
          <p:cNvPr id="823" name="Google Shape;823;p39"/>
          <p:cNvPicPr preferRelativeResize="0"/>
          <p:nvPr/>
        </p:nvPicPr>
        <p:blipFill>
          <a:blip r:embed="rId5">
            <a:alphaModFix/>
          </a:blip>
          <a:stretch>
            <a:fillRect/>
          </a:stretch>
        </p:blipFill>
        <p:spPr>
          <a:xfrm>
            <a:off x="6201537" y="1099675"/>
            <a:ext cx="2840650" cy="2198075"/>
          </a:xfrm>
          <a:prstGeom prst="rect">
            <a:avLst/>
          </a:prstGeom>
          <a:noFill/>
          <a:ln>
            <a:noFill/>
          </a:ln>
        </p:spPr>
      </p:pic>
      <p:sp>
        <p:nvSpPr>
          <p:cNvPr id="824" name="Google Shape;824;p39"/>
          <p:cNvSpPr txBox="1"/>
          <p:nvPr/>
        </p:nvSpPr>
        <p:spPr>
          <a:xfrm>
            <a:off x="3640563" y="3558450"/>
            <a:ext cx="2352300" cy="10011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 It seems that drivers who drives longer trips on average have a slightly greater percentage of unsafe trips, hence distance affects the safety of the trip.</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000">
              <a:solidFill>
                <a:schemeClr val="dk1"/>
              </a:solidFill>
              <a:latin typeface="Fira Sans Extra Condensed"/>
              <a:ea typeface="Fira Sans Extra Condensed"/>
              <a:cs typeface="Fira Sans Extra Condensed"/>
              <a:sym typeface="Fira Sans Extra Condensed"/>
            </a:endParaRPr>
          </a:p>
        </p:txBody>
      </p:sp>
      <p:pic>
        <p:nvPicPr>
          <p:cNvPr id="825" name="Google Shape;825;p39"/>
          <p:cNvPicPr preferRelativeResize="0"/>
          <p:nvPr/>
        </p:nvPicPr>
        <p:blipFill rotWithShape="1">
          <a:blip r:embed="rId6">
            <a:alphaModFix/>
          </a:blip>
          <a:srcRect b="15766" l="26779" r="19326" t="14469"/>
          <a:stretch/>
        </p:blipFill>
        <p:spPr>
          <a:xfrm>
            <a:off x="5578813" y="4129688"/>
            <a:ext cx="184900" cy="268525"/>
          </a:xfrm>
          <a:prstGeom prst="rect">
            <a:avLst/>
          </a:prstGeom>
          <a:noFill/>
          <a:ln>
            <a:noFill/>
          </a:ln>
        </p:spPr>
      </p:pic>
      <p:sp>
        <p:nvSpPr>
          <p:cNvPr id="826" name="Google Shape;826;p39"/>
          <p:cNvSpPr txBox="1"/>
          <p:nvPr/>
        </p:nvSpPr>
        <p:spPr>
          <a:xfrm>
            <a:off x="6445713" y="3614075"/>
            <a:ext cx="2352300" cy="10011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000">
                <a:solidFill>
                  <a:schemeClr val="dk1"/>
                </a:solidFill>
                <a:latin typeface="Fira Sans Extra Condensed"/>
                <a:ea typeface="Fira Sans Extra Condensed"/>
                <a:cs typeface="Fira Sans Extra Condensed"/>
                <a:sym typeface="Fira Sans Extra Condensed"/>
              </a:rPr>
              <a:t>Insight: </a:t>
            </a:r>
            <a:r>
              <a:rPr lang="en" sz="1000">
                <a:solidFill>
                  <a:schemeClr val="dk1"/>
                </a:solidFill>
                <a:latin typeface="Fira Sans Extra Condensed"/>
                <a:ea typeface="Fira Sans Extra Condensed"/>
                <a:cs typeface="Fira Sans Extra Condensed"/>
                <a:sym typeface="Fira Sans Extra Condensed"/>
              </a:rPr>
              <a:t> </a:t>
            </a:r>
            <a:r>
              <a:rPr lang="en" sz="1000">
                <a:solidFill>
                  <a:schemeClr val="dk1"/>
                </a:solidFill>
                <a:latin typeface="Fira Sans Extra Condensed"/>
                <a:ea typeface="Fira Sans Extra Condensed"/>
                <a:cs typeface="Fira Sans Extra Condensed"/>
                <a:sym typeface="Fira Sans Extra Condensed"/>
              </a:rPr>
              <a:t>However</a:t>
            </a:r>
            <a:r>
              <a:rPr lang="en" sz="1000">
                <a:solidFill>
                  <a:schemeClr val="dk1"/>
                </a:solidFill>
                <a:latin typeface="Fira Sans Extra Condensed"/>
                <a:ea typeface="Fira Sans Extra Condensed"/>
                <a:cs typeface="Fira Sans Extra Condensed"/>
                <a:sym typeface="Fira Sans Extra Condensed"/>
              </a:rPr>
              <a:t> drivers who drive for longer trips do not have their average ratings affected that badly, which means distance does not affect the average driver ratings.</a:t>
            </a:r>
            <a:endParaRPr sz="1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000">
              <a:solidFill>
                <a:schemeClr val="dk1"/>
              </a:solidFill>
              <a:latin typeface="Fira Sans Extra Condensed"/>
              <a:ea typeface="Fira Sans Extra Condensed"/>
              <a:cs typeface="Fira Sans Extra Condensed"/>
              <a:sym typeface="Fira Sans Extra Condensed"/>
            </a:endParaRPr>
          </a:p>
        </p:txBody>
      </p:sp>
      <p:pic>
        <p:nvPicPr>
          <p:cNvPr id="827" name="Google Shape;827;p39"/>
          <p:cNvPicPr preferRelativeResize="0"/>
          <p:nvPr/>
        </p:nvPicPr>
        <p:blipFill rotWithShape="1">
          <a:blip r:embed="rId6">
            <a:alphaModFix/>
          </a:blip>
          <a:srcRect b="15766" l="26779" r="19326" t="14469"/>
          <a:stretch/>
        </p:blipFill>
        <p:spPr>
          <a:xfrm>
            <a:off x="8477913" y="4291013"/>
            <a:ext cx="184900" cy="26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4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Tableau Dashboard (</a:t>
            </a:r>
            <a:r>
              <a:rPr lang="en"/>
              <a:t>Manager – Safety Label Analysis</a:t>
            </a:r>
            <a:r>
              <a:rPr lang="en"/>
              <a:t>)</a:t>
            </a:r>
            <a:endParaRPr/>
          </a:p>
        </p:txBody>
      </p:sp>
      <p:pic>
        <p:nvPicPr>
          <p:cNvPr id="833" name="Google Shape;833;p40"/>
          <p:cNvPicPr preferRelativeResize="0"/>
          <p:nvPr/>
        </p:nvPicPr>
        <p:blipFill>
          <a:blip r:embed="rId3">
            <a:alphaModFix/>
          </a:blip>
          <a:stretch>
            <a:fillRect/>
          </a:stretch>
        </p:blipFill>
        <p:spPr>
          <a:xfrm>
            <a:off x="0" y="839900"/>
            <a:ext cx="8091560" cy="4303675"/>
          </a:xfrm>
          <a:prstGeom prst="rect">
            <a:avLst/>
          </a:prstGeom>
          <a:noFill/>
          <a:ln>
            <a:noFill/>
          </a:ln>
        </p:spPr>
      </p:pic>
      <p:sp>
        <p:nvSpPr>
          <p:cNvPr id="834" name="Google Shape;834;p40"/>
          <p:cNvSpPr/>
          <p:nvPr/>
        </p:nvSpPr>
        <p:spPr>
          <a:xfrm>
            <a:off x="7172625" y="3023475"/>
            <a:ext cx="1971300" cy="212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35" name="Google Shape;835;p40"/>
          <p:cNvPicPr preferRelativeResize="0"/>
          <p:nvPr/>
        </p:nvPicPr>
        <p:blipFill rotWithShape="1">
          <a:blip r:embed="rId4">
            <a:alphaModFix/>
          </a:blip>
          <a:srcRect b="15766" l="26779" r="19326" t="14469"/>
          <a:stretch/>
        </p:blipFill>
        <p:spPr>
          <a:xfrm>
            <a:off x="8927775" y="3059574"/>
            <a:ext cx="168800" cy="270975"/>
          </a:xfrm>
          <a:prstGeom prst="rect">
            <a:avLst/>
          </a:prstGeom>
          <a:noFill/>
          <a:ln>
            <a:noFill/>
          </a:ln>
        </p:spPr>
      </p:pic>
      <p:sp>
        <p:nvSpPr>
          <p:cNvPr id="836" name="Google Shape;836;p40"/>
          <p:cNvSpPr txBox="1"/>
          <p:nvPr/>
        </p:nvSpPr>
        <p:spPr>
          <a:xfrm>
            <a:off x="7172623" y="3472559"/>
            <a:ext cx="1874700" cy="157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Insight (Pie Chart):</a:t>
            </a:r>
            <a:r>
              <a:rPr lang="en" sz="800">
                <a:solidFill>
                  <a:schemeClr val="dk1"/>
                </a:solidFill>
                <a:latin typeface="Fira Sans Extra Condensed"/>
                <a:ea typeface="Fira Sans Extra Condensed"/>
                <a:cs typeface="Fira Sans Extra Condensed"/>
                <a:sym typeface="Fira Sans Extra Condensed"/>
              </a:rPr>
              <a:t> Toyota has a larger distribution compared to other makes. The fleet sizes for each make range from 33 to 60.</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Insight (Heat Map)</a:t>
            </a:r>
            <a:r>
              <a:rPr lang="en" sz="800">
                <a:solidFill>
                  <a:schemeClr val="dk1"/>
                </a:solidFill>
                <a:latin typeface="Fira Sans Extra Condensed"/>
                <a:ea typeface="Fira Sans Extra Condensed"/>
                <a:cs typeface="Fira Sans Extra Condensed"/>
                <a:sym typeface="Fira Sans Extra Condensed"/>
              </a:rPr>
              <a:t>: Honda has the highest average age, indicating to the manager the potential need to upgrade Honda cabs for fleet safety.</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Insight (Bar Chart): </a:t>
            </a:r>
            <a:r>
              <a:rPr lang="en" sz="800">
                <a:solidFill>
                  <a:schemeClr val="dk1"/>
                </a:solidFill>
                <a:latin typeface="Fira Sans Extra Condensed"/>
                <a:ea typeface="Fira Sans Extra Condensed"/>
                <a:cs typeface="Fira Sans Extra Condensed"/>
                <a:sym typeface="Fira Sans Extra Condensed"/>
              </a:rPr>
              <a:t>Similarly to the Pie Chart, there's a large distribution of Toyota cabs. Across different makes, the percentage of bookings with safety warnings is consistent, ranging from 24.02% to 26.23%.</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8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Tableau Dashboard (</a:t>
            </a:r>
            <a:r>
              <a:rPr lang="en"/>
              <a:t>Manager - Safety Labels Analysis</a:t>
            </a:r>
            <a:r>
              <a:rPr lang="en"/>
              <a:t>)</a:t>
            </a:r>
            <a:endParaRPr/>
          </a:p>
        </p:txBody>
      </p:sp>
      <p:pic>
        <p:nvPicPr>
          <p:cNvPr id="842" name="Google Shape;842;p41"/>
          <p:cNvPicPr preferRelativeResize="0"/>
          <p:nvPr/>
        </p:nvPicPr>
        <p:blipFill>
          <a:blip r:embed="rId3">
            <a:alphaModFix/>
          </a:blip>
          <a:stretch>
            <a:fillRect/>
          </a:stretch>
        </p:blipFill>
        <p:spPr>
          <a:xfrm>
            <a:off x="0" y="840550"/>
            <a:ext cx="7172624" cy="3823903"/>
          </a:xfrm>
          <a:prstGeom prst="rect">
            <a:avLst/>
          </a:prstGeom>
          <a:noFill/>
          <a:ln>
            <a:noFill/>
          </a:ln>
        </p:spPr>
      </p:pic>
      <p:sp>
        <p:nvSpPr>
          <p:cNvPr id="843" name="Google Shape;843;p41"/>
          <p:cNvSpPr/>
          <p:nvPr/>
        </p:nvSpPr>
        <p:spPr>
          <a:xfrm>
            <a:off x="7172625" y="1821975"/>
            <a:ext cx="1971300" cy="267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44" name="Google Shape;844;p41"/>
          <p:cNvPicPr preferRelativeResize="0"/>
          <p:nvPr/>
        </p:nvPicPr>
        <p:blipFill rotWithShape="1">
          <a:blip r:embed="rId4">
            <a:alphaModFix/>
          </a:blip>
          <a:srcRect b="15766" l="26779" r="19326" t="14469"/>
          <a:stretch/>
        </p:blipFill>
        <p:spPr>
          <a:xfrm>
            <a:off x="8890000" y="1880300"/>
            <a:ext cx="206575" cy="331624"/>
          </a:xfrm>
          <a:prstGeom prst="rect">
            <a:avLst/>
          </a:prstGeom>
          <a:noFill/>
          <a:ln>
            <a:noFill/>
          </a:ln>
        </p:spPr>
      </p:pic>
      <p:sp>
        <p:nvSpPr>
          <p:cNvPr id="845" name="Google Shape;845;p41"/>
          <p:cNvSpPr txBox="1"/>
          <p:nvPr/>
        </p:nvSpPr>
        <p:spPr>
          <a:xfrm>
            <a:off x="7172623" y="2413709"/>
            <a:ext cx="1874700" cy="157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Insight (KPI): </a:t>
            </a:r>
            <a:r>
              <a:rPr lang="en" sz="800">
                <a:solidFill>
                  <a:schemeClr val="dk1"/>
                </a:solidFill>
                <a:latin typeface="Fira Sans Extra Condensed"/>
                <a:ea typeface="Fira Sans Extra Condensed"/>
                <a:cs typeface="Fira Sans Extra Condensed"/>
                <a:sym typeface="Fira Sans Extra Condensed"/>
              </a:rPr>
              <a:t>This KPI shows the drivers who passed based on manager’s KPI input filters showing if they hit quota; stay under speed limit; stay under gyro limit; stay under total safety warnings; above targeted user rating.</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Insight (Dangerous Driver Bar Chart): </a:t>
            </a:r>
            <a:r>
              <a:rPr lang="en" sz="800">
                <a:solidFill>
                  <a:schemeClr val="dk1"/>
                </a:solidFill>
                <a:latin typeface="Fira Sans Extra Condensed"/>
                <a:ea typeface="Fira Sans Extra Condensed"/>
                <a:cs typeface="Fira Sans Extra Condensed"/>
                <a:sym typeface="Fira Sans Extra Condensed"/>
              </a:rPr>
              <a:t>Shows the top 10 drivers with the highest amount of safety warnings indicating to the manager that they should be closely watched and warned to ensure safety for future booking trips.</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Insight (Highest Booking Bar Chart): </a:t>
            </a:r>
            <a:r>
              <a:rPr lang="en" sz="800">
                <a:solidFill>
                  <a:schemeClr val="dk1"/>
                </a:solidFill>
                <a:latin typeface="Fira Sans Extra Condensed"/>
                <a:ea typeface="Fira Sans Extra Condensed"/>
                <a:cs typeface="Fira Sans Extra Condensed"/>
                <a:sym typeface="Fira Sans Extra Condensed"/>
              </a:rPr>
              <a:t>Shows the top 10 drivers with highest number of bookings indicating to the manager that these drivers should be commended or even rewarded as they bring in the most revenues.</a:t>
            </a:r>
            <a:endParaRPr sz="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User Stories</a:t>
            </a:r>
            <a:endParaRPr/>
          </a:p>
        </p:txBody>
      </p:sp>
      <p:grpSp>
        <p:nvGrpSpPr>
          <p:cNvPr id="185" name="Google Shape;185;p15"/>
          <p:cNvGrpSpPr/>
          <p:nvPr/>
        </p:nvGrpSpPr>
        <p:grpSpPr>
          <a:xfrm>
            <a:off x="350698" y="948227"/>
            <a:ext cx="3041666" cy="4134309"/>
            <a:chOff x="221525" y="822525"/>
            <a:chExt cx="3490150" cy="4320975"/>
          </a:xfrm>
        </p:grpSpPr>
        <p:pic>
          <p:nvPicPr>
            <p:cNvPr id="186" name="Google Shape;186;p15"/>
            <p:cNvPicPr preferRelativeResize="0"/>
            <p:nvPr/>
          </p:nvPicPr>
          <p:blipFill rotWithShape="1">
            <a:blip r:embed="rId3">
              <a:alphaModFix/>
            </a:blip>
            <a:srcRect b="0" l="10891" r="10867" t="11418"/>
            <a:stretch/>
          </p:blipFill>
          <p:spPr>
            <a:xfrm>
              <a:off x="221525" y="822525"/>
              <a:ext cx="3490150" cy="2682525"/>
            </a:xfrm>
            <a:prstGeom prst="rect">
              <a:avLst/>
            </a:prstGeom>
            <a:noFill/>
            <a:ln>
              <a:noFill/>
            </a:ln>
          </p:spPr>
        </p:pic>
        <p:pic>
          <p:nvPicPr>
            <p:cNvPr id="187" name="Google Shape;187;p15"/>
            <p:cNvPicPr preferRelativeResize="0"/>
            <p:nvPr/>
          </p:nvPicPr>
          <p:blipFill rotWithShape="1">
            <a:blip r:embed="rId4">
              <a:alphaModFix/>
            </a:blip>
            <a:srcRect b="0" l="0" r="0" t="50236"/>
            <a:stretch/>
          </p:blipFill>
          <p:spPr>
            <a:xfrm>
              <a:off x="221525" y="3125125"/>
              <a:ext cx="3490150" cy="2018375"/>
            </a:xfrm>
            <a:prstGeom prst="rect">
              <a:avLst/>
            </a:prstGeom>
            <a:noFill/>
            <a:ln>
              <a:noFill/>
            </a:ln>
          </p:spPr>
        </p:pic>
      </p:grpSp>
      <p:sp>
        <p:nvSpPr>
          <p:cNvPr id="188" name="Google Shape;188;p15"/>
          <p:cNvSpPr txBox="1"/>
          <p:nvPr/>
        </p:nvSpPr>
        <p:spPr>
          <a:xfrm>
            <a:off x="350688" y="630225"/>
            <a:ext cx="3041700" cy="3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Manager</a:t>
            </a:r>
            <a:endParaRPr sz="1100">
              <a:solidFill>
                <a:schemeClr val="dk1"/>
              </a:solidFill>
              <a:latin typeface="Fira Sans Extra Condensed"/>
              <a:ea typeface="Fira Sans Extra Condensed"/>
              <a:cs typeface="Fira Sans Extra Condensed"/>
              <a:sym typeface="Fira Sans Extra Condensed"/>
            </a:endParaRPr>
          </a:p>
        </p:txBody>
      </p:sp>
      <p:pic>
        <p:nvPicPr>
          <p:cNvPr id="189" name="Google Shape;189;p15"/>
          <p:cNvPicPr preferRelativeResize="0"/>
          <p:nvPr/>
        </p:nvPicPr>
        <p:blipFill>
          <a:blip r:embed="rId5">
            <a:alphaModFix/>
          </a:blip>
          <a:stretch>
            <a:fillRect/>
          </a:stretch>
        </p:blipFill>
        <p:spPr>
          <a:xfrm>
            <a:off x="3829525" y="1852775"/>
            <a:ext cx="2268025" cy="3006975"/>
          </a:xfrm>
          <a:prstGeom prst="rect">
            <a:avLst/>
          </a:prstGeom>
          <a:noFill/>
          <a:ln>
            <a:noFill/>
          </a:ln>
        </p:spPr>
      </p:pic>
      <p:sp>
        <p:nvSpPr>
          <p:cNvPr id="190" name="Google Shape;190;p15"/>
          <p:cNvSpPr txBox="1"/>
          <p:nvPr/>
        </p:nvSpPr>
        <p:spPr>
          <a:xfrm>
            <a:off x="3829525" y="1313375"/>
            <a:ext cx="2268000" cy="3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Cab Drivers</a:t>
            </a:r>
            <a:endParaRPr sz="1100">
              <a:solidFill>
                <a:schemeClr val="dk1"/>
              </a:solidFill>
              <a:latin typeface="Fira Sans Extra Condensed"/>
              <a:ea typeface="Fira Sans Extra Condensed"/>
              <a:cs typeface="Fira Sans Extra Condensed"/>
              <a:sym typeface="Fira Sans Extra Condensed"/>
            </a:endParaRPr>
          </a:p>
        </p:txBody>
      </p:sp>
      <p:pic>
        <p:nvPicPr>
          <p:cNvPr id="191" name="Google Shape;191;p15"/>
          <p:cNvPicPr preferRelativeResize="0"/>
          <p:nvPr/>
        </p:nvPicPr>
        <p:blipFill>
          <a:blip r:embed="rId6">
            <a:alphaModFix/>
          </a:blip>
          <a:stretch>
            <a:fillRect/>
          </a:stretch>
        </p:blipFill>
        <p:spPr>
          <a:xfrm>
            <a:off x="6353025" y="2164350"/>
            <a:ext cx="2741651" cy="2065922"/>
          </a:xfrm>
          <a:prstGeom prst="rect">
            <a:avLst/>
          </a:prstGeom>
          <a:noFill/>
          <a:ln>
            <a:noFill/>
          </a:ln>
        </p:spPr>
      </p:pic>
      <p:sp>
        <p:nvSpPr>
          <p:cNvPr id="192" name="Google Shape;192;p15"/>
          <p:cNvSpPr txBox="1"/>
          <p:nvPr/>
        </p:nvSpPr>
        <p:spPr>
          <a:xfrm>
            <a:off x="6571450" y="1728500"/>
            <a:ext cx="2268000" cy="3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Administrators</a:t>
            </a:r>
            <a:endParaRPr sz="1100">
              <a:solidFill>
                <a:schemeClr val="dk1"/>
              </a:solidFill>
              <a:latin typeface="Fira Sans Extra Condensed"/>
              <a:ea typeface="Fira Sans Extra Condensed"/>
              <a:cs typeface="Fira Sans Extra Condensed"/>
              <a:sym typeface="Fira Sans Extra Condensed"/>
            </a:endParaRPr>
          </a:p>
        </p:txBody>
      </p:sp>
      <p:cxnSp>
        <p:nvCxnSpPr>
          <p:cNvPr id="193" name="Google Shape;193;p15"/>
          <p:cNvCxnSpPr/>
          <p:nvPr/>
        </p:nvCxnSpPr>
        <p:spPr>
          <a:xfrm>
            <a:off x="3664050" y="1037000"/>
            <a:ext cx="6900" cy="41343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15"/>
          <p:cNvCxnSpPr/>
          <p:nvPr/>
        </p:nvCxnSpPr>
        <p:spPr>
          <a:xfrm>
            <a:off x="6331050" y="1037000"/>
            <a:ext cx="6900" cy="413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Tableau</a:t>
            </a:r>
            <a:r>
              <a:rPr lang="en"/>
              <a:t> Dashboard (</a:t>
            </a:r>
            <a:r>
              <a:rPr lang="en"/>
              <a:t>Drivers - Drivers KPIs &amp; Sensors Analysis</a:t>
            </a:r>
            <a:r>
              <a:rPr lang="en"/>
              <a:t>)</a:t>
            </a:r>
            <a:endParaRPr/>
          </a:p>
        </p:txBody>
      </p:sp>
      <p:pic>
        <p:nvPicPr>
          <p:cNvPr id="851" name="Google Shape;851;p42"/>
          <p:cNvPicPr preferRelativeResize="0"/>
          <p:nvPr/>
        </p:nvPicPr>
        <p:blipFill>
          <a:blip r:embed="rId3">
            <a:alphaModFix/>
          </a:blip>
          <a:stretch>
            <a:fillRect/>
          </a:stretch>
        </p:blipFill>
        <p:spPr>
          <a:xfrm>
            <a:off x="0" y="840550"/>
            <a:ext cx="7210356" cy="4055825"/>
          </a:xfrm>
          <a:prstGeom prst="rect">
            <a:avLst/>
          </a:prstGeom>
          <a:noFill/>
          <a:ln>
            <a:noFill/>
          </a:ln>
        </p:spPr>
      </p:pic>
      <p:sp>
        <p:nvSpPr>
          <p:cNvPr id="852" name="Google Shape;852;p42"/>
          <p:cNvSpPr/>
          <p:nvPr/>
        </p:nvSpPr>
        <p:spPr>
          <a:xfrm>
            <a:off x="7210350" y="1550100"/>
            <a:ext cx="1971300" cy="34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853" name="Google Shape;853;p42"/>
          <p:cNvGrpSpPr/>
          <p:nvPr/>
        </p:nvGrpSpPr>
        <p:grpSpPr>
          <a:xfrm>
            <a:off x="7210348" y="1748300"/>
            <a:ext cx="1933653" cy="2438234"/>
            <a:chOff x="7172623" y="2194550"/>
            <a:chExt cx="1933653" cy="2438234"/>
          </a:xfrm>
        </p:grpSpPr>
        <p:pic>
          <p:nvPicPr>
            <p:cNvPr id="854" name="Google Shape;854;p42"/>
            <p:cNvPicPr preferRelativeResize="0"/>
            <p:nvPr/>
          </p:nvPicPr>
          <p:blipFill rotWithShape="1">
            <a:blip r:embed="rId4">
              <a:alphaModFix/>
            </a:blip>
            <a:srcRect b="15766" l="26779" r="19326" t="14469"/>
            <a:stretch/>
          </p:blipFill>
          <p:spPr>
            <a:xfrm>
              <a:off x="8899700" y="2194550"/>
              <a:ext cx="206575" cy="331624"/>
            </a:xfrm>
            <a:prstGeom prst="rect">
              <a:avLst/>
            </a:prstGeom>
            <a:noFill/>
            <a:ln>
              <a:noFill/>
            </a:ln>
          </p:spPr>
        </p:pic>
        <p:sp>
          <p:nvSpPr>
            <p:cNvPr id="855" name="Google Shape;855;p42"/>
            <p:cNvSpPr txBox="1"/>
            <p:nvPr/>
          </p:nvSpPr>
          <p:spPr>
            <a:xfrm>
              <a:off x="7172623" y="3059584"/>
              <a:ext cx="1874700" cy="157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Details: </a:t>
              </a:r>
              <a:r>
                <a:rPr lang="en" sz="800">
                  <a:solidFill>
                    <a:schemeClr val="dk1"/>
                  </a:solidFill>
                  <a:latin typeface="Fira Sans Extra Condensed"/>
                  <a:ea typeface="Fira Sans Extra Condensed"/>
                  <a:cs typeface="Fira Sans Extra Condensed"/>
                  <a:sym typeface="Fira Sans Extra Condensed"/>
                </a:rPr>
                <a:t>Shows the basic details of a driver selected (Name, Rating, Years of driving experience, Age, Car Brand, Age of Car, Percentage of trips that are safe and Number of bookings)</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Booking History: </a:t>
              </a:r>
              <a:r>
                <a:rPr lang="en" sz="800">
                  <a:solidFill>
                    <a:schemeClr val="dk1"/>
                  </a:solidFill>
                  <a:latin typeface="Fira Sans Extra Condensed"/>
                  <a:ea typeface="Fira Sans Extra Condensed"/>
                  <a:cs typeface="Fira Sans Extra Condensed"/>
                  <a:sym typeface="Fira Sans Extra Condensed"/>
                </a:rPr>
                <a:t>Shows all the bookings by 1 driver and whether if there is a safety violation.</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Speed, Acceleration and Gyro: </a:t>
              </a:r>
              <a:r>
                <a:rPr lang="en" sz="800">
                  <a:solidFill>
                    <a:schemeClr val="dk1"/>
                  </a:solidFill>
                  <a:latin typeface="Fira Sans Extra Condensed"/>
                  <a:ea typeface="Fira Sans Extra Condensed"/>
                  <a:cs typeface="Fira Sans Extra Condensed"/>
                  <a:sym typeface="Fira Sans Extra Condensed"/>
                </a:rPr>
                <a:t>If any sensor metrics exceeds a certain threshold during any booking trips, the threshold will be marked by a cross in the graph.</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b="1" lang="en" sz="800">
                  <a:solidFill>
                    <a:schemeClr val="dk1"/>
                  </a:solidFill>
                  <a:latin typeface="Fira Sans Extra Condensed"/>
                  <a:ea typeface="Fira Sans Extra Condensed"/>
                  <a:cs typeface="Fira Sans Extra Condensed"/>
                  <a:sym typeface="Fira Sans Extra Condensed"/>
                </a:rPr>
                <a:t>For example: </a:t>
              </a:r>
              <a:r>
                <a:rPr lang="en" sz="800">
                  <a:solidFill>
                    <a:schemeClr val="dk1"/>
                  </a:solidFill>
                  <a:latin typeface="Fira Sans Extra Condensed"/>
                  <a:ea typeface="Fira Sans Extra Condensed"/>
                  <a:cs typeface="Fira Sans Extra Condensed"/>
                  <a:sym typeface="Fira Sans Extra Condensed"/>
                </a:rPr>
                <a:t>BookingID 970662609044 which was driven by the driver, Jacquetta Camelin, reveals that even though the speed does not exceed the threshold of 90km/h, the gyros exceed their individual thresholds at certain points which means that the car is turning too fast in that X,Y or Z axis, and moreover the acceleration in X,Y and Z axis also exceed our thresholds selected which caused the trip to be unsafe thus could be the cause of the safety violation.</a:t>
              </a:r>
              <a:endParaRPr sz="8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80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Conclusion</a:t>
            </a:r>
            <a:endParaRPr/>
          </a:p>
        </p:txBody>
      </p:sp>
      <p:sp>
        <p:nvSpPr>
          <p:cNvPr id="861" name="Google Shape;861;p43"/>
          <p:cNvSpPr/>
          <p:nvPr/>
        </p:nvSpPr>
        <p:spPr>
          <a:xfrm>
            <a:off x="915975" y="1105650"/>
            <a:ext cx="7304100" cy="3509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In conclusion, the GoBest Cab Data Science Team has successfully navigated through the</a:t>
            </a:r>
            <a:r>
              <a:rPr b="1" lang="en" sz="1800">
                <a:latin typeface="Fira Sans Extra Condensed"/>
                <a:ea typeface="Fira Sans Extra Condensed"/>
                <a:cs typeface="Fira Sans Extra Condensed"/>
                <a:sym typeface="Fira Sans Extra Condensed"/>
              </a:rPr>
              <a:t> first phase</a:t>
            </a:r>
            <a:r>
              <a:rPr lang="en" sz="1800">
                <a:latin typeface="Fira Sans Extra Condensed"/>
                <a:ea typeface="Fira Sans Extra Condensed"/>
                <a:cs typeface="Fira Sans Extra Condensed"/>
                <a:sym typeface="Fira Sans Extra Condensed"/>
              </a:rPr>
              <a:t> of the project which is</a:t>
            </a:r>
            <a:r>
              <a:rPr b="1" lang="en" sz="1800">
                <a:latin typeface="Fira Sans Extra Condensed"/>
                <a:ea typeface="Fira Sans Extra Condensed"/>
                <a:cs typeface="Fira Sans Extra Condensed"/>
                <a:sym typeface="Fira Sans Extra Condensed"/>
              </a:rPr>
              <a:t> producing out queries, graphs, and dashboards to analyse the cab and sensor data</a:t>
            </a:r>
            <a:r>
              <a:rPr lang="en" sz="1800">
                <a:latin typeface="Fira Sans Extra Condensed"/>
                <a:ea typeface="Fira Sans Extra Condensed"/>
                <a:cs typeface="Fira Sans Extra Condensed"/>
                <a:sym typeface="Fira Sans Extra Condensed"/>
              </a:rPr>
              <a:t>. </a:t>
            </a:r>
            <a:endParaRPr sz="1800">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Some key findings were that having </a:t>
            </a:r>
            <a:r>
              <a:rPr b="1" lang="en" sz="1800">
                <a:latin typeface="Fira Sans Extra Condensed"/>
                <a:ea typeface="Fira Sans Extra Condensed"/>
                <a:cs typeface="Fira Sans Extra Condensed"/>
                <a:sym typeface="Fira Sans Extra Condensed"/>
              </a:rPr>
              <a:t>certain sensors’ anomalies or speed violations do not directly correlate with the ratings customers give the drivers</a:t>
            </a:r>
            <a:r>
              <a:rPr lang="en" sz="1800">
                <a:latin typeface="Fira Sans Extra Condensed"/>
                <a:ea typeface="Fira Sans Extra Condensed"/>
                <a:cs typeface="Fira Sans Extra Condensed"/>
                <a:sym typeface="Fira Sans Extra Condensed"/>
              </a:rPr>
              <a:t>, however </a:t>
            </a:r>
            <a:r>
              <a:rPr b="1" lang="en" sz="1800">
                <a:latin typeface="Fira Sans Extra Condensed"/>
                <a:ea typeface="Fira Sans Extra Condensed"/>
                <a:cs typeface="Fira Sans Extra Condensed"/>
                <a:sym typeface="Fira Sans Extra Condensed"/>
              </a:rPr>
              <a:t>gender</a:t>
            </a:r>
            <a:r>
              <a:rPr lang="en" sz="1800">
                <a:latin typeface="Fira Sans Extra Condensed"/>
                <a:ea typeface="Fira Sans Extra Condensed"/>
                <a:cs typeface="Fira Sans Extra Condensed"/>
                <a:sym typeface="Fira Sans Extra Condensed"/>
              </a:rPr>
              <a:t> do have a </a:t>
            </a:r>
            <a:r>
              <a:rPr b="1" lang="en" sz="1800">
                <a:latin typeface="Fira Sans Extra Condensed"/>
                <a:ea typeface="Fira Sans Extra Condensed"/>
                <a:cs typeface="Fira Sans Extra Condensed"/>
                <a:sym typeface="Fira Sans Extra Condensed"/>
              </a:rPr>
              <a:t>significant association with how ratings were given</a:t>
            </a:r>
            <a:r>
              <a:rPr lang="en" sz="1800">
                <a:latin typeface="Fira Sans Extra Condensed"/>
                <a:ea typeface="Fira Sans Extra Condensed"/>
                <a:cs typeface="Fira Sans Extra Condensed"/>
                <a:sym typeface="Fira Sans Extra Condensed"/>
              </a:rPr>
              <a:t>. </a:t>
            </a:r>
            <a:endParaRPr sz="1800">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Single factors like </a:t>
            </a:r>
            <a:r>
              <a:rPr b="1" lang="en" sz="1800">
                <a:latin typeface="Fira Sans Extra Condensed"/>
                <a:ea typeface="Fira Sans Extra Condensed"/>
                <a:cs typeface="Fira Sans Extra Condensed"/>
                <a:sym typeface="Fira Sans Extra Condensed"/>
              </a:rPr>
              <a:t>years of driving experience</a:t>
            </a:r>
            <a:r>
              <a:rPr lang="en" sz="1800">
                <a:latin typeface="Fira Sans Extra Condensed"/>
                <a:ea typeface="Fira Sans Extra Condensed"/>
                <a:cs typeface="Fira Sans Extra Condensed"/>
                <a:sym typeface="Fira Sans Extra Condensed"/>
              </a:rPr>
              <a:t> does </a:t>
            </a:r>
            <a:r>
              <a:rPr b="1" lang="en" sz="1800">
                <a:latin typeface="Fira Sans Extra Condensed"/>
                <a:ea typeface="Fira Sans Extra Condensed"/>
                <a:cs typeface="Fira Sans Extra Condensed"/>
                <a:sym typeface="Fira Sans Extra Condensed"/>
              </a:rPr>
              <a:t>not directly correlate</a:t>
            </a:r>
            <a:r>
              <a:rPr lang="en" sz="1800">
                <a:latin typeface="Fira Sans Extra Condensed"/>
                <a:ea typeface="Fira Sans Extra Condensed"/>
                <a:cs typeface="Fira Sans Extra Condensed"/>
                <a:sym typeface="Fira Sans Extra Condensed"/>
              </a:rPr>
              <a:t> with how </a:t>
            </a:r>
            <a:r>
              <a:rPr b="1" lang="en" sz="1800">
                <a:latin typeface="Fira Sans Extra Condensed"/>
                <a:ea typeface="Fira Sans Extra Condensed"/>
                <a:cs typeface="Fira Sans Extra Condensed"/>
                <a:sym typeface="Fira Sans Extra Condensed"/>
              </a:rPr>
              <a:t>safe</a:t>
            </a:r>
            <a:r>
              <a:rPr lang="en" sz="1800">
                <a:latin typeface="Fira Sans Extra Condensed"/>
                <a:ea typeface="Fira Sans Extra Condensed"/>
                <a:cs typeface="Fira Sans Extra Condensed"/>
                <a:sym typeface="Fira Sans Extra Condensed"/>
              </a:rPr>
              <a:t> the trip will be. </a:t>
            </a:r>
            <a:endParaRPr sz="1800">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It can be caused by many </a:t>
            </a:r>
            <a:r>
              <a:rPr b="1" lang="en" sz="1800">
                <a:latin typeface="Fira Sans Extra Condensed"/>
                <a:ea typeface="Fira Sans Extra Condensed"/>
                <a:cs typeface="Fira Sans Extra Condensed"/>
                <a:sym typeface="Fira Sans Extra Condensed"/>
              </a:rPr>
              <a:t>different external factors</a:t>
            </a:r>
            <a:r>
              <a:rPr lang="en" sz="1800">
                <a:latin typeface="Fira Sans Extra Condensed"/>
                <a:ea typeface="Fira Sans Extra Condensed"/>
                <a:cs typeface="Fira Sans Extra Condensed"/>
                <a:sym typeface="Fira Sans Extra Condensed"/>
              </a:rPr>
              <a:t>, which requires </a:t>
            </a:r>
            <a:r>
              <a:rPr b="1" lang="en" sz="1800">
                <a:latin typeface="Fira Sans Extra Condensed"/>
                <a:ea typeface="Fira Sans Extra Condensed"/>
                <a:cs typeface="Fira Sans Extra Condensed"/>
                <a:sym typeface="Fira Sans Extra Condensed"/>
              </a:rPr>
              <a:t>advanced machine learning techniques</a:t>
            </a:r>
            <a:r>
              <a:rPr lang="en" sz="1800">
                <a:latin typeface="Fira Sans Extra Condensed"/>
                <a:ea typeface="Fira Sans Extra Condensed"/>
                <a:cs typeface="Fira Sans Extra Condensed"/>
                <a:sym typeface="Fira Sans Extra Condensed"/>
              </a:rPr>
              <a:t> for a deeper understanding of the external factors that will </a:t>
            </a:r>
            <a:r>
              <a:rPr b="1" lang="en" sz="1800">
                <a:latin typeface="Fira Sans Extra Condensed"/>
                <a:ea typeface="Fira Sans Extra Condensed"/>
                <a:cs typeface="Fira Sans Extra Condensed"/>
                <a:sym typeface="Fira Sans Extra Condensed"/>
              </a:rPr>
              <a:t>affect the safety labels</a:t>
            </a:r>
            <a:r>
              <a:rPr lang="en" sz="1800">
                <a:latin typeface="Fira Sans Extra Condensed"/>
                <a:ea typeface="Fira Sans Extra Condensed"/>
                <a:cs typeface="Fira Sans Extra Condensed"/>
                <a:sym typeface="Fira Sans Extra Condensed"/>
              </a:rPr>
              <a:t> of the trip.</a:t>
            </a:r>
            <a:endParaRPr sz="1800">
              <a:latin typeface="Fira Sans Extra Condensed"/>
              <a:ea typeface="Fira Sans Extra Condensed"/>
              <a:cs typeface="Fira Sans Extra Condensed"/>
              <a:sym typeface="Fira Sans Extra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4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Contributions by </a:t>
            </a:r>
            <a:r>
              <a:rPr lang="en"/>
              <a:t>Team Members</a:t>
            </a:r>
            <a:endParaRPr/>
          </a:p>
        </p:txBody>
      </p:sp>
      <p:graphicFrame>
        <p:nvGraphicFramePr>
          <p:cNvPr id="867" name="Google Shape;867;p44"/>
          <p:cNvGraphicFramePr/>
          <p:nvPr/>
        </p:nvGraphicFramePr>
        <p:xfrm>
          <a:off x="952500" y="1619250"/>
          <a:ext cx="3000000" cy="3000000"/>
        </p:xfrm>
        <a:graphic>
          <a:graphicData uri="http://schemas.openxmlformats.org/drawingml/2006/table">
            <a:tbl>
              <a:tblPr>
                <a:noFill/>
                <a:tableStyleId>{BC50CDDE-0855-42C0-BECB-93BB32205A92}</a:tableStyleId>
              </a:tblPr>
              <a:tblGrid>
                <a:gridCol w="3619500"/>
                <a:gridCol w="3619500"/>
              </a:tblGrid>
              <a:tr h="381000">
                <a:tc>
                  <a:txBody>
                    <a:bodyPr/>
                    <a:lstStyle/>
                    <a:p>
                      <a:pPr indent="0" lvl="0" marL="0" rtl="0" algn="ctr">
                        <a:spcBef>
                          <a:spcPts val="0"/>
                        </a:spcBef>
                        <a:spcAft>
                          <a:spcPts val="0"/>
                        </a:spcAft>
                        <a:buNone/>
                      </a:pPr>
                      <a:r>
                        <a:rPr b="1" lang="en"/>
                        <a:t>Name</a:t>
                      </a:r>
                      <a:endParaRPr b="1"/>
                    </a:p>
                  </a:txBody>
                  <a:tcPr marT="91425" marB="91425" marR="91425" marL="91425"/>
                </a:tc>
                <a:tc>
                  <a:txBody>
                    <a:bodyPr/>
                    <a:lstStyle/>
                    <a:p>
                      <a:pPr indent="0" lvl="0" marL="0" rtl="0" algn="ctr">
                        <a:spcBef>
                          <a:spcPts val="0"/>
                        </a:spcBef>
                        <a:spcAft>
                          <a:spcPts val="0"/>
                        </a:spcAft>
                        <a:buNone/>
                      </a:pPr>
                      <a:r>
                        <a:rPr b="1" lang="en"/>
                        <a:t>Contributions</a:t>
                      </a:r>
                      <a:endParaRPr b="1"/>
                    </a:p>
                  </a:txBody>
                  <a:tcPr marT="91425" marB="91425" marR="91425" marL="91425"/>
                </a:tc>
              </a:tr>
              <a:tr h="381000">
                <a:tc>
                  <a:txBody>
                    <a:bodyPr/>
                    <a:lstStyle/>
                    <a:p>
                      <a:pPr indent="0" lvl="0" marL="0" rtl="0" algn="l">
                        <a:spcBef>
                          <a:spcPts val="0"/>
                        </a:spcBef>
                        <a:spcAft>
                          <a:spcPts val="0"/>
                        </a:spcAft>
                        <a:buNone/>
                      </a:pPr>
                      <a:r>
                        <a:rPr lang="en"/>
                        <a:t>Tan Wen Tao Bryan</a:t>
                      </a:r>
                      <a:endParaRPr/>
                    </a:p>
                  </a:txBody>
                  <a:tcPr marT="91425" marB="91425" marR="91425" marL="91425"/>
                </a:tc>
                <a:tc>
                  <a:txBody>
                    <a:bodyPr/>
                    <a:lstStyle/>
                    <a:p>
                      <a:pPr indent="0" lvl="0" marL="0" rtl="0" algn="l">
                        <a:spcBef>
                          <a:spcPts val="0"/>
                        </a:spcBef>
                        <a:spcAft>
                          <a:spcPts val="0"/>
                        </a:spcAft>
                        <a:buNone/>
                      </a:pPr>
                      <a:r>
                        <a:rPr lang="en"/>
                        <a:t>25%  </a:t>
                      </a:r>
                      <a:endParaRPr/>
                    </a:p>
                  </a:txBody>
                  <a:tcPr marT="91425" marB="91425" marR="91425" marL="91425"/>
                </a:tc>
              </a:tr>
              <a:tr h="381000">
                <a:tc>
                  <a:txBody>
                    <a:bodyPr/>
                    <a:lstStyle/>
                    <a:p>
                      <a:pPr indent="0" lvl="0" marL="0" rtl="0" algn="l">
                        <a:spcBef>
                          <a:spcPts val="0"/>
                        </a:spcBef>
                        <a:spcAft>
                          <a:spcPts val="0"/>
                        </a:spcAft>
                        <a:buNone/>
                      </a:pPr>
                      <a:r>
                        <a:rPr lang="en"/>
                        <a:t>Ryan Yeo</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381000">
                <a:tc>
                  <a:txBody>
                    <a:bodyPr/>
                    <a:lstStyle/>
                    <a:p>
                      <a:pPr indent="0" lvl="0" marL="0" rtl="0" algn="l">
                        <a:spcBef>
                          <a:spcPts val="0"/>
                        </a:spcBef>
                        <a:spcAft>
                          <a:spcPts val="0"/>
                        </a:spcAft>
                        <a:buNone/>
                      </a:pPr>
                      <a:r>
                        <a:rPr lang="en"/>
                        <a:t>Zachary Leong Yao Jie</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381000">
                <a:tc>
                  <a:txBody>
                    <a:bodyPr/>
                    <a:lstStyle/>
                    <a:p>
                      <a:pPr indent="0" lvl="0" marL="0" rtl="0" algn="l">
                        <a:spcBef>
                          <a:spcPts val="0"/>
                        </a:spcBef>
                        <a:spcAft>
                          <a:spcPts val="0"/>
                        </a:spcAft>
                        <a:buNone/>
                      </a:pPr>
                      <a:r>
                        <a:rPr lang="en"/>
                        <a:t>Ethan Jedidiah Pang Kin Fong</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1" name="Shape 871"/>
        <p:cNvGrpSpPr/>
        <p:nvPr/>
      </p:nvGrpSpPr>
      <p:grpSpPr>
        <a:xfrm>
          <a:off x="0" y="0"/>
          <a:ext cx="0" cy="0"/>
          <a:chOff x="0" y="0"/>
          <a:chExt cx="0" cy="0"/>
        </a:xfrm>
      </p:grpSpPr>
      <p:sp>
        <p:nvSpPr>
          <p:cNvPr id="872" name="Google Shape;872;p4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pic>
        <p:nvPicPr>
          <p:cNvPr id="873" name="Google Shape;873;p45"/>
          <p:cNvPicPr preferRelativeResize="0"/>
          <p:nvPr/>
        </p:nvPicPr>
        <p:blipFill>
          <a:blip r:embed="rId3">
            <a:alphaModFix/>
          </a:blip>
          <a:stretch>
            <a:fillRect/>
          </a:stretch>
        </p:blipFill>
        <p:spPr>
          <a:xfrm>
            <a:off x="0" y="935275"/>
            <a:ext cx="3855099" cy="4208225"/>
          </a:xfrm>
          <a:prstGeom prst="rect">
            <a:avLst/>
          </a:prstGeom>
          <a:noFill/>
          <a:ln>
            <a:noFill/>
          </a:ln>
        </p:spPr>
      </p:pic>
      <p:pic>
        <p:nvPicPr>
          <p:cNvPr id="874" name="Google Shape;874;p45"/>
          <p:cNvPicPr preferRelativeResize="0"/>
          <p:nvPr/>
        </p:nvPicPr>
        <p:blipFill>
          <a:blip r:embed="rId4">
            <a:alphaModFix/>
          </a:blip>
          <a:stretch>
            <a:fillRect/>
          </a:stretch>
        </p:blipFill>
        <p:spPr>
          <a:xfrm>
            <a:off x="9634975" y="4222550"/>
            <a:ext cx="476250" cy="476250"/>
          </a:xfrm>
          <a:prstGeom prst="rect">
            <a:avLst/>
          </a:prstGeom>
          <a:noFill/>
          <a:ln>
            <a:noFill/>
          </a:ln>
        </p:spPr>
      </p:pic>
      <p:pic>
        <p:nvPicPr>
          <p:cNvPr id="875" name="Google Shape;875;p45"/>
          <p:cNvPicPr preferRelativeResize="0"/>
          <p:nvPr/>
        </p:nvPicPr>
        <p:blipFill>
          <a:blip r:embed="rId4">
            <a:alphaModFix/>
          </a:blip>
          <a:stretch>
            <a:fillRect/>
          </a:stretch>
        </p:blipFill>
        <p:spPr>
          <a:xfrm>
            <a:off x="9787375" y="4374950"/>
            <a:ext cx="476250" cy="476250"/>
          </a:xfrm>
          <a:prstGeom prst="rect">
            <a:avLst/>
          </a:prstGeom>
          <a:noFill/>
          <a:ln>
            <a:noFill/>
          </a:ln>
        </p:spPr>
      </p:pic>
      <p:pic>
        <p:nvPicPr>
          <p:cNvPr id="876" name="Google Shape;876;p45"/>
          <p:cNvPicPr preferRelativeResize="0"/>
          <p:nvPr/>
        </p:nvPicPr>
        <p:blipFill>
          <a:blip r:embed="rId4">
            <a:alphaModFix/>
          </a:blip>
          <a:stretch>
            <a:fillRect/>
          </a:stretch>
        </p:blipFill>
        <p:spPr>
          <a:xfrm>
            <a:off x="9939775" y="4527350"/>
            <a:ext cx="476250" cy="476250"/>
          </a:xfrm>
          <a:prstGeom prst="rect">
            <a:avLst/>
          </a:prstGeom>
          <a:noFill/>
          <a:ln>
            <a:noFill/>
          </a:ln>
        </p:spPr>
      </p:pic>
      <p:pic>
        <p:nvPicPr>
          <p:cNvPr id="877" name="Google Shape;877;p45"/>
          <p:cNvPicPr preferRelativeResize="0"/>
          <p:nvPr/>
        </p:nvPicPr>
        <p:blipFill>
          <a:blip r:embed="rId4">
            <a:alphaModFix/>
          </a:blip>
          <a:stretch>
            <a:fillRect/>
          </a:stretch>
        </p:blipFill>
        <p:spPr>
          <a:xfrm rot="2815721">
            <a:off x="11136010" y="-2743434"/>
            <a:ext cx="476250" cy="476250"/>
          </a:xfrm>
          <a:prstGeom prst="rect">
            <a:avLst/>
          </a:prstGeom>
          <a:noFill/>
          <a:ln>
            <a:noFill/>
          </a:ln>
        </p:spPr>
      </p:pic>
      <p:pic>
        <p:nvPicPr>
          <p:cNvPr id="878" name="Google Shape;878;p45"/>
          <p:cNvPicPr preferRelativeResize="0"/>
          <p:nvPr/>
        </p:nvPicPr>
        <p:blipFill>
          <a:blip r:embed="rId4">
            <a:alphaModFix/>
          </a:blip>
          <a:stretch>
            <a:fillRect/>
          </a:stretch>
        </p:blipFill>
        <p:spPr>
          <a:xfrm rot="2815721">
            <a:off x="11128756" y="-2528030"/>
            <a:ext cx="476250" cy="476250"/>
          </a:xfrm>
          <a:prstGeom prst="rect">
            <a:avLst/>
          </a:prstGeom>
          <a:noFill/>
          <a:ln>
            <a:noFill/>
          </a:ln>
        </p:spPr>
      </p:pic>
      <p:pic>
        <p:nvPicPr>
          <p:cNvPr id="879" name="Google Shape;879;p45"/>
          <p:cNvPicPr preferRelativeResize="0"/>
          <p:nvPr/>
        </p:nvPicPr>
        <p:blipFill>
          <a:blip r:embed="rId4">
            <a:alphaModFix/>
          </a:blip>
          <a:stretch>
            <a:fillRect/>
          </a:stretch>
        </p:blipFill>
        <p:spPr>
          <a:xfrm rot="2815721">
            <a:off x="11121502" y="-2312626"/>
            <a:ext cx="476250" cy="476250"/>
          </a:xfrm>
          <a:prstGeom prst="rect">
            <a:avLst/>
          </a:prstGeom>
          <a:noFill/>
          <a:ln>
            <a:noFill/>
          </a:ln>
        </p:spPr>
      </p:pic>
      <p:pic>
        <p:nvPicPr>
          <p:cNvPr id="880" name="Google Shape;880;p45"/>
          <p:cNvPicPr preferRelativeResize="0"/>
          <p:nvPr/>
        </p:nvPicPr>
        <p:blipFill>
          <a:blip r:embed="rId4">
            <a:alphaModFix/>
          </a:blip>
          <a:stretch>
            <a:fillRect/>
          </a:stretch>
        </p:blipFill>
        <p:spPr>
          <a:xfrm rot="2815721">
            <a:off x="11114249" y="-2097222"/>
            <a:ext cx="476250" cy="476250"/>
          </a:xfrm>
          <a:prstGeom prst="rect">
            <a:avLst/>
          </a:prstGeom>
          <a:noFill/>
          <a:ln>
            <a:noFill/>
          </a:ln>
        </p:spPr>
      </p:pic>
      <p:pic>
        <p:nvPicPr>
          <p:cNvPr id="881" name="Google Shape;881;p45"/>
          <p:cNvPicPr preferRelativeResize="0"/>
          <p:nvPr/>
        </p:nvPicPr>
        <p:blipFill>
          <a:blip r:embed="rId4">
            <a:alphaModFix/>
          </a:blip>
          <a:stretch>
            <a:fillRect/>
          </a:stretch>
        </p:blipFill>
        <p:spPr>
          <a:xfrm rot="2815721">
            <a:off x="11106995" y="-1881818"/>
            <a:ext cx="476250" cy="476250"/>
          </a:xfrm>
          <a:prstGeom prst="rect">
            <a:avLst/>
          </a:prstGeom>
          <a:noFill/>
          <a:ln>
            <a:noFill/>
          </a:ln>
        </p:spPr>
      </p:pic>
      <p:pic>
        <p:nvPicPr>
          <p:cNvPr id="882" name="Google Shape;882;p45"/>
          <p:cNvPicPr preferRelativeResize="0"/>
          <p:nvPr/>
        </p:nvPicPr>
        <p:blipFill>
          <a:blip r:embed="rId4">
            <a:alphaModFix/>
          </a:blip>
          <a:stretch>
            <a:fillRect/>
          </a:stretch>
        </p:blipFill>
        <p:spPr>
          <a:xfrm rot="2815721">
            <a:off x="11099741" y="-1666414"/>
            <a:ext cx="476250" cy="476250"/>
          </a:xfrm>
          <a:prstGeom prst="rect">
            <a:avLst/>
          </a:prstGeom>
          <a:noFill/>
          <a:ln>
            <a:noFill/>
          </a:ln>
        </p:spPr>
      </p:pic>
      <p:pic>
        <p:nvPicPr>
          <p:cNvPr id="883" name="Google Shape;883;p45"/>
          <p:cNvPicPr preferRelativeResize="0"/>
          <p:nvPr/>
        </p:nvPicPr>
        <p:blipFill>
          <a:blip r:embed="rId4">
            <a:alphaModFix/>
          </a:blip>
          <a:stretch>
            <a:fillRect/>
          </a:stretch>
        </p:blipFill>
        <p:spPr>
          <a:xfrm rot="2815721">
            <a:off x="11092488" y="-1451010"/>
            <a:ext cx="476250" cy="476250"/>
          </a:xfrm>
          <a:prstGeom prst="rect">
            <a:avLst/>
          </a:prstGeom>
          <a:noFill/>
          <a:ln>
            <a:noFill/>
          </a:ln>
        </p:spPr>
      </p:pic>
      <p:pic>
        <p:nvPicPr>
          <p:cNvPr id="884" name="Google Shape;884;p45"/>
          <p:cNvPicPr preferRelativeResize="0"/>
          <p:nvPr/>
        </p:nvPicPr>
        <p:blipFill>
          <a:blip r:embed="rId4">
            <a:alphaModFix/>
          </a:blip>
          <a:stretch>
            <a:fillRect/>
          </a:stretch>
        </p:blipFill>
        <p:spPr>
          <a:xfrm rot="2815721">
            <a:off x="11085234" y="-1235605"/>
            <a:ext cx="476250" cy="476250"/>
          </a:xfrm>
          <a:prstGeom prst="rect">
            <a:avLst/>
          </a:prstGeom>
          <a:noFill/>
          <a:ln>
            <a:noFill/>
          </a:ln>
        </p:spPr>
      </p:pic>
      <p:pic>
        <p:nvPicPr>
          <p:cNvPr id="885" name="Google Shape;885;p45"/>
          <p:cNvPicPr preferRelativeResize="0"/>
          <p:nvPr/>
        </p:nvPicPr>
        <p:blipFill>
          <a:blip r:embed="rId4">
            <a:alphaModFix/>
          </a:blip>
          <a:stretch>
            <a:fillRect/>
          </a:stretch>
        </p:blipFill>
        <p:spPr>
          <a:xfrm rot="2815721">
            <a:off x="11077980" y="-1020201"/>
            <a:ext cx="476250" cy="476250"/>
          </a:xfrm>
          <a:prstGeom prst="rect">
            <a:avLst/>
          </a:prstGeom>
          <a:noFill/>
          <a:ln>
            <a:noFill/>
          </a:ln>
        </p:spPr>
      </p:pic>
      <p:pic>
        <p:nvPicPr>
          <p:cNvPr id="886" name="Google Shape;886;p45"/>
          <p:cNvPicPr preferRelativeResize="0"/>
          <p:nvPr/>
        </p:nvPicPr>
        <p:blipFill>
          <a:blip r:embed="rId4">
            <a:alphaModFix/>
          </a:blip>
          <a:stretch>
            <a:fillRect/>
          </a:stretch>
        </p:blipFill>
        <p:spPr>
          <a:xfrm rot="2815721">
            <a:off x="11070727" y="-804797"/>
            <a:ext cx="476250" cy="476250"/>
          </a:xfrm>
          <a:prstGeom prst="rect">
            <a:avLst/>
          </a:prstGeom>
          <a:noFill/>
          <a:ln>
            <a:noFill/>
          </a:ln>
        </p:spPr>
      </p:pic>
      <p:pic>
        <p:nvPicPr>
          <p:cNvPr id="887" name="Google Shape;887;p45"/>
          <p:cNvPicPr preferRelativeResize="0"/>
          <p:nvPr/>
        </p:nvPicPr>
        <p:blipFill>
          <a:blip r:embed="rId4">
            <a:alphaModFix/>
          </a:blip>
          <a:stretch>
            <a:fillRect/>
          </a:stretch>
        </p:blipFill>
        <p:spPr>
          <a:xfrm rot="2815721">
            <a:off x="11063473" y="-589393"/>
            <a:ext cx="476250" cy="476250"/>
          </a:xfrm>
          <a:prstGeom prst="rect">
            <a:avLst/>
          </a:prstGeom>
          <a:noFill/>
          <a:ln>
            <a:noFill/>
          </a:ln>
        </p:spPr>
      </p:pic>
      <p:pic>
        <p:nvPicPr>
          <p:cNvPr id="888" name="Google Shape;888;p45"/>
          <p:cNvPicPr preferRelativeResize="0"/>
          <p:nvPr/>
        </p:nvPicPr>
        <p:blipFill>
          <a:blip r:embed="rId4">
            <a:alphaModFix/>
          </a:blip>
          <a:stretch>
            <a:fillRect/>
          </a:stretch>
        </p:blipFill>
        <p:spPr>
          <a:xfrm rot="2815721">
            <a:off x="11056220" y="-373989"/>
            <a:ext cx="476250" cy="476250"/>
          </a:xfrm>
          <a:prstGeom prst="rect">
            <a:avLst/>
          </a:prstGeom>
          <a:noFill/>
          <a:ln>
            <a:noFill/>
          </a:ln>
        </p:spPr>
      </p:pic>
      <p:pic>
        <p:nvPicPr>
          <p:cNvPr id="889" name="Google Shape;889;p45"/>
          <p:cNvPicPr preferRelativeResize="0"/>
          <p:nvPr/>
        </p:nvPicPr>
        <p:blipFill>
          <a:blip r:embed="rId4">
            <a:alphaModFix/>
          </a:blip>
          <a:stretch>
            <a:fillRect/>
          </a:stretch>
        </p:blipFill>
        <p:spPr>
          <a:xfrm rot="2815721">
            <a:off x="11048966" y="-158585"/>
            <a:ext cx="476250" cy="476250"/>
          </a:xfrm>
          <a:prstGeom prst="rect">
            <a:avLst/>
          </a:prstGeom>
          <a:noFill/>
          <a:ln>
            <a:noFill/>
          </a:ln>
        </p:spPr>
      </p:pic>
      <p:pic>
        <p:nvPicPr>
          <p:cNvPr id="890" name="Google Shape;890;p45"/>
          <p:cNvPicPr preferRelativeResize="0"/>
          <p:nvPr/>
        </p:nvPicPr>
        <p:blipFill>
          <a:blip r:embed="rId4">
            <a:alphaModFix/>
          </a:blip>
          <a:stretch>
            <a:fillRect/>
          </a:stretch>
        </p:blipFill>
        <p:spPr>
          <a:xfrm rot="2815721">
            <a:off x="11041712" y="56819"/>
            <a:ext cx="476250" cy="476250"/>
          </a:xfrm>
          <a:prstGeom prst="rect">
            <a:avLst/>
          </a:prstGeom>
          <a:noFill/>
          <a:ln>
            <a:noFill/>
          </a:ln>
        </p:spPr>
      </p:pic>
      <p:pic>
        <p:nvPicPr>
          <p:cNvPr id="891" name="Google Shape;891;p45"/>
          <p:cNvPicPr preferRelativeResize="0"/>
          <p:nvPr/>
        </p:nvPicPr>
        <p:blipFill>
          <a:blip r:embed="rId4">
            <a:alphaModFix/>
          </a:blip>
          <a:stretch>
            <a:fillRect/>
          </a:stretch>
        </p:blipFill>
        <p:spPr>
          <a:xfrm rot="2815721">
            <a:off x="11034459" y="272223"/>
            <a:ext cx="476250" cy="476250"/>
          </a:xfrm>
          <a:prstGeom prst="rect">
            <a:avLst/>
          </a:prstGeom>
          <a:noFill/>
          <a:ln>
            <a:noFill/>
          </a:ln>
        </p:spPr>
      </p:pic>
      <p:pic>
        <p:nvPicPr>
          <p:cNvPr id="892" name="Google Shape;892;p45"/>
          <p:cNvPicPr preferRelativeResize="0"/>
          <p:nvPr/>
        </p:nvPicPr>
        <p:blipFill>
          <a:blip r:embed="rId4">
            <a:alphaModFix/>
          </a:blip>
          <a:stretch>
            <a:fillRect/>
          </a:stretch>
        </p:blipFill>
        <p:spPr>
          <a:xfrm rot="2815721">
            <a:off x="11027205" y="487627"/>
            <a:ext cx="476250" cy="476250"/>
          </a:xfrm>
          <a:prstGeom prst="rect">
            <a:avLst/>
          </a:prstGeom>
          <a:noFill/>
          <a:ln>
            <a:noFill/>
          </a:ln>
        </p:spPr>
      </p:pic>
      <p:pic>
        <p:nvPicPr>
          <p:cNvPr id="893" name="Google Shape;893;p45"/>
          <p:cNvPicPr preferRelativeResize="0"/>
          <p:nvPr/>
        </p:nvPicPr>
        <p:blipFill>
          <a:blip r:embed="rId4">
            <a:alphaModFix/>
          </a:blip>
          <a:stretch>
            <a:fillRect/>
          </a:stretch>
        </p:blipFill>
        <p:spPr>
          <a:xfrm rot="2815721">
            <a:off x="11019951" y="703031"/>
            <a:ext cx="476250" cy="476250"/>
          </a:xfrm>
          <a:prstGeom prst="rect">
            <a:avLst/>
          </a:prstGeom>
          <a:noFill/>
          <a:ln>
            <a:noFill/>
          </a:ln>
        </p:spPr>
      </p:pic>
      <p:pic>
        <p:nvPicPr>
          <p:cNvPr id="894" name="Google Shape;894;p45"/>
          <p:cNvPicPr preferRelativeResize="0"/>
          <p:nvPr/>
        </p:nvPicPr>
        <p:blipFill>
          <a:blip r:embed="rId4">
            <a:alphaModFix/>
          </a:blip>
          <a:stretch>
            <a:fillRect/>
          </a:stretch>
        </p:blipFill>
        <p:spPr>
          <a:xfrm rot="2815721">
            <a:off x="11012698" y="918435"/>
            <a:ext cx="476250" cy="476250"/>
          </a:xfrm>
          <a:prstGeom prst="rect">
            <a:avLst/>
          </a:prstGeom>
          <a:noFill/>
          <a:ln>
            <a:noFill/>
          </a:ln>
        </p:spPr>
      </p:pic>
      <p:pic>
        <p:nvPicPr>
          <p:cNvPr id="895" name="Google Shape;895;p45"/>
          <p:cNvPicPr preferRelativeResize="0"/>
          <p:nvPr/>
        </p:nvPicPr>
        <p:blipFill>
          <a:blip r:embed="rId4">
            <a:alphaModFix/>
          </a:blip>
          <a:stretch>
            <a:fillRect/>
          </a:stretch>
        </p:blipFill>
        <p:spPr>
          <a:xfrm rot="2815721">
            <a:off x="11005444" y="1133839"/>
            <a:ext cx="476250" cy="476250"/>
          </a:xfrm>
          <a:prstGeom prst="rect">
            <a:avLst/>
          </a:prstGeom>
          <a:noFill/>
          <a:ln>
            <a:noFill/>
          </a:ln>
        </p:spPr>
      </p:pic>
      <p:pic>
        <p:nvPicPr>
          <p:cNvPr id="896" name="Google Shape;896;p45"/>
          <p:cNvPicPr preferRelativeResize="0"/>
          <p:nvPr/>
        </p:nvPicPr>
        <p:blipFill>
          <a:blip r:embed="rId4">
            <a:alphaModFix/>
          </a:blip>
          <a:stretch>
            <a:fillRect/>
          </a:stretch>
        </p:blipFill>
        <p:spPr>
          <a:xfrm rot="2815721">
            <a:off x="10998190" y="1349243"/>
            <a:ext cx="476250" cy="476250"/>
          </a:xfrm>
          <a:prstGeom prst="rect">
            <a:avLst/>
          </a:prstGeom>
          <a:noFill/>
          <a:ln>
            <a:noFill/>
          </a:ln>
        </p:spPr>
      </p:pic>
      <p:pic>
        <p:nvPicPr>
          <p:cNvPr id="897" name="Google Shape;897;p45"/>
          <p:cNvPicPr preferRelativeResize="0"/>
          <p:nvPr/>
        </p:nvPicPr>
        <p:blipFill>
          <a:blip r:embed="rId4">
            <a:alphaModFix/>
          </a:blip>
          <a:stretch>
            <a:fillRect/>
          </a:stretch>
        </p:blipFill>
        <p:spPr>
          <a:xfrm rot="2815721">
            <a:off x="10990937" y="1564647"/>
            <a:ext cx="476250" cy="476250"/>
          </a:xfrm>
          <a:prstGeom prst="rect">
            <a:avLst/>
          </a:prstGeom>
          <a:noFill/>
          <a:ln>
            <a:noFill/>
          </a:ln>
        </p:spPr>
      </p:pic>
      <p:pic>
        <p:nvPicPr>
          <p:cNvPr id="898" name="Google Shape;898;p45"/>
          <p:cNvPicPr preferRelativeResize="0"/>
          <p:nvPr/>
        </p:nvPicPr>
        <p:blipFill>
          <a:blip r:embed="rId4">
            <a:alphaModFix/>
          </a:blip>
          <a:stretch>
            <a:fillRect/>
          </a:stretch>
        </p:blipFill>
        <p:spPr>
          <a:xfrm rot="2815721">
            <a:off x="10983683" y="1780051"/>
            <a:ext cx="476250" cy="476250"/>
          </a:xfrm>
          <a:prstGeom prst="rect">
            <a:avLst/>
          </a:prstGeom>
          <a:noFill/>
          <a:ln>
            <a:noFill/>
          </a:ln>
        </p:spPr>
      </p:pic>
      <p:pic>
        <p:nvPicPr>
          <p:cNvPr id="899" name="Google Shape;899;p45"/>
          <p:cNvPicPr preferRelativeResize="0"/>
          <p:nvPr/>
        </p:nvPicPr>
        <p:blipFill>
          <a:blip r:embed="rId4">
            <a:alphaModFix/>
          </a:blip>
          <a:stretch>
            <a:fillRect/>
          </a:stretch>
        </p:blipFill>
        <p:spPr>
          <a:xfrm rot="2815721">
            <a:off x="10976429" y="1995455"/>
            <a:ext cx="476250" cy="476250"/>
          </a:xfrm>
          <a:prstGeom prst="rect">
            <a:avLst/>
          </a:prstGeom>
          <a:noFill/>
          <a:ln>
            <a:noFill/>
          </a:ln>
        </p:spPr>
      </p:pic>
      <p:pic>
        <p:nvPicPr>
          <p:cNvPr id="900" name="Google Shape;900;p45"/>
          <p:cNvPicPr preferRelativeResize="0"/>
          <p:nvPr/>
        </p:nvPicPr>
        <p:blipFill>
          <a:blip r:embed="rId4">
            <a:alphaModFix/>
          </a:blip>
          <a:stretch>
            <a:fillRect/>
          </a:stretch>
        </p:blipFill>
        <p:spPr>
          <a:xfrm rot="2815721">
            <a:off x="10969176" y="2210859"/>
            <a:ext cx="476250" cy="476250"/>
          </a:xfrm>
          <a:prstGeom prst="rect">
            <a:avLst/>
          </a:prstGeom>
          <a:noFill/>
          <a:ln>
            <a:noFill/>
          </a:ln>
        </p:spPr>
      </p:pic>
      <p:pic>
        <p:nvPicPr>
          <p:cNvPr id="901" name="Google Shape;901;p45"/>
          <p:cNvPicPr preferRelativeResize="0"/>
          <p:nvPr/>
        </p:nvPicPr>
        <p:blipFill>
          <a:blip r:embed="rId4">
            <a:alphaModFix/>
          </a:blip>
          <a:stretch>
            <a:fillRect/>
          </a:stretch>
        </p:blipFill>
        <p:spPr>
          <a:xfrm rot="2815721">
            <a:off x="10961922" y="2426263"/>
            <a:ext cx="476250" cy="476250"/>
          </a:xfrm>
          <a:prstGeom prst="rect">
            <a:avLst/>
          </a:prstGeom>
          <a:noFill/>
          <a:ln>
            <a:noFill/>
          </a:ln>
        </p:spPr>
      </p:pic>
      <p:pic>
        <p:nvPicPr>
          <p:cNvPr id="902" name="Google Shape;902;p45"/>
          <p:cNvPicPr preferRelativeResize="0"/>
          <p:nvPr/>
        </p:nvPicPr>
        <p:blipFill>
          <a:blip r:embed="rId4">
            <a:alphaModFix/>
          </a:blip>
          <a:stretch>
            <a:fillRect/>
          </a:stretch>
        </p:blipFill>
        <p:spPr>
          <a:xfrm rot="2815721">
            <a:off x="10954669" y="2641667"/>
            <a:ext cx="476250" cy="476250"/>
          </a:xfrm>
          <a:prstGeom prst="rect">
            <a:avLst/>
          </a:prstGeom>
          <a:noFill/>
          <a:ln>
            <a:noFill/>
          </a:ln>
        </p:spPr>
      </p:pic>
      <p:pic>
        <p:nvPicPr>
          <p:cNvPr id="903" name="Google Shape;903;p45"/>
          <p:cNvPicPr preferRelativeResize="0"/>
          <p:nvPr/>
        </p:nvPicPr>
        <p:blipFill>
          <a:blip r:embed="rId4">
            <a:alphaModFix/>
          </a:blip>
          <a:stretch>
            <a:fillRect/>
          </a:stretch>
        </p:blipFill>
        <p:spPr>
          <a:xfrm rot="2815721">
            <a:off x="10947415" y="2857071"/>
            <a:ext cx="476250" cy="476250"/>
          </a:xfrm>
          <a:prstGeom prst="rect">
            <a:avLst/>
          </a:prstGeom>
          <a:noFill/>
          <a:ln>
            <a:noFill/>
          </a:ln>
        </p:spPr>
      </p:pic>
      <p:pic>
        <p:nvPicPr>
          <p:cNvPr id="904" name="Google Shape;904;p45"/>
          <p:cNvPicPr preferRelativeResize="0"/>
          <p:nvPr/>
        </p:nvPicPr>
        <p:blipFill>
          <a:blip r:embed="rId4">
            <a:alphaModFix/>
          </a:blip>
          <a:stretch>
            <a:fillRect/>
          </a:stretch>
        </p:blipFill>
        <p:spPr>
          <a:xfrm rot="2815721">
            <a:off x="10940161" y="3072476"/>
            <a:ext cx="476250" cy="476250"/>
          </a:xfrm>
          <a:prstGeom prst="rect">
            <a:avLst/>
          </a:prstGeom>
          <a:noFill/>
          <a:ln>
            <a:noFill/>
          </a:ln>
        </p:spPr>
      </p:pic>
      <p:pic>
        <p:nvPicPr>
          <p:cNvPr id="905" name="Google Shape;905;p45"/>
          <p:cNvPicPr preferRelativeResize="0"/>
          <p:nvPr/>
        </p:nvPicPr>
        <p:blipFill>
          <a:blip r:embed="rId4">
            <a:alphaModFix/>
          </a:blip>
          <a:stretch>
            <a:fillRect/>
          </a:stretch>
        </p:blipFill>
        <p:spPr>
          <a:xfrm rot="2815721">
            <a:off x="10932908" y="3287880"/>
            <a:ext cx="476250" cy="476250"/>
          </a:xfrm>
          <a:prstGeom prst="rect">
            <a:avLst/>
          </a:prstGeom>
          <a:noFill/>
          <a:ln>
            <a:noFill/>
          </a:ln>
        </p:spPr>
      </p:pic>
      <p:pic>
        <p:nvPicPr>
          <p:cNvPr id="906" name="Google Shape;906;p45"/>
          <p:cNvPicPr preferRelativeResize="0"/>
          <p:nvPr/>
        </p:nvPicPr>
        <p:blipFill>
          <a:blip r:embed="rId4">
            <a:alphaModFix/>
          </a:blip>
          <a:stretch>
            <a:fillRect/>
          </a:stretch>
        </p:blipFill>
        <p:spPr>
          <a:xfrm rot="2815721">
            <a:off x="10925654" y="3503284"/>
            <a:ext cx="476250" cy="476250"/>
          </a:xfrm>
          <a:prstGeom prst="rect">
            <a:avLst/>
          </a:prstGeom>
          <a:noFill/>
          <a:ln>
            <a:noFill/>
          </a:ln>
        </p:spPr>
      </p:pic>
      <p:pic>
        <p:nvPicPr>
          <p:cNvPr id="907" name="Google Shape;907;p45"/>
          <p:cNvPicPr preferRelativeResize="0"/>
          <p:nvPr/>
        </p:nvPicPr>
        <p:blipFill>
          <a:blip r:embed="rId4">
            <a:alphaModFix/>
          </a:blip>
          <a:stretch>
            <a:fillRect/>
          </a:stretch>
        </p:blipFill>
        <p:spPr>
          <a:xfrm rot="2815721">
            <a:off x="10918400" y="3718688"/>
            <a:ext cx="476250" cy="476250"/>
          </a:xfrm>
          <a:prstGeom prst="rect">
            <a:avLst/>
          </a:prstGeom>
          <a:noFill/>
          <a:ln>
            <a:noFill/>
          </a:ln>
        </p:spPr>
      </p:pic>
      <p:pic>
        <p:nvPicPr>
          <p:cNvPr id="908" name="Google Shape;908;p45"/>
          <p:cNvPicPr preferRelativeResize="0"/>
          <p:nvPr/>
        </p:nvPicPr>
        <p:blipFill>
          <a:blip r:embed="rId4">
            <a:alphaModFix/>
          </a:blip>
          <a:stretch>
            <a:fillRect/>
          </a:stretch>
        </p:blipFill>
        <p:spPr>
          <a:xfrm rot="2815721">
            <a:off x="10911147" y="3934092"/>
            <a:ext cx="476250" cy="476250"/>
          </a:xfrm>
          <a:prstGeom prst="rect">
            <a:avLst/>
          </a:prstGeom>
          <a:noFill/>
          <a:ln>
            <a:noFill/>
          </a:ln>
        </p:spPr>
      </p:pic>
      <p:pic>
        <p:nvPicPr>
          <p:cNvPr id="909" name="Google Shape;909;p45"/>
          <p:cNvPicPr preferRelativeResize="0"/>
          <p:nvPr/>
        </p:nvPicPr>
        <p:blipFill>
          <a:blip r:embed="rId4">
            <a:alphaModFix/>
          </a:blip>
          <a:stretch>
            <a:fillRect/>
          </a:stretch>
        </p:blipFill>
        <p:spPr>
          <a:xfrm rot="2815721">
            <a:off x="10903893" y="4149496"/>
            <a:ext cx="476250" cy="476250"/>
          </a:xfrm>
          <a:prstGeom prst="rect">
            <a:avLst/>
          </a:prstGeom>
          <a:noFill/>
          <a:ln>
            <a:noFill/>
          </a:ln>
        </p:spPr>
      </p:pic>
      <p:pic>
        <p:nvPicPr>
          <p:cNvPr id="910" name="Google Shape;910;p45"/>
          <p:cNvPicPr preferRelativeResize="0"/>
          <p:nvPr/>
        </p:nvPicPr>
        <p:blipFill>
          <a:blip r:embed="rId4">
            <a:alphaModFix/>
          </a:blip>
          <a:stretch>
            <a:fillRect/>
          </a:stretch>
        </p:blipFill>
        <p:spPr>
          <a:xfrm rot="2815721">
            <a:off x="10896639" y="4364900"/>
            <a:ext cx="476250" cy="476250"/>
          </a:xfrm>
          <a:prstGeom prst="rect">
            <a:avLst/>
          </a:prstGeom>
          <a:noFill/>
          <a:ln>
            <a:noFill/>
          </a:ln>
        </p:spPr>
      </p:pic>
      <p:pic>
        <p:nvPicPr>
          <p:cNvPr id="911" name="Google Shape;911;p45"/>
          <p:cNvPicPr preferRelativeResize="0"/>
          <p:nvPr/>
        </p:nvPicPr>
        <p:blipFill>
          <a:blip r:embed="rId4">
            <a:alphaModFix/>
          </a:blip>
          <a:stretch>
            <a:fillRect/>
          </a:stretch>
        </p:blipFill>
        <p:spPr>
          <a:xfrm rot="2815721">
            <a:off x="10889386" y="4580304"/>
            <a:ext cx="476250" cy="476250"/>
          </a:xfrm>
          <a:prstGeom prst="rect">
            <a:avLst/>
          </a:prstGeom>
          <a:noFill/>
          <a:ln>
            <a:noFill/>
          </a:ln>
        </p:spPr>
      </p:pic>
      <p:pic>
        <p:nvPicPr>
          <p:cNvPr id="912" name="Google Shape;912;p45"/>
          <p:cNvPicPr preferRelativeResize="0"/>
          <p:nvPr/>
        </p:nvPicPr>
        <p:blipFill>
          <a:blip r:embed="rId4">
            <a:alphaModFix/>
          </a:blip>
          <a:stretch>
            <a:fillRect/>
          </a:stretch>
        </p:blipFill>
        <p:spPr>
          <a:xfrm rot="2815721">
            <a:off x="10882132" y="4795708"/>
            <a:ext cx="476250" cy="476250"/>
          </a:xfrm>
          <a:prstGeom prst="rect">
            <a:avLst/>
          </a:prstGeom>
          <a:noFill/>
          <a:ln>
            <a:noFill/>
          </a:ln>
        </p:spPr>
      </p:pic>
      <p:pic>
        <p:nvPicPr>
          <p:cNvPr id="913" name="Google Shape;913;p45"/>
          <p:cNvPicPr preferRelativeResize="0"/>
          <p:nvPr/>
        </p:nvPicPr>
        <p:blipFill>
          <a:blip r:embed="rId4">
            <a:alphaModFix/>
          </a:blip>
          <a:stretch>
            <a:fillRect/>
          </a:stretch>
        </p:blipFill>
        <p:spPr>
          <a:xfrm rot="2815721">
            <a:off x="10874878" y="5011112"/>
            <a:ext cx="476250" cy="476250"/>
          </a:xfrm>
          <a:prstGeom prst="rect">
            <a:avLst/>
          </a:prstGeom>
          <a:noFill/>
          <a:ln>
            <a:noFill/>
          </a:ln>
        </p:spPr>
      </p:pic>
      <p:pic>
        <p:nvPicPr>
          <p:cNvPr id="914" name="Google Shape;914;p45"/>
          <p:cNvPicPr preferRelativeResize="0"/>
          <p:nvPr/>
        </p:nvPicPr>
        <p:blipFill>
          <a:blip r:embed="rId4">
            <a:alphaModFix/>
          </a:blip>
          <a:stretch>
            <a:fillRect/>
          </a:stretch>
        </p:blipFill>
        <p:spPr>
          <a:xfrm rot="2815721">
            <a:off x="10867625" y="5226516"/>
            <a:ext cx="476250" cy="476250"/>
          </a:xfrm>
          <a:prstGeom prst="rect">
            <a:avLst/>
          </a:prstGeom>
          <a:noFill/>
          <a:ln>
            <a:noFill/>
          </a:ln>
        </p:spPr>
      </p:pic>
      <p:pic>
        <p:nvPicPr>
          <p:cNvPr id="915" name="Google Shape;915;p45"/>
          <p:cNvPicPr preferRelativeResize="0"/>
          <p:nvPr/>
        </p:nvPicPr>
        <p:blipFill>
          <a:blip r:embed="rId4">
            <a:alphaModFix/>
          </a:blip>
          <a:stretch>
            <a:fillRect/>
          </a:stretch>
        </p:blipFill>
        <p:spPr>
          <a:xfrm rot="2815721">
            <a:off x="10860371" y="5441920"/>
            <a:ext cx="476250" cy="476250"/>
          </a:xfrm>
          <a:prstGeom prst="rect">
            <a:avLst/>
          </a:prstGeom>
          <a:noFill/>
          <a:ln>
            <a:noFill/>
          </a:ln>
        </p:spPr>
      </p:pic>
      <p:pic>
        <p:nvPicPr>
          <p:cNvPr id="916" name="Google Shape;916;p45"/>
          <p:cNvPicPr preferRelativeResize="0"/>
          <p:nvPr/>
        </p:nvPicPr>
        <p:blipFill>
          <a:blip r:embed="rId4">
            <a:alphaModFix/>
          </a:blip>
          <a:stretch>
            <a:fillRect/>
          </a:stretch>
        </p:blipFill>
        <p:spPr>
          <a:xfrm rot="2815721">
            <a:off x="10853118" y="5657324"/>
            <a:ext cx="476250" cy="476250"/>
          </a:xfrm>
          <a:prstGeom prst="rect">
            <a:avLst/>
          </a:prstGeom>
          <a:noFill/>
          <a:ln>
            <a:noFill/>
          </a:ln>
        </p:spPr>
      </p:pic>
      <p:pic>
        <p:nvPicPr>
          <p:cNvPr id="917" name="Google Shape;917;p45"/>
          <p:cNvPicPr preferRelativeResize="0"/>
          <p:nvPr/>
        </p:nvPicPr>
        <p:blipFill>
          <a:blip r:embed="rId4">
            <a:alphaModFix/>
          </a:blip>
          <a:stretch>
            <a:fillRect/>
          </a:stretch>
        </p:blipFill>
        <p:spPr>
          <a:xfrm>
            <a:off x="9634975" y="4641925"/>
            <a:ext cx="476250" cy="476250"/>
          </a:xfrm>
          <a:prstGeom prst="rect">
            <a:avLst/>
          </a:prstGeom>
          <a:noFill/>
          <a:ln>
            <a:noFill/>
          </a:ln>
        </p:spPr>
      </p:pic>
      <p:pic>
        <p:nvPicPr>
          <p:cNvPr id="918" name="Google Shape;918;p45"/>
          <p:cNvPicPr preferRelativeResize="0"/>
          <p:nvPr/>
        </p:nvPicPr>
        <p:blipFill>
          <a:blip r:embed="rId4">
            <a:alphaModFix/>
          </a:blip>
          <a:stretch>
            <a:fillRect/>
          </a:stretch>
        </p:blipFill>
        <p:spPr>
          <a:xfrm>
            <a:off x="9787375" y="4794325"/>
            <a:ext cx="476250" cy="476250"/>
          </a:xfrm>
          <a:prstGeom prst="rect">
            <a:avLst/>
          </a:prstGeom>
          <a:noFill/>
          <a:ln>
            <a:noFill/>
          </a:ln>
        </p:spPr>
      </p:pic>
      <p:pic>
        <p:nvPicPr>
          <p:cNvPr id="919" name="Google Shape;919;p45"/>
          <p:cNvPicPr preferRelativeResize="0"/>
          <p:nvPr/>
        </p:nvPicPr>
        <p:blipFill>
          <a:blip r:embed="rId4">
            <a:alphaModFix/>
          </a:blip>
          <a:stretch>
            <a:fillRect/>
          </a:stretch>
        </p:blipFill>
        <p:spPr>
          <a:xfrm>
            <a:off x="9939775" y="4946725"/>
            <a:ext cx="476250" cy="476250"/>
          </a:xfrm>
          <a:prstGeom prst="rect">
            <a:avLst/>
          </a:prstGeom>
          <a:noFill/>
          <a:ln>
            <a:noFill/>
          </a:ln>
        </p:spPr>
      </p:pic>
      <p:pic>
        <p:nvPicPr>
          <p:cNvPr id="920" name="Google Shape;920;p45"/>
          <p:cNvPicPr preferRelativeResize="0"/>
          <p:nvPr/>
        </p:nvPicPr>
        <p:blipFill>
          <a:blip r:embed="rId4">
            <a:alphaModFix/>
          </a:blip>
          <a:stretch>
            <a:fillRect/>
          </a:stretch>
        </p:blipFill>
        <p:spPr>
          <a:xfrm rot="2815721">
            <a:off x="10829654" y="-2457039"/>
            <a:ext cx="476250" cy="476250"/>
          </a:xfrm>
          <a:prstGeom prst="rect">
            <a:avLst/>
          </a:prstGeom>
          <a:noFill/>
          <a:ln>
            <a:noFill/>
          </a:ln>
        </p:spPr>
      </p:pic>
      <p:pic>
        <p:nvPicPr>
          <p:cNvPr id="921" name="Google Shape;921;p45"/>
          <p:cNvPicPr preferRelativeResize="0"/>
          <p:nvPr/>
        </p:nvPicPr>
        <p:blipFill>
          <a:blip r:embed="rId4">
            <a:alphaModFix/>
          </a:blip>
          <a:stretch>
            <a:fillRect/>
          </a:stretch>
        </p:blipFill>
        <p:spPr>
          <a:xfrm rot="2815721">
            <a:off x="10822401" y="-2241635"/>
            <a:ext cx="476250" cy="476250"/>
          </a:xfrm>
          <a:prstGeom prst="rect">
            <a:avLst/>
          </a:prstGeom>
          <a:noFill/>
          <a:ln>
            <a:noFill/>
          </a:ln>
        </p:spPr>
      </p:pic>
      <p:pic>
        <p:nvPicPr>
          <p:cNvPr id="922" name="Google Shape;922;p45"/>
          <p:cNvPicPr preferRelativeResize="0"/>
          <p:nvPr/>
        </p:nvPicPr>
        <p:blipFill>
          <a:blip r:embed="rId4">
            <a:alphaModFix/>
          </a:blip>
          <a:stretch>
            <a:fillRect/>
          </a:stretch>
        </p:blipFill>
        <p:spPr>
          <a:xfrm rot="2815721">
            <a:off x="10815147" y="-2026231"/>
            <a:ext cx="476250" cy="476250"/>
          </a:xfrm>
          <a:prstGeom prst="rect">
            <a:avLst/>
          </a:prstGeom>
          <a:noFill/>
          <a:ln>
            <a:noFill/>
          </a:ln>
        </p:spPr>
      </p:pic>
      <p:pic>
        <p:nvPicPr>
          <p:cNvPr id="923" name="Google Shape;923;p45"/>
          <p:cNvPicPr preferRelativeResize="0"/>
          <p:nvPr/>
        </p:nvPicPr>
        <p:blipFill>
          <a:blip r:embed="rId4">
            <a:alphaModFix/>
          </a:blip>
          <a:stretch>
            <a:fillRect/>
          </a:stretch>
        </p:blipFill>
        <p:spPr>
          <a:xfrm rot="2815721">
            <a:off x="10807893" y="-1810827"/>
            <a:ext cx="476250" cy="476250"/>
          </a:xfrm>
          <a:prstGeom prst="rect">
            <a:avLst/>
          </a:prstGeom>
          <a:noFill/>
          <a:ln>
            <a:noFill/>
          </a:ln>
        </p:spPr>
      </p:pic>
      <p:pic>
        <p:nvPicPr>
          <p:cNvPr id="924" name="Google Shape;924;p45"/>
          <p:cNvPicPr preferRelativeResize="0"/>
          <p:nvPr/>
        </p:nvPicPr>
        <p:blipFill>
          <a:blip r:embed="rId4">
            <a:alphaModFix/>
          </a:blip>
          <a:stretch>
            <a:fillRect/>
          </a:stretch>
        </p:blipFill>
        <p:spPr>
          <a:xfrm rot="2815721">
            <a:off x="10800640" y="-1595423"/>
            <a:ext cx="476250" cy="476250"/>
          </a:xfrm>
          <a:prstGeom prst="rect">
            <a:avLst/>
          </a:prstGeom>
          <a:noFill/>
          <a:ln>
            <a:noFill/>
          </a:ln>
        </p:spPr>
      </p:pic>
      <p:pic>
        <p:nvPicPr>
          <p:cNvPr id="925" name="Google Shape;925;p45"/>
          <p:cNvPicPr preferRelativeResize="0"/>
          <p:nvPr/>
        </p:nvPicPr>
        <p:blipFill>
          <a:blip r:embed="rId4">
            <a:alphaModFix/>
          </a:blip>
          <a:stretch>
            <a:fillRect/>
          </a:stretch>
        </p:blipFill>
        <p:spPr>
          <a:xfrm rot="2815721">
            <a:off x="10793386" y="-1380019"/>
            <a:ext cx="476250" cy="476250"/>
          </a:xfrm>
          <a:prstGeom prst="rect">
            <a:avLst/>
          </a:prstGeom>
          <a:noFill/>
          <a:ln>
            <a:noFill/>
          </a:ln>
        </p:spPr>
      </p:pic>
      <p:pic>
        <p:nvPicPr>
          <p:cNvPr id="926" name="Google Shape;926;p45"/>
          <p:cNvPicPr preferRelativeResize="0"/>
          <p:nvPr/>
        </p:nvPicPr>
        <p:blipFill>
          <a:blip r:embed="rId4">
            <a:alphaModFix/>
          </a:blip>
          <a:stretch>
            <a:fillRect/>
          </a:stretch>
        </p:blipFill>
        <p:spPr>
          <a:xfrm rot="2815721">
            <a:off x="10786133" y="-1164615"/>
            <a:ext cx="476250" cy="476250"/>
          </a:xfrm>
          <a:prstGeom prst="rect">
            <a:avLst/>
          </a:prstGeom>
          <a:noFill/>
          <a:ln>
            <a:noFill/>
          </a:ln>
        </p:spPr>
      </p:pic>
      <p:pic>
        <p:nvPicPr>
          <p:cNvPr id="927" name="Google Shape;927;p45"/>
          <p:cNvPicPr preferRelativeResize="0"/>
          <p:nvPr/>
        </p:nvPicPr>
        <p:blipFill>
          <a:blip r:embed="rId4">
            <a:alphaModFix/>
          </a:blip>
          <a:stretch>
            <a:fillRect/>
          </a:stretch>
        </p:blipFill>
        <p:spPr>
          <a:xfrm rot="2815721">
            <a:off x="10778879" y="-949211"/>
            <a:ext cx="476250" cy="476250"/>
          </a:xfrm>
          <a:prstGeom prst="rect">
            <a:avLst/>
          </a:prstGeom>
          <a:noFill/>
          <a:ln>
            <a:noFill/>
          </a:ln>
        </p:spPr>
      </p:pic>
      <p:pic>
        <p:nvPicPr>
          <p:cNvPr id="928" name="Google Shape;928;p45"/>
          <p:cNvPicPr preferRelativeResize="0"/>
          <p:nvPr/>
        </p:nvPicPr>
        <p:blipFill>
          <a:blip r:embed="rId4">
            <a:alphaModFix/>
          </a:blip>
          <a:stretch>
            <a:fillRect/>
          </a:stretch>
        </p:blipFill>
        <p:spPr>
          <a:xfrm rot="2815721">
            <a:off x="10771625" y="-733807"/>
            <a:ext cx="476250" cy="476250"/>
          </a:xfrm>
          <a:prstGeom prst="rect">
            <a:avLst/>
          </a:prstGeom>
          <a:noFill/>
          <a:ln>
            <a:noFill/>
          </a:ln>
        </p:spPr>
      </p:pic>
      <p:pic>
        <p:nvPicPr>
          <p:cNvPr id="929" name="Google Shape;929;p45"/>
          <p:cNvPicPr preferRelativeResize="0"/>
          <p:nvPr/>
        </p:nvPicPr>
        <p:blipFill>
          <a:blip r:embed="rId4">
            <a:alphaModFix/>
          </a:blip>
          <a:stretch>
            <a:fillRect/>
          </a:stretch>
        </p:blipFill>
        <p:spPr>
          <a:xfrm rot="2815721">
            <a:off x="10764372" y="-518403"/>
            <a:ext cx="476250" cy="476250"/>
          </a:xfrm>
          <a:prstGeom prst="rect">
            <a:avLst/>
          </a:prstGeom>
          <a:noFill/>
          <a:ln>
            <a:noFill/>
          </a:ln>
        </p:spPr>
      </p:pic>
      <p:pic>
        <p:nvPicPr>
          <p:cNvPr id="930" name="Google Shape;930;p45"/>
          <p:cNvPicPr preferRelativeResize="0"/>
          <p:nvPr/>
        </p:nvPicPr>
        <p:blipFill>
          <a:blip r:embed="rId4">
            <a:alphaModFix/>
          </a:blip>
          <a:stretch>
            <a:fillRect/>
          </a:stretch>
        </p:blipFill>
        <p:spPr>
          <a:xfrm rot="2815721">
            <a:off x="10757118" y="-302999"/>
            <a:ext cx="476250" cy="476250"/>
          </a:xfrm>
          <a:prstGeom prst="rect">
            <a:avLst/>
          </a:prstGeom>
          <a:noFill/>
          <a:ln>
            <a:noFill/>
          </a:ln>
        </p:spPr>
      </p:pic>
      <p:pic>
        <p:nvPicPr>
          <p:cNvPr id="931" name="Google Shape;931;p45"/>
          <p:cNvPicPr preferRelativeResize="0"/>
          <p:nvPr/>
        </p:nvPicPr>
        <p:blipFill>
          <a:blip r:embed="rId4">
            <a:alphaModFix/>
          </a:blip>
          <a:stretch>
            <a:fillRect/>
          </a:stretch>
        </p:blipFill>
        <p:spPr>
          <a:xfrm rot="2815721">
            <a:off x="10749864" y="-87595"/>
            <a:ext cx="476250" cy="476250"/>
          </a:xfrm>
          <a:prstGeom prst="rect">
            <a:avLst/>
          </a:prstGeom>
          <a:noFill/>
          <a:ln>
            <a:noFill/>
          </a:ln>
        </p:spPr>
      </p:pic>
      <p:pic>
        <p:nvPicPr>
          <p:cNvPr id="932" name="Google Shape;932;p45"/>
          <p:cNvPicPr preferRelativeResize="0"/>
          <p:nvPr/>
        </p:nvPicPr>
        <p:blipFill>
          <a:blip r:embed="rId4">
            <a:alphaModFix/>
          </a:blip>
          <a:stretch>
            <a:fillRect/>
          </a:stretch>
        </p:blipFill>
        <p:spPr>
          <a:xfrm rot="2815721">
            <a:off x="10742611" y="127809"/>
            <a:ext cx="476250" cy="476250"/>
          </a:xfrm>
          <a:prstGeom prst="rect">
            <a:avLst/>
          </a:prstGeom>
          <a:noFill/>
          <a:ln>
            <a:noFill/>
          </a:ln>
        </p:spPr>
      </p:pic>
      <p:pic>
        <p:nvPicPr>
          <p:cNvPr id="933" name="Google Shape;933;p45"/>
          <p:cNvPicPr preferRelativeResize="0"/>
          <p:nvPr/>
        </p:nvPicPr>
        <p:blipFill>
          <a:blip r:embed="rId4">
            <a:alphaModFix/>
          </a:blip>
          <a:stretch>
            <a:fillRect/>
          </a:stretch>
        </p:blipFill>
        <p:spPr>
          <a:xfrm rot="2815721">
            <a:off x="10735357" y="343213"/>
            <a:ext cx="476250" cy="476250"/>
          </a:xfrm>
          <a:prstGeom prst="rect">
            <a:avLst/>
          </a:prstGeom>
          <a:noFill/>
          <a:ln>
            <a:noFill/>
          </a:ln>
        </p:spPr>
      </p:pic>
      <p:pic>
        <p:nvPicPr>
          <p:cNvPr id="934" name="Google Shape;934;p45"/>
          <p:cNvPicPr preferRelativeResize="0"/>
          <p:nvPr/>
        </p:nvPicPr>
        <p:blipFill>
          <a:blip r:embed="rId4">
            <a:alphaModFix/>
          </a:blip>
          <a:stretch>
            <a:fillRect/>
          </a:stretch>
        </p:blipFill>
        <p:spPr>
          <a:xfrm rot="2815721">
            <a:off x="10728103" y="558617"/>
            <a:ext cx="476250" cy="476250"/>
          </a:xfrm>
          <a:prstGeom prst="rect">
            <a:avLst/>
          </a:prstGeom>
          <a:noFill/>
          <a:ln>
            <a:noFill/>
          </a:ln>
        </p:spPr>
      </p:pic>
      <p:pic>
        <p:nvPicPr>
          <p:cNvPr id="935" name="Google Shape;935;p45"/>
          <p:cNvPicPr preferRelativeResize="0"/>
          <p:nvPr/>
        </p:nvPicPr>
        <p:blipFill>
          <a:blip r:embed="rId4">
            <a:alphaModFix/>
          </a:blip>
          <a:stretch>
            <a:fillRect/>
          </a:stretch>
        </p:blipFill>
        <p:spPr>
          <a:xfrm rot="2815721">
            <a:off x="10720850" y="774022"/>
            <a:ext cx="476250" cy="476250"/>
          </a:xfrm>
          <a:prstGeom prst="rect">
            <a:avLst/>
          </a:prstGeom>
          <a:noFill/>
          <a:ln>
            <a:noFill/>
          </a:ln>
        </p:spPr>
      </p:pic>
      <p:pic>
        <p:nvPicPr>
          <p:cNvPr id="936" name="Google Shape;936;p45"/>
          <p:cNvPicPr preferRelativeResize="0"/>
          <p:nvPr/>
        </p:nvPicPr>
        <p:blipFill>
          <a:blip r:embed="rId4">
            <a:alphaModFix/>
          </a:blip>
          <a:stretch>
            <a:fillRect/>
          </a:stretch>
        </p:blipFill>
        <p:spPr>
          <a:xfrm rot="2815721">
            <a:off x="10713596" y="989426"/>
            <a:ext cx="476250" cy="476250"/>
          </a:xfrm>
          <a:prstGeom prst="rect">
            <a:avLst/>
          </a:prstGeom>
          <a:noFill/>
          <a:ln>
            <a:noFill/>
          </a:ln>
        </p:spPr>
      </p:pic>
      <p:pic>
        <p:nvPicPr>
          <p:cNvPr id="937" name="Google Shape;937;p45"/>
          <p:cNvPicPr preferRelativeResize="0"/>
          <p:nvPr/>
        </p:nvPicPr>
        <p:blipFill>
          <a:blip r:embed="rId4">
            <a:alphaModFix/>
          </a:blip>
          <a:stretch>
            <a:fillRect/>
          </a:stretch>
        </p:blipFill>
        <p:spPr>
          <a:xfrm rot="2815721">
            <a:off x="10706342" y="1204830"/>
            <a:ext cx="476250" cy="476250"/>
          </a:xfrm>
          <a:prstGeom prst="rect">
            <a:avLst/>
          </a:prstGeom>
          <a:noFill/>
          <a:ln>
            <a:noFill/>
          </a:ln>
        </p:spPr>
      </p:pic>
      <p:pic>
        <p:nvPicPr>
          <p:cNvPr id="938" name="Google Shape;938;p45"/>
          <p:cNvPicPr preferRelativeResize="0"/>
          <p:nvPr/>
        </p:nvPicPr>
        <p:blipFill>
          <a:blip r:embed="rId4">
            <a:alphaModFix/>
          </a:blip>
          <a:stretch>
            <a:fillRect/>
          </a:stretch>
        </p:blipFill>
        <p:spPr>
          <a:xfrm rot="2815721">
            <a:off x="10699089" y="1420234"/>
            <a:ext cx="476250" cy="476250"/>
          </a:xfrm>
          <a:prstGeom prst="rect">
            <a:avLst/>
          </a:prstGeom>
          <a:noFill/>
          <a:ln>
            <a:noFill/>
          </a:ln>
        </p:spPr>
      </p:pic>
      <p:pic>
        <p:nvPicPr>
          <p:cNvPr id="939" name="Google Shape;939;p45"/>
          <p:cNvPicPr preferRelativeResize="0"/>
          <p:nvPr/>
        </p:nvPicPr>
        <p:blipFill>
          <a:blip r:embed="rId4">
            <a:alphaModFix/>
          </a:blip>
          <a:stretch>
            <a:fillRect/>
          </a:stretch>
        </p:blipFill>
        <p:spPr>
          <a:xfrm rot="2815721">
            <a:off x="10691835" y="1635638"/>
            <a:ext cx="476250" cy="476250"/>
          </a:xfrm>
          <a:prstGeom prst="rect">
            <a:avLst/>
          </a:prstGeom>
          <a:noFill/>
          <a:ln>
            <a:noFill/>
          </a:ln>
        </p:spPr>
      </p:pic>
      <p:pic>
        <p:nvPicPr>
          <p:cNvPr id="940" name="Google Shape;940;p45"/>
          <p:cNvPicPr preferRelativeResize="0"/>
          <p:nvPr/>
        </p:nvPicPr>
        <p:blipFill>
          <a:blip r:embed="rId4">
            <a:alphaModFix/>
          </a:blip>
          <a:stretch>
            <a:fillRect/>
          </a:stretch>
        </p:blipFill>
        <p:spPr>
          <a:xfrm rot="2815721">
            <a:off x="10684582" y="1851042"/>
            <a:ext cx="476250" cy="476250"/>
          </a:xfrm>
          <a:prstGeom prst="rect">
            <a:avLst/>
          </a:prstGeom>
          <a:noFill/>
          <a:ln>
            <a:noFill/>
          </a:ln>
        </p:spPr>
      </p:pic>
      <p:pic>
        <p:nvPicPr>
          <p:cNvPr id="941" name="Google Shape;941;p45"/>
          <p:cNvPicPr preferRelativeResize="0"/>
          <p:nvPr/>
        </p:nvPicPr>
        <p:blipFill>
          <a:blip r:embed="rId4">
            <a:alphaModFix/>
          </a:blip>
          <a:stretch>
            <a:fillRect/>
          </a:stretch>
        </p:blipFill>
        <p:spPr>
          <a:xfrm rot="2815721">
            <a:off x="10677328" y="2066446"/>
            <a:ext cx="476250" cy="476250"/>
          </a:xfrm>
          <a:prstGeom prst="rect">
            <a:avLst/>
          </a:prstGeom>
          <a:noFill/>
          <a:ln>
            <a:noFill/>
          </a:ln>
        </p:spPr>
      </p:pic>
      <p:pic>
        <p:nvPicPr>
          <p:cNvPr id="942" name="Google Shape;942;p45"/>
          <p:cNvPicPr preferRelativeResize="0"/>
          <p:nvPr/>
        </p:nvPicPr>
        <p:blipFill>
          <a:blip r:embed="rId4">
            <a:alphaModFix/>
          </a:blip>
          <a:stretch>
            <a:fillRect/>
          </a:stretch>
        </p:blipFill>
        <p:spPr>
          <a:xfrm rot="2815721">
            <a:off x="10670074" y="2281850"/>
            <a:ext cx="476250" cy="476250"/>
          </a:xfrm>
          <a:prstGeom prst="rect">
            <a:avLst/>
          </a:prstGeom>
          <a:noFill/>
          <a:ln>
            <a:noFill/>
          </a:ln>
        </p:spPr>
      </p:pic>
      <p:pic>
        <p:nvPicPr>
          <p:cNvPr id="943" name="Google Shape;943;p45"/>
          <p:cNvPicPr preferRelativeResize="0"/>
          <p:nvPr/>
        </p:nvPicPr>
        <p:blipFill>
          <a:blip r:embed="rId4">
            <a:alphaModFix/>
          </a:blip>
          <a:stretch>
            <a:fillRect/>
          </a:stretch>
        </p:blipFill>
        <p:spPr>
          <a:xfrm rot="2815721">
            <a:off x="10662821" y="2497254"/>
            <a:ext cx="476250" cy="476250"/>
          </a:xfrm>
          <a:prstGeom prst="rect">
            <a:avLst/>
          </a:prstGeom>
          <a:noFill/>
          <a:ln>
            <a:noFill/>
          </a:ln>
        </p:spPr>
      </p:pic>
      <p:pic>
        <p:nvPicPr>
          <p:cNvPr id="944" name="Google Shape;944;p45"/>
          <p:cNvPicPr preferRelativeResize="0"/>
          <p:nvPr/>
        </p:nvPicPr>
        <p:blipFill>
          <a:blip r:embed="rId4">
            <a:alphaModFix/>
          </a:blip>
          <a:stretch>
            <a:fillRect/>
          </a:stretch>
        </p:blipFill>
        <p:spPr>
          <a:xfrm rot="2815721">
            <a:off x="10655567" y="2712658"/>
            <a:ext cx="476250" cy="476250"/>
          </a:xfrm>
          <a:prstGeom prst="rect">
            <a:avLst/>
          </a:prstGeom>
          <a:noFill/>
          <a:ln>
            <a:noFill/>
          </a:ln>
        </p:spPr>
      </p:pic>
      <p:pic>
        <p:nvPicPr>
          <p:cNvPr id="945" name="Google Shape;945;p45"/>
          <p:cNvPicPr preferRelativeResize="0"/>
          <p:nvPr/>
        </p:nvPicPr>
        <p:blipFill>
          <a:blip r:embed="rId4">
            <a:alphaModFix/>
          </a:blip>
          <a:stretch>
            <a:fillRect/>
          </a:stretch>
        </p:blipFill>
        <p:spPr>
          <a:xfrm rot="2815721">
            <a:off x="10648313" y="2928062"/>
            <a:ext cx="476250" cy="476250"/>
          </a:xfrm>
          <a:prstGeom prst="rect">
            <a:avLst/>
          </a:prstGeom>
          <a:noFill/>
          <a:ln>
            <a:noFill/>
          </a:ln>
        </p:spPr>
      </p:pic>
      <p:pic>
        <p:nvPicPr>
          <p:cNvPr id="946" name="Google Shape;946;p45"/>
          <p:cNvPicPr preferRelativeResize="0"/>
          <p:nvPr/>
        </p:nvPicPr>
        <p:blipFill>
          <a:blip r:embed="rId4">
            <a:alphaModFix/>
          </a:blip>
          <a:stretch>
            <a:fillRect/>
          </a:stretch>
        </p:blipFill>
        <p:spPr>
          <a:xfrm rot="2815721">
            <a:off x="10641060" y="3143466"/>
            <a:ext cx="476250" cy="476250"/>
          </a:xfrm>
          <a:prstGeom prst="rect">
            <a:avLst/>
          </a:prstGeom>
          <a:noFill/>
          <a:ln>
            <a:noFill/>
          </a:ln>
        </p:spPr>
      </p:pic>
      <p:pic>
        <p:nvPicPr>
          <p:cNvPr id="947" name="Google Shape;947;p45"/>
          <p:cNvPicPr preferRelativeResize="0"/>
          <p:nvPr/>
        </p:nvPicPr>
        <p:blipFill>
          <a:blip r:embed="rId4">
            <a:alphaModFix/>
          </a:blip>
          <a:stretch>
            <a:fillRect/>
          </a:stretch>
        </p:blipFill>
        <p:spPr>
          <a:xfrm rot="2815721">
            <a:off x="10633806" y="3358870"/>
            <a:ext cx="476250" cy="476250"/>
          </a:xfrm>
          <a:prstGeom prst="rect">
            <a:avLst/>
          </a:prstGeom>
          <a:noFill/>
          <a:ln>
            <a:noFill/>
          </a:ln>
        </p:spPr>
      </p:pic>
      <p:pic>
        <p:nvPicPr>
          <p:cNvPr id="948" name="Google Shape;948;p45"/>
          <p:cNvPicPr preferRelativeResize="0"/>
          <p:nvPr/>
        </p:nvPicPr>
        <p:blipFill>
          <a:blip r:embed="rId4">
            <a:alphaModFix/>
          </a:blip>
          <a:stretch>
            <a:fillRect/>
          </a:stretch>
        </p:blipFill>
        <p:spPr>
          <a:xfrm rot="2815721">
            <a:off x="10626552" y="3574274"/>
            <a:ext cx="476250" cy="476250"/>
          </a:xfrm>
          <a:prstGeom prst="rect">
            <a:avLst/>
          </a:prstGeom>
          <a:noFill/>
          <a:ln>
            <a:noFill/>
          </a:ln>
        </p:spPr>
      </p:pic>
      <p:pic>
        <p:nvPicPr>
          <p:cNvPr id="949" name="Google Shape;949;p45"/>
          <p:cNvPicPr preferRelativeResize="0"/>
          <p:nvPr/>
        </p:nvPicPr>
        <p:blipFill>
          <a:blip r:embed="rId4">
            <a:alphaModFix/>
          </a:blip>
          <a:stretch>
            <a:fillRect/>
          </a:stretch>
        </p:blipFill>
        <p:spPr>
          <a:xfrm rot="2815721">
            <a:off x="10619299" y="3789678"/>
            <a:ext cx="476250" cy="476250"/>
          </a:xfrm>
          <a:prstGeom prst="rect">
            <a:avLst/>
          </a:prstGeom>
          <a:noFill/>
          <a:ln>
            <a:noFill/>
          </a:ln>
        </p:spPr>
      </p:pic>
      <p:pic>
        <p:nvPicPr>
          <p:cNvPr id="950" name="Google Shape;950;p45"/>
          <p:cNvPicPr preferRelativeResize="0"/>
          <p:nvPr/>
        </p:nvPicPr>
        <p:blipFill>
          <a:blip r:embed="rId4">
            <a:alphaModFix/>
          </a:blip>
          <a:stretch>
            <a:fillRect/>
          </a:stretch>
        </p:blipFill>
        <p:spPr>
          <a:xfrm rot="2815721">
            <a:off x="10612045" y="4005082"/>
            <a:ext cx="476250" cy="476250"/>
          </a:xfrm>
          <a:prstGeom prst="rect">
            <a:avLst/>
          </a:prstGeom>
          <a:noFill/>
          <a:ln>
            <a:noFill/>
          </a:ln>
        </p:spPr>
      </p:pic>
      <p:pic>
        <p:nvPicPr>
          <p:cNvPr id="951" name="Google Shape;951;p45"/>
          <p:cNvPicPr preferRelativeResize="0"/>
          <p:nvPr/>
        </p:nvPicPr>
        <p:blipFill>
          <a:blip r:embed="rId4">
            <a:alphaModFix/>
          </a:blip>
          <a:stretch>
            <a:fillRect/>
          </a:stretch>
        </p:blipFill>
        <p:spPr>
          <a:xfrm rot="2815721">
            <a:off x="10604791" y="4220486"/>
            <a:ext cx="476250" cy="476250"/>
          </a:xfrm>
          <a:prstGeom prst="rect">
            <a:avLst/>
          </a:prstGeom>
          <a:noFill/>
          <a:ln>
            <a:noFill/>
          </a:ln>
        </p:spPr>
      </p:pic>
      <p:pic>
        <p:nvPicPr>
          <p:cNvPr id="952" name="Google Shape;952;p45"/>
          <p:cNvPicPr preferRelativeResize="0"/>
          <p:nvPr/>
        </p:nvPicPr>
        <p:blipFill>
          <a:blip r:embed="rId4">
            <a:alphaModFix/>
          </a:blip>
          <a:stretch>
            <a:fillRect/>
          </a:stretch>
        </p:blipFill>
        <p:spPr>
          <a:xfrm rot="2815721">
            <a:off x="10597538" y="4435890"/>
            <a:ext cx="476250" cy="476250"/>
          </a:xfrm>
          <a:prstGeom prst="rect">
            <a:avLst/>
          </a:prstGeom>
          <a:noFill/>
          <a:ln>
            <a:noFill/>
          </a:ln>
        </p:spPr>
      </p:pic>
      <p:pic>
        <p:nvPicPr>
          <p:cNvPr id="953" name="Google Shape;953;p45"/>
          <p:cNvPicPr preferRelativeResize="0"/>
          <p:nvPr/>
        </p:nvPicPr>
        <p:blipFill>
          <a:blip r:embed="rId4">
            <a:alphaModFix/>
          </a:blip>
          <a:stretch>
            <a:fillRect/>
          </a:stretch>
        </p:blipFill>
        <p:spPr>
          <a:xfrm rot="2815721">
            <a:off x="10590284" y="4651294"/>
            <a:ext cx="476250" cy="476250"/>
          </a:xfrm>
          <a:prstGeom prst="rect">
            <a:avLst/>
          </a:prstGeom>
          <a:noFill/>
          <a:ln>
            <a:noFill/>
          </a:ln>
        </p:spPr>
      </p:pic>
      <p:pic>
        <p:nvPicPr>
          <p:cNvPr id="954" name="Google Shape;954;p45"/>
          <p:cNvPicPr preferRelativeResize="0"/>
          <p:nvPr/>
        </p:nvPicPr>
        <p:blipFill>
          <a:blip r:embed="rId4">
            <a:alphaModFix/>
          </a:blip>
          <a:stretch>
            <a:fillRect/>
          </a:stretch>
        </p:blipFill>
        <p:spPr>
          <a:xfrm rot="2815721">
            <a:off x="10583031" y="4866698"/>
            <a:ext cx="476250" cy="476250"/>
          </a:xfrm>
          <a:prstGeom prst="rect">
            <a:avLst/>
          </a:prstGeom>
          <a:noFill/>
          <a:ln>
            <a:noFill/>
          </a:ln>
        </p:spPr>
      </p:pic>
      <p:pic>
        <p:nvPicPr>
          <p:cNvPr id="955" name="Google Shape;955;p45"/>
          <p:cNvPicPr preferRelativeResize="0"/>
          <p:nvPr/>
        </p:nvPicPr>
        <p:blipFill>
          <a:blip r:embed="rId4">
            <a:alphaModFix/>
          </a:blip>
          <a:stretch>
            <a:fillRect/>
          </a:stretch>
        </p:blipFill>
        <p:spPr>
          <a:xfrm rot="2815721">
            <a:off x="10575777" y="5082103"/>
            <a:ext cx="476250" cy="476250"/>
          </a:xfrm>
          <a:prstGeom prst="rect">
            <a:avLst/>
          </a:prstGeom>
          <a:noFill/>
          <a:ln>
            <a:noFill/>
          </a:ln>
        </p:spPr>
      </p:pic>
      <p:pic>
        <p:nvPicPr>
          <p:cNvPr id="956" name="Google Shape;956;p45"/>
          <p:cNvPicPr preferRelativeResize="0"/>
          <p:nvPr/>
        </p:nvPicPr>
        <p:blipFill>
          <a:blip r:embed="rId4">
            <a:alphaModFix/>
          </a:blip>
          <a:stretch>
            <a:fillRect/>
          </a:stretch>
        </p:blipFill>
        <p:spPr>
          <a:xfrm rot="2815721">
            <a:off x="10568523" y="5297507"/>
            <a:ext cx="476250" cy="476250"/>
          </a:xfrm>
          <a:prstGeom prst="rect">
            <a:avLst/>
          </a:prstGeom>
          <a:noFill/>
          <a:ln>
            <a:noFill/>
          </a:ln>
        </p:spPr>
      </p:pic>
      <p:pic>
        <p:nvPicPr>
          <p:cNvPr id="957" name="Google Shape;957;p45"/>
          <p:cNvPicPr preferRelativeResize="0"/>
          <p:nvPr/>
        </p:nvPicPr>
        <p:blipFill>
          <a:blip r:embed="rId4">
            <a:alphaModFix/>
          </a:blip>
          <a:stretch>
            <a:fillRect/>
          </a:stretch>
        </p:blipFill>
        <p:spPr>
          <a:xfrm rot="2815721">
            <a:off x="10561270" y="5512911"/>
            <a:ext cx="476250" cy="476250"/>
          </a:xfrm>
          <a:prstGeom prst="rect">
            <a:avLst/>
          </a:prstGeom>
          <a:noFill/>
          <a:ln>
            <a:noFill/>
          </a:ln>
        </p:spPr>
      </p:pic>
      <p:pic>
        <p:nvPicPr>
          <p:cNvPr id="958" name="Google Shape;958;p45"/>
          <p:cNvPicPr preferRelativeResize="0"/>
          <p:nvPr/>
        </p:nvPicPr>
        <p:blipFill>
          <a:blip r:embed="rId4">
            <a:alphaModFix/>
          </a:blip>
          <a:stretch>
            <a:fillRect/>
          </a:stretch>
        </p:blipFill>
        <p:spPr>
          <a:xfrm rot="2815721">
            <a:off x="10554016" y="5728315"/>
            <a:ext cx="476250" cy="476250"/>
          </a:xfrm>
          <a:prstGeom prst="rect">
            <a:avLst/>
          </a:prstGeom>
          <a:noFill/>
          <a:ln>
            <a:noFill/>
          </a:ln>
        </p:spPr>
      </p:pic>
      <p:pic>
        <p:nvPicPr>
          <p:cNvPr id="959" name="Google Shape;959;p45"/>
          <p:cNvPicPr preferRelativeResize="0"/>
          <p:nvPr/>
        </p:nvPicPr>
        <p:blipFill>
          <a:blip r:embed="rId4">
            <a:alphaModFix/>
          </a:blip>
          <a:stretch>
            <a:fillRect/>
          </a:stretch>
        </p:blipFill>
        <p:spPr>
          <a:xfrm rot="2815721">
            <a:off x="10546762" y="5943719"/>
            <a:ext cx="476250" cy="476250"/>
          </a:xfrm>
          <a:prstGeom prst="rect">
            <a:avLst/>
          </a:prstGeom>
          <a:noFill/>
          <a:ln>
            <a:noFill/>
          </a:ln>
        </p:spPr>
      </p:pic>
      <p:pic>
        <p:nvPicPr>
          <p:cNvPr id="960" name="Google Shape;960;p45"/>
          <p:cNvPicPr preferRelativeResize="0"/>
          <p:nvPr/>
        </p:nvPicPr>
        <p:blipFill>
          <a:blip r:embed="rId4">
            <a:alphaModFix/>
          </a:blip>
          <a:stretch>
            <a:fillRect/>
          </a:stretch>
        </p:blipFill>
        <p:spPr>
          <a:xfrm>
            <a:off x="9578100" y="5039650"/>
            <a:ext cx="476250" cy="476250"/>
          </a:xfrm>
          <a:prstGeom prst="rect">
            <a:avLst/>
          </a:prstGeom>
          <a:noFill/>
          <a:ln>
            <a:noFill/>
          </a:ln>
        </p:spPr>
      </p:pic>
      <p:pic>
        <p:nvPicPr>
          <p:cNvPr id="961" name="Google Shape;961;p45"/>
          <p:cNvPicPr preferRelativeResize="0"/>
          <p:nvPr/>
        </p:nvPicPr>
        <p:blipFill>
          <a:blip r:embed="rId4">
            <a:alphaModFix/>
          </a:blip>
          <a:stretch>
            <a:fillRect/>
          </a:stretch>
        </p:blipFill>
        <p:spPr>
          <a:xfrm>
            <a:off x="9730500" y="5192050"/>
            <a:ext cx="476250" cy="476250"/>
          </a:xfrm>
          <a:prstGeom prst="rect">
            <a:avLst/>
          </a:prstGeom>
          <a:noFill/>
          <a:ln>
            <a:noFill/>
          </a:ln>
        </p:spPr>
      </p:pic>
      <p:pic>
        <p:nvPicPr>
          <p:cNvPr id="962" name="Google Shape;962;p45"/>
          <p:cNvPicPr preferRelativeResize="0"/>
          <p:nvPr/>
        </p:nvPicPr>
        <p:blipFill>
          <a:blip r:embed="rId4">
            <a:alphaModFix/>
          </a:blip>
          <a:stretch>
            <a:fillRect/>
          </a:stretch>
        </p:blipFill>
        <p:spPr>
          <a:xfrm>
            <a:off x="9882900" y="5344450"/>
            <a:ext cx="476250" cy="476250"/>
          </a:xfrm>
          <a:prstGeom prst="rect">
            <a:avLst/>
          </a:prstGeom>
          <a:noFill/>
          <a:ln>
            <a:noFill/>
          </a:ln>
        </p:spPr>
      </p:pic>
      <p:pic>
        <p:nvPicPr>
          <p:cNvPr id="963" name="Google Shape;963;p45"/>
          <p:cNvPicPr preferRelativeResize="0"/>
          <p:nvPr/>
        </p:nvPicPr>
        <p:blipFill>
          <a:blip r:embed="rId4">
            <a:alphaModFix/>
          </a:blip>
          <a:stretch>
            <a:fillRect/>
          </a:stretch>
        </p:blipFill>
        <p:spPr>
          <a:xfrm>
            <a:off x="10035300" y="5496850"/>
            <a:ext cx="476250" cy="476250"/>
          </a:xfrm>
          <a:prstGeom prst="rect">
            <a:avLst/>
          </a:prstGeom>
          <a:noFill/>
          <a:ln>
            <a:noFill/>
          </a:ln>
        </p:spPr>
      </p:pic>
      <p:pic>
        <p:nvPicPr>
          <p:cNvPr id="964" name="Google Shape;964;p45"/>
          <p:cNvPicPr preferRelativeResize="0"/>
          <p:nvPr/>
        </p:nvPicPr>
        <p:blipFill>
          <a:blip r:embed="rId4">
            <a:alphaModFix/>
          </a:blip>
          <a:stretch>
            <a:fillRect/>
          </a:stretch>
        </p:blipFill>
        <p:spPr>
          <a:xfrm rot="2815721">
            <a:off x="10493021" y="-2011573"/>
            <a:ext cx="476250" cy="476250"/>
          </a:xfrm>
          <a:prstGeom prst="rect">
            <a:avLst/>
          </a:prstGeom>
          <a:noFill/>
          <a:ln>
            <a:noFill/>
          </a:ln>
        </p:spPr>
      </p:pic>
      <p:pic>
        <p:nvPicPr>
          <p:cNvPr id="965" name="Google Shape;965;p45"/>
          <p:cNvPicPr preferRelativeResize="0"/>
          <p:nvPr/>
        </p:nvPicPr>
        <p:blipFill>
          <a:blip r:embed="rId4">
            <a:alphaModFix/>
          </a:blip>
          <a:stretch>
            <a:fillRect/>
          </a:stretch>
        </p:blipFill>
        <p:spPr>
          <a:xfrm rot="2815721">
            <a:off x="10485767" y="-1796169"/>
            <a:ext cx="476250" cy="476250"/>
          </a:xfrm>
          <a:prstGeom prst="rect">
            <a:avLst/>
          </a:prstGeom>
          <a:noFill/>
          <a:ln>
            <a:noFill/>
          </a:ln>
        </p:spPr>
      </p:pic>
      <p:pic>
        <p:nvPicPr>
          <p:cNvPr id="966" name="Google Shape;966;p45"/>
          <p:cNvPicPr preferRelativeResize="0"/>
          <p:nvPr/>
        </p:nvPicPr>
        <p:blipFill>
          <a:blip r:embed="rId4">
            <a:alphaModFix/>
          </a:blip>
          <a:stretch>
            <a:fillRect/>
          </a:stretch>
        </p:blipFill>
        <p:spPr>
          <a:xfrm rot="2815721">
            <a:off x="10478513" y="-1580765"/>
            <a:ext cx="476250" cy="476250"/>
          </a:xfrm>
          <a:prstGeom prst="rect">
            <a:avLst/>
          </a:prstGeom>
          <a:noFill/>
          <a:ln>
            <a:noFill/>
          </a:ln>
        </p:spPr>
      </p:pic>
      <p:pic>
        <p:nvPicPr>
          <p:cNvPr id="967" name="Google Shape;967;p45"/>
          <p:cNvPicPr preferRelativeResize="0"/>
          <p:nvPr/>
        </p:nvPicPr>
        <p:blipFill>
          <a:blip r:embed="rId4">
            <a:alphaModFix/>
          </a:blip>
          <a:stretch>
            <a:fillRect/>
          </a:stretch>
        </p:blipFill>
        <p:spPr>
          <a:xfrm rot="2815721">
            <a:off x="10471260" y="-1365361"/>
            <a:ext cx="476250" cy="476250"/>
          </a:xfrm>
          <a:prstGeom prst="rect">
            <a:avLst/>
          </a:prstGeom>
          <a:noFill/>
          <a:ln>
            <a:noFill/>
          </a:ln>
        </p:spPr>
      </p:pic>
      <p:pic>
        <p:nvPicPr>
          <p:cNvPr id="968" name="Google Shape;968;p45"/>
          <p:cNvPicPr preferRelativeResize="0"/>
          <p:nvPr/>
        </p:nvPicPr>
        <p:blipFill>
          <a:blip r:embed="rId4">
            <a:alphaModFix/>
          </a:blip>
          <a:stretch>
            <a:fillRect/>
          </a:stretch>
        </p:blipFill>
        <p:spPr>
          <a:xfrm rot="2815721">
            <a:off x="10464006" y="-1149957"/>
            <a:ext cx="476250" cy="476250"/>
          </a:xfrm>
          <a:prstGeom prst="rect">
            <a:avLst/>
          </a:prstGeom>
          <a:noFill/>
          <a:ln>
            <a:noFill/>
          </a:ln>
        </p:spPr>
      </p:pic>
      <p:pic>
        <p:nvPicPr>
          <p:cNvPr id="969" name="Google Shape;969;p45"/>
          <p:cNvPicPr preferRelativeResize="0"/>
          <p:nvPr/>
        </p:nvPicPr>
        <p:blipFill>
          <a:blip r:embed="rId4">
            <a:alphaModFix/>
          </a:blip>
          <a:stretch>
            <a:fillRect/>
          </a:stretch>
        </p:blipFill>
        <p:spPr>
          <a:xfrm rot="2815721">
            <a:off x="10456752" y="-934553"/>
            <a:ext cx="476250" cy="476250"/>
          </a:xfrm>
          <a:prstGeom prst="rect">
            <a:avLst/>
          </a:prstGeom>
          <a:noFill/>
          <a:ln>
            <a:noFill/>
          </a:ln>
        </p:spPr>
      </p:pic>
      <p:pic>
        <p:nvPicPr>
          <p:cNvPr id="970" name="Google Shape;970;p45"/>
          <p:cNvPicPr preferRelativeResize="0"/>
          <p:nvPr/>
        </p:nvPicPr>
        <p:blipFill>
          <a:blip r:embed="rId4">
            <a:alphaModFix/>
          </a:blip>
          <a:stretch>
            <a:fillRect/>
          </a:stretch>
        </p:blipFill>
        <p:spPr>
          <a:xfrm rot="2815721">
            <a:off x="10449499" y="-719149"/>
            <a:ext cx="476250" cy="476250"/>
          </a:xfrm>
          <a:prstGeom prst="rect">
            <a:avLst/>
          </a:prstGeom>
          <a:noFill/>
          <a:ln>
            <a:noFill/>
          </a:ln>
        </p:spPr>
      </p:pic>
      <p:pic>
        <p:nvPicPr>
          <p:cNvPr id="971" name="Google Shape;971;p45"/>
          <p:cNvPicPr preferRelativeResize="0"/>
          <p:nvPr/>
        </p:nvPicPr>
        <p:blipFill>
          <a:blip r:embed="rId4">
            <a:alphaModFix/>
          </a:blip>
          <a:stretch>
            <a:fillRect/>
          </a:stretch>
        </p:blipFill>
        <p:spPr>
          <a:xfrm rot="2815721">
            <a:off x="10442245" y="-503745"/>
            <a:ext cx="476250" cy="476250"/>
          </a:xfrm>
          <a:prstGeom prst="rect">
            <a:avLst/>
          </a:prstGeom>
          <a:noFill/>
          <a:ln>
            <a:noFill/>
          </a:ln>
        </p:spPr>
      </p:pic>
      <p:pic>
        <p:nvPicPr>
          <p:cNvPr id="972" name="Google Shape;972;p45"/>
          <p:cNvPicPr preferRelativeResize="0"/>
          <p:nvPr/>
        </p:nvPicPr>
        <p:blipFill>
          <a:blip r:embed="rId4">
            <a:alphaModFix/>
          </a:blip>
          <a:stretch>
            <a:fillRect/>
          </a:stretch>
        </p:blipFill>
        <p:spPr>
          <a:xfrm rot="2815721">
            <a:off x="10434991" y="-288341"/>
            <a:ext cx="476250" cy="476250"/>
          </a:xfrm>
          <a:prstGeom prst="rect">
            <a:avLst/>
          </a:prstGeom>
          <a:noFill/>
          <a:ln>
            <a:noFill/>
          </a:ln>
        </p:spPr>
      </p:pic>
      <p:pic>
        <p:nvPicPr>
          <p:cNvPr id="973" name="Google Shape;973;p45"/>
          <p:cNvPicPr preferRelativeResize="0"/>
          <p:nvPr/>
        </p:nvPicPr>
        <p:blipFill>
          <a:blip r:embed="rId4">
            <a:alphaModFix/>
          </a:blip>
          <a:stretch>
            <a:fillRect/>
          </a:stretch>
        </p:blipFill>
        <p:spPr>
          <a:xfrm rot="2815721">
            <a:off x="10427738" y="-72936"/>
            <a:ext cx="476250" cy="476250"/>
          </a:xfrm>
          <a:prstGeom prst="rect">
            <a:avLst/>
          </a:prstGeom>
          <a:noFill/>
          <a:ln>
            <a:noFill/>
          </a:ln>
        </p:spPr>
      </p:pic>
      <p:pic>
        <p:nvPicPr>
          <p:cNvPr id="974" name="Google Shape;974;p45"/>
          <p:cNvPicPr preferRelativeResize="0"/>
          <p:nvPr/>
        </p:nvPicPr>
        <p:blipFill>
          <a:blip r:embed="rId4">
            <a:alphaModFix/>
          </a:blip>
          <a:stretch>
            <a:fillRect/>
          </a:stretch>
        </p:blipFill>
        <p:spPr>
          <a:xfrm rot="2815721">
            <a:off x="10420484" y="142468"/>
            <a:ext cx="476250" cy="476250"/>
          </a:xfrm>
          <a:prstGeom prst="rect">
            <a:avLst/>
          </a:prstGeom>
          <a:noFill/>
          <a:ln>
            <a:noFill/>
          </a:ln>
        </p:spPr>
      </p:pic>
      <p:pic>
        <p:nvPicPr>
          <p:cNvPr id="975" name="Google Shape;975;p45"/>
          <p:cNvPicPr preferRelativeResize="0"/>
          <p:nvPr/>
        </p:nvPicPr>
        <p:blipFill>
          <a:blip r:embed="rId4">
            <a:alphaModFix/>
          </a:blip>
          <a:stretch>
            <a:fillRect/>
          </a:stretch>
        </p:blipFill>
        <p:spPr>
          <a:xfrm rot="2815721">
            <a:off x="10413231" y="357872"/>
            <a:ext cx="476250" cy="476250"/>
          </a:xfrm>
          <a:prstGeom prst="rect">
            <a:avLst/>
          </a:prstGeom>
          <a:noFill/>
          <a:ln>
            <a:noFill/>
          </a:ln>
        </p:spPr>
      </p:pic>
      <p:pic>
        <p:nvPicPr>
          <p:cNvPr id="976" name="Google Shape;976;p45"/>
          <p:cNvPicPr preferRelativeResize="0"/>
          <p:nvPr/>
        </p:nvPicPr>
        <p:blipFill>
          <a:blip r:embed="rId4">
            <a:alphaModFix/>
          </a:blip>
          <a:stretch>
            <a:fillRect/>
          </a:stretch>
        </p:blipFill>
        <p:spPr>
          <a:xfrm rot="2815721">
            <a:off x="10405977" y="573276"/>
            <a:ext cx="476250" cy="476250"/>
          </a:xfrm>
          <a:prstGeom prst="rect">
            <a:avLst/>
          </a:prstGeom>
          <a:noFill/>
          <a:ln>
            <a:noFill/>
          </a:ln>
        </p:spPr>
      </p:pic>
      <p:pic>
        <p:nvPicPr>
          <p:cNvPr id="977" name="Google Shape;977;p45"/>
          <p:cNvPicPr preferRelativeResize="0"/>
          <p:nvPr/>
        </p:nvPicPr>
        <p:blipFill>
          <a:blip r:embed="rId4">
            <a:alphaModFix/>
          </a:blip>
          <a:stretch>
            <a:fillRect/>
          </a:stretch>
        </p:blipFill>
        <p:spPr>
          <a:xfrm rot="2815721">
            <a:off x="10398723" y="788680"/>
            <a:ext cx="476250" cy="476250"/>
          </a:xfrm>
          <a:prstGeom prst="rect">
            <a:avLst/>
          </a:prstGeom>
          <a:noFill/>
          <a:ln>
            <a:noFill/>
          </a:ln>
        </p:spPr>
      </p:pic>
      <p:pic>
        <p:nvPicPr>
          <p:cNvPr id="978" name="Google Shape;978;p45"/>
          <p:cNvPicPr preferRelativeResize="0"/>
          <p:nvPr/>
        </p:nvPicPr>
        <p:blipFill>
          <a:blip r:embed="rId4">
            <a:alphaModFix/>
          </a:blip>
          <a:stretch>
            <a:fillRect/>
          </a:stretch>
        </p:blipFill>
        <p:spPr>
          <a:xfrm rot="2815721">
            <a:off x="10391470" y="1004084"/>
            <a:ext cx="476250" cy="476250"/>
          </a:xfrm>
          <a:prstGeom prst="rect">
            <a:avLst/>
          </a:prstGeom>
          <a:noFill/>
          <a:ln>
            <a:noFill/>
          </a:ln>
        </p:spPr>
      </p:pic>
      <p:pic>
        <p:nvPicPr>
          <p:cNvPr id="979" name="Google Shape;979;p45"/>
          <p:cNvPicPr preferRelativeResize="0"/>
          <p:nvPr/>
        </p:nvPicPr>
        <p:blipFill>
          <a:blip r:embed="rId4">
            <a:alphaModFix/>
          </a:blip>
          <a:stretch>
            <a:fillRect/>
          </a:stretch>
        </p:blipFill>
        <p:spPr>
          <a:xfrm rot="2815721">
            <a:off x="10384216" y="1219488"/>
            <a:ext cx="476250" cy="476250"/>
          </a:xfrm>
          <a:prstGeom prst="rect">
            <a:avLst/>
          </a:prstGeom>
          <a:noFill/>
          <a:ln>
            <a:noFill/>
          </a:ln>
        </p:spPr>
      </p:pic>
      <p:pic>
        <p:nvPicPr>
          <p:cNvPr id="980" name="Google Shape;980;p45"/>
          <p:cNvPicPr preferRelativeResize="0"/>
          <p:nvPr/>
        </p:nvPicPr>
        <p:blipFill>
          <a:blip r:embed="rId4">
            <a:alphaModFix/>
          </a:blip>
          <a:stretch>
            <a:fillRect/>
          </a:stretch>
        </p:blipFill>
        <p:spPr>
          <a:xfrm rot="2815721">
            <a:off x="10376962" y="1434892"/>
            <a:ext cx="476250" cy="476250"/>
          </a:xfrm>
          <a:prstGeom prst="rect">
            <a:avLst/>
          </a:prstGeom>
          <a:noFill/>
          <a:ln>
            <a:noFill/>
          </a:ln>
        </p:spPr>
      </p:pic>
      <p:pic>
        <p:nvPicPr>
          <p:cNvPr id="981" name="Google Shape;981;p45"/>
          <p:cNvPicPr preferRelativeResize="0"/>
          <p:nvPr/>
        </p:nvPicPr>
        <p:blipFill>
          <a:blip r:embed="rId4">
            <a:alphaModFix/>
          </a:blip>
          <a:stretch>
            <a:fillRect/>
          </a:stretch>
        </p:blipFill>
        <p:spPr>
          <a:xfrm rot="2815721">
            <a:off x="10369709" y="1650296"/>
            <a:ext cx="476250" cy="476250"/>
          </a:xfrm>
          <a:prstGeom prst="rect">
            <a:avLst/>
          </a:prstGeom>
          <a:noFill/>
          <a:ln>
            <a:noFill/>
          </a:ln>
        </p:spPr>
      </p:pic>
      <p:pic>
        <p:nvPicPr>
          <p:cNvPr id="982" name="Google Shape;982;p45"/>
          <p:cNvPicPr preferRelativeResize="0"/>
          <p:nvPr/>
        </p:nvPicPr>
        <p:blipFill>
          <a:blip r:embed="rId4">
            <a:alphaModFix/>
          </a:blip>
          <a:stretch>
            <a:fillRect/>
          </a:stretch>
        </p:blipFill>
        <p:spPr>
          <a:xfrm rot="2815721">
            <a:off x="10362455" y="1865700"/>
            <a:ext cx="476250" cy="476250"/>
          </a:xfrm>
          <a:prstGeom prst="rect">
            <a:avLst/>
          </a:prstGeom>
          <a:noFill/>
          <a:ln>
            <a:noFill/>
          </a:ln>
        </p:spPr>
      </p:pic>
      <p:pic>
        <p:nvPicPr>
          <p:cNvPr id="983" name="Google Shape;983;p45"/>
          <p:cNvPicPr preferRelativeResize="0"/>
          <p:nvPr/>
        </p:nvPicPr>
        <p:blipFill>
          <a:blip r:embed="rId4">
            <a:alphaModFix/>
          </a:blip>
          <a:stretch>
            <a:fillRect/>
          </a:stretch>
        </p:blipFill>
        <p:spPr>
          <a:xfrm rot="2815721">
            <a:off x="10355201" y="2081104"/>
            <a:ext cx="476250" cy="476250"/>
          </a:xfrm>
          <a:prstGeom prst="rect">
            <a:avLst/>
          </a:prstGeom>
          <a:noFill/>
          <a:ln>
            <a:noFill/>
          </a:ln>
        </p:spPr>
      </p:pic>
      <p:pic>
        <p:nvPicPr>
          <p:cNvPr id="984" name="Google Shape;984;p45"/>
          <p:cNvPicPr preferRelativeResize="0"/>
          <p:nvPr/>
        </p:nvPicPr>
        <p:blipFill>
          <a:blip r:embed="rId4">
            <a:alphaModFix/>
          </a:blip>
          <a:stretch>
            <a:fillRect/>
          </a:stretch>
        </p:blipFill>
        <p:spPr>
          <a:xfrm rot="2815721">
            <a:off x="10347948" y="2296508"/>
            <a:ext cx="476250" cy="476250"/>
          </a:xfrm>
          <a:prstGeom prst="rect">
            <a:avLst/>
          </a:prstGeom>
          <a:noFill/>
          <a:ln>
            <a:noFill/>
          </a:ln>
        </p:spPr>
      </p:pic>
      <p:pic>
        <p:nvPicPr>
          <p:cNvPr id="985" name="Google Shape;985;p45"/>
          <p:cNvPicPr preferRelativeResize="0"/>
          <p:nvPr/>
        </p:nvPicPr>
        <p:blipFill>
          <a:blip r:embed="rId4">
            <a:alphaModFix/>
          </a:blip>
          <a:stretch>
            <a:fillRect/>
          </a:stretch>
        </p:blipFill>
        <p:spPr>
          <a:xfrm rot="2815721">
            <a:off x="10340694" y="2511912"/>
            <a:ext cx="476250" cy="476250"/>
          </a:xfrm>
          <a:prstGeom prst="rect">
            <a:avLst/>
          </a:prstGeom>
          <a:noFill/>
          <a:ln>
            <a:noFill/>
          </a:ln>
        </p:spPr>
      </p:pic>
      <p:pic>
        <p:nvPicPr>
          <p:cNvPr id="986" name="Google Shape;986;p45"/>
          <p:cNvPicPr preferRelativeResize="0"/>
          <p:nvPr/>
        </p:nvPicPr>
        <p:blipFill>
          <a:blip r:embed="rId4">
            <a:alphaModFix/>
          </a:blip>
          <a:stretch>
            <a:fillRect/>
          </a:stretch>
        </p:blipFill>
        <p:spPr>
          <a:xfrm rot="2815721">
            <a:off x="10333440" y="2727316"/>
            <a:ext cx="476250" cy="476250"/>
          </a:xfrm>
          <a:prstGeom prst="rect">
            <a:avLst/>
          </a:prstGeom>
          <a:noFill/>
          <a:ln>
            <a:noFill/>
          </a:ln>
        </p:spPr>
      </p:pic>
      <p:pic>
        <p:nvPicPr>
          <p:cNvPr id="987" name="Google Shape;987;p45"/>
          <p:cNvPicPr preferRelativeResize="0"/>
          <p:nvPr/>
        </p:nvPicPr>
        <p:blipFill>
          <a:blip r:embed="rId4">
            <a:alphaModFix/>
          </a:blip>
          <a:stretch>
            <a:fillRect/>
          </a:stretch>
        </p:blipFill>
        <p:spPr>
          <a:xfrm rot="2815721">
            <a:off x="10326187" y="2942720"/>
            <a:ext cx="476250" cy="476250"/>
          </a:xfrm>
          <a:prstGeom prst="rect">
            <a:avLst/>
          </a:prstGeom>
          <a:noFill/>
          <a:ln>
            <a:noFill/>
          </a:ln>
        </p:spPr>
      </p:pic>
      <p:pic>
        <p:nvPicPr>
          <p:cNvPr id="988" name="Google Shape;988;p45"/>
          <p:cNvPicPr preferRelativeResize="0"/>
          <p:nvPr/>
        </p:nvPicPr>
        <p:blipFill>
          <a:blip r:embed="rId4">
            <a:alphaModFix/>
          </a:blip>
          <a:stretch>
            <a:fillRect/>
          </a:stretch>
        </p:blipFill>
        <p:spPr>
          <a:xfrm rot="2815721">
            <a:off x="10318933" y="3158124"/>
            <a:ext cx="476250" cy="476250"/>
          </a:xfrm>
          <a:prstGeom prst="rect">
            <a:avLst/>
          </a:prstGeom>
          <a:noFill/>
          <a:ln>
            <a:noFill/>
          </a:ln>
        </p:spPr>
      </p:pic>
      <p:pic>
        <p:nvPicPr>
          <p:cNvPr id="989" name="Google Shape;989;p45"/>
          <p:cNvPicPr preferRelativeResize="0"/>
          <p:nvPr/>
        </p:nvPicPr>
        <p:blipFill>
          <a:blip r:embed="rId4">
            <a:alphaModFix/>
          </a:blip>
          <a:stretch>
            <a:fillRect/>
          </a:stretch>
        </p:blipFill>
        <p:spPr>
          <a:xfrm rot="2815721">
            <a:off x="10311680" y="3373528"/>
            <a:ext cx="476250" cy="476250"/>
          </a:xfrm>
          <a:prstGeom prst="rect">
            <a:avLst/>
          </a:prstGeom>
          <a:noFill/>
          <a:ln>
            <a:noFill/>
          </a:ln>
        </p:spPr>
      </p:pic>
      <p:pic>
        <p:nvPicPr>
          <p:cNvPr id="990" name="Google Shape;990;p45"/>
          <p:cNvPicPr preferRelativeResize="0"/>
          <p:nvPr/>
        </p:nvPicPr>
        <p:blipFill>
          <a:blip r:embed="rId4">
            <a:alphaModFix/>
          </a:blip>
          <a:stretch>
            <a:fillRect/>
          </a:stretch>
        </p:blipFill>
        <p:spPr>
          <a:xfrm rot="2815721">
            <a:off x="10304426" y="3588932"/>
            <a:ext cx="476250" cy="476250"/>
          </a:xfrm>
          <a:prstGeom prst="rect">
            <a:avLst/>
          </a:prstGeom>
          <a:noFill/>
          <a:ln>
            <a:noFill/>
          </a:ln>
        </p:spPr>
      </p:pic>
      <p:pic>
        <p:nvPicPr>
          <p:cNvPr id="991" name="Google Shape;991;p45"/>
          <p:cNvPicPr preferRelativeResize="0"/>
          <p:nvPr/>
        </p:nvPicPr>
        <p:blipFill>
          <a:blip r:embed="rId4">
            <a:alphaModFix/>
          </a:blip>
          <a:stretch>
            <a:fillRect/>
          </a:stretch>
        </p:blipFill>
        <p:spPr>
          <a:xfrm rot="2815721">
            <a:off x="10297172" y="3804336"/>
            <a:ext cx="476250" cy="476250"/>
          </a:xfrm>
          <a:prstGeom prst="rect">
            <a:avLst/>
          </a:prstGeom>
          <a:noFill/>
          <a:ln>
            <a:noFill/>
          </a:ln>
        </p:spPr>
      </p:pic>
      <p:pic>
        <p:nvPicPr>
          <p:cNvPr id="992" name="Google Shape;992;p45"/>
          <p:cNvPicPr preferRelativeResize="0"/>
          <p:nvPr/>
        </p:nvPicPr>
        <p:blipFill>
          <a:blip r:embed="rId4">
            <a:alphaModFix/>
          </a:blip>
          <a:stretch>
            <a:fillRect/>
          </a:stretch>
        </p:blipFill>
        <p:spPr>
          <a:xfrm rot="2815721">
            <a:off x="10289919" y="4019740"/>
            <a:ext cx="476250" cy="476250"/>
          </a:xfrm>
          <a:prstGeom prst="rect">
            <a:avLst/>
          </a:prstGeom>
          <a:noFill/>
          <a:ln>
            <a:noFill/>
          </a:ln>
        </p:spPr>
      </p:pic>
      <p:pic>
        <p:nvPicPr>
          <p:cNvPr id="993" name="Google Shape;993;p45"/>
          <p:cNvPicPr preferRelativeResize="0"/>
          <p:nvPr/>
        </p:nvPicPr>
        <p:blipFill>
          <a:blip r:embed="rId4">
            <a:alphaModFix/>
          </a:blip>
          <a:stretch>
            <a:fillRect/>
          </a:stretch>
        </p:blipFill>
        <p:spPr>
          <a:xfrm rot="2815721">
            <a:off x="10282665" y="4235145"/>
            <a:ext cx="476250" cy="476250"/>
          </a:xfrm>
          <a:prstGeom prst="rect">
            <a:avLst/>
          </a:prstGeom>
          <a:noFill/>
          <a:ln>
            <a:noFill/>
          </a:ln>
        </p:spPr>
      </p:pic>
      <p:pic>
        <p:nvPicPr>
          <p:cNvPr id="994" name="Google Shape;994;p45"/>
          <p:cNvPicPr preferRelativeResize="0"/>
          <p:nvPr/>
        </p:nvPicPr>
        <p:blipFill>
          <a:blip r:embed="rId4">
            <a:alphaModFix/>
          </a:blip>
          <a:stretch>
            <a:fillRect/>
          </a:stretch>
        </p:blipFill>
        <p:spPr>
          <a:xfrm rot="2815721">
            <a:off x="10275411" y="4450549"/>
            <a:ext cx="476250" cy="476250"/>
          </a:xfrm>
          <a:prstGeom prst="rect">
            <a:avLst/>
          </a:prstGeom>
          <a:noFill/>
          <a:ln>
            <a:noFill/>
          </a:ln>
        </p:spPr>
      </p:pic>
      <p:pic>
        <p:nvPicPr>
          <p:cNvPr id="995" name="Google Shape;995;p45"/>
          <p:cNvPicPr preferRelativeResize="0"/>
          <p:nvPr/>
        </p:nvPicPr>
        <p:blipFill>
          <a:blip r:embed="rId4">
            <a:alphaModFix/>
          </a:blip>
          <a:stretch>
            <a:fillRect/>
          </a:stretch>
        </p:blipFill>
        <p:spPr>
          <a:xfrm rot="2815721">
            <a:off x="10268158" y="4665953"/>
            <a:ext cx="476250" cy="476250"/>
          </a:xfrm>
          <a:prstGeom prst="rect">
            <a:avLst/>
          </a:prstGeom>
          <a:noFill/>
          <a:ln>
            <a:noFill/>
          </a:ln>
        </p:spPr>
      </p:pic>
      <p:pic>
        <p:nvPicPr>
          <p:cNvPr id="996" name="Google Shape;996;p45"/>
          <p:cNvPicPr preferRelativeResize="0"/>
          <p:nvPr/>
        </p:nvPicPr>
        <p:blipFill>
          <a:blip r:embed="rId4">
            <a:alphaModFix/>
          </a:blip>
          <a:stretch>
            <a:fillRect/>
          </a:stretch>
        </p:blipFill>
        <p:spPr>
          <a:xfrm rot="2815721">
            <a:off x="10260904" y="4881357"/>
            <a:ext cx="476250" cy="476250"/>
          </a:xfrm>
          <a:prstGeom prst="rect">
            <a:avLst/>
          </a:prstGeom>
          <a:noFill/>
          <a:ln>
            <a:noFill/>
          </a:ln>
        </p:spPr>
      </p:pic>
      <p:pic>
        <p:nvPicPr>
          <p:cNvPr id="997" name="Google Shape;997;p45"/>
          <p:cNvPicPr preferRelativeResize="0"/>
          <p:nvPr/>
        </p:nvPicPr>
        <p:blipFill>
          <a:blip r:embed="rId4">
            <a:alphaModFix/>
          </a:blip>
          <a:stretch>
            <a:fillRect/>
          </a:stretch>
        </p:blipFill>
        <p:spPr>
          <a:xfrm rot="2815721">
            <a:off x="10253650" y="5096761"/>
            <a:ext cx="476250" cy="476250"/>
          </a:xfrm>
          <a:prstGeom prst="rect">
            <a:avLst/>
          </a:prstGeom>
          <a:noFill/>
          <a:ln>
            <a:noFill/>
          </a:ln>
        </p:spPr>
      </p:pic>
      <p:pic>
        <p:nvPicPr>
          <p:cNvPr id="998" name="Google Shape;998;p45"/>
          <p:cNvPicPr preferRelativeResize="0"/>
          <p:nvPr/>
        </p:nvPicPr>
        <p:blipFill>
          <a:blip r:embed="rId4">
            <a:alphaModFix/>
          </a:blip>
          <a:stretch>
            <a:fillRect/>
          </a:stretch>
        </p:blipFill>
        <p:spPr>
          <a:xfrm rot="2815721">
            <a:off x="10246397" y="5312165"/>
            <a:ext cx="476250" cy="476250"/>
          </a:xfrm>
          <a:prstGeom prst="rect">
            <a:avLst/>
          </a:prstGeom>
          <a:noFill/>
          <a:ln>
            <a:noFill/>
          </a:ln>
        </p:spPr>
      </p:pic>
      <p:pic>
        <p:nvPicPr>
          <p:cNvPr id="999" name="Google Shape;999;p45"/>
          <p:cNvPicPr preferRelativeResize="0"/>
          <p:nvPr/>
        </p:nvPicPr>
        <p:blipFill>
          <a:blip r:embed="rId4">
            <a:alphaModFix/>
          </a:blip>
          <a:stretch>
            <a:fillRect/>
          </a:stretch>
        </p:blipFill>
        <p:spPr>
          <a:xfrm rot="2815721">
            <a:off x="10239143" y="5527569"/>
            <a:ext cx="476250" cy="476250"/>
          </a:xfrm>
          <a:prstGeom prst="rect">
            <a:avLst/>
          </a:prstGeom>
          <a:noFill/>
          <a:ln>
            <a:noFill/>
          </a:ln>
        </p:spPr>
      </p:pic>
      <p:pic>
        <p:nvPicPr>
          <p:cNvPr id="1000" name="Google Shape;1000;p45"/>
          <p:cNvPicPr preferRelativeResize="0"/>
          <p:nvPr/>
        </p:nvPicPr>
        <p:blipFill>
          <a:blip r:embed="rId4">
            <a:alphaModFix/>
          </a:blip>
          <a:stretch>
            <a:fillRect/>
          </a:stretch>
        </p:blipFill>
        <p:spPr>
          <a:xfrm rot="2815721">
            <a:off x="10231889" y="5742973"/>
            <a:ext cx="476250" cy="476250"/>
          </a:xfrm>
          <a:prstGeom prst="rect">
            <a:avLst/>
          </a:prstGeom>
          <a:noFill/>
          <a:ln>
            <a:noFill/>
          </a:ln>
        </p:spPr>
      </p:pic>
      <p:pic>
        <p:nvPicPr>
          <p:cNvPr id="1001" name="Google Shape;1001;p45"/>
          <p:cNvPicPr preferRelativeResize="0"/>
          <p:nvPr/>
        </p:nvPicPr>
        <p:blipFill>
          <a:blip r:embed="rId4">
            <a:alphaModFix/>
          </a:blip>
          <a:stretch>
            <a:fillRect/>
          </a:stretch>
        </p:blipFill>
        <p:spPr>
          <a:xfrm rot="2815721">
            <a:off x="10224636" y="5958377"/>
            <a:ext cx="476250" cy="476250"/>
          </a:xfrm>
          <a:prstGeom prst="rect">
            <a:avLst/>
          </a:prstGeom>
          <a:noFill/>
          <a:ln>
            <a:noFill/>
          </a:ln>
        </p:spPr>
      </p:pic>
      <p:pic>
        <p:nvPicPr>
          <p:cNvPr id="1002" name="Google Shape;1002;p45"/>
          <p:cNvPicPr preferRelativeResize="0"/>
          <p:nvPr/>
        </p:nvPicPr>
        <p:blipFill>
          <a:blip r:embed="rId4">
            <a:alphaModFix/>
          </a:blip>
          <a:stretch>
            <a:fillRect/>
          </a:stretch>
        </p:blipFill>
        <p:spPr>
          <a:xfrm rot="2815721">
            <a:off x="10217382" y="6173781"/>
            <a:ext cx="476250" cy="476250"/>
          </a:xfrm>
          <a:prstGeom prst="rect">
            <a:avLst/>
          </a:prstGeom>
          <a:noFill/>
          <a:ln>
            <a:noFill/>
          </a:ln>
        </p:spPr>
      </p:pic>
      <p:pic>
        <p:nvPicPr>
          <p:cNvPr id="1003" name="Google Shape;1003;p45"/>
          <p:cNvPicPr preferRelativeResize="0"/>
          <p:nvPr/>
        </p:nvPicPr>
        <p:blipFill>
          <a:blip r:embed="rId4">
            <a:alphaModFix/>
          </a:blip>
          <a:stretch>
            <a:fillRect/>
          </a:stretch>
        </p:blipFill>
        <p:spPr>
          <a:xfrm>
            <a:off x="9482575" y="5403925"/>
            <a:ext cx="476250" cy="476250"/>
          </a:xfrm>
          <a:prstGeom prst="rect">
            <a:avLst/>
          </a:prstGeom>
          <a:noFill/>
          <a:ln>
            <a:noFill/>
          </a:ln>
        </p:spPr>
      </p:pic>
      <p:pic>
        <p:nvPicPr>
          <p:cNvPr id="1004" name="Google Shape;1004;p45"/>
          <p:cNvPicPr preferRelativeResize="0"/>
          <p:nvPr/>
        </p:nvPicPr>
        <p:blipFill>
          <a:blip r:embed="rId4">
            <a:alphaModFix/>
          </a:blip>
          <a:stretch>
            <a:fillRect/>
          </a:stretch>
        </p:blipFill>
        <p:spPr>
          <a:xfrm>
            <a:off x="9634975" y="5556325"/>
            <a:ext cx="476250" cy="476250"/>
          </a:xfrm>
          <a:prstGeom prst="rect">
            <a:avLst/>
          </a:prstGeom>
          <a:noFill/>
          <a:ln>
            <a:noFill/>
          </a:ln>
        </p:spPr>
      </p:pic>
      <p:pic>
        <p:nvPicPr>
          <p:cNvPr id="1005" name="Google Shape;1005;p45"/>
          <p:cNvPicPr preferRelativeResize="0"/>
          <p:nvPr/>
        </p:nvPicPr>
        <p:blipFill>
          <a:blip r:embed="rId4">
            <a:alphaModFix/>
          </a:blip>
          <a:stretch>
            <a:fillRect/>
          </a:stretch>
        </p:blipFill>
        <p:spPr>
          <a:xfrm>
            <a:off x="9787375" y="5708725"/>
            <a:ext cx="476250" cy="476250"/>
          </a:xfrm>
          <a:prstGeom prst="rect">
            <a:avLst/>
          </a:prstGeom>
          <a:noFill/>
          <a:ln>
            <a:noFill/>
          </a:ln>
        </p:spPr>
      </p:pic>
      <p:pic>
        <p:nvPicPr>
          <p:cNvPr id="1006" name="Google Shape;1006;p45"/>
          <p:cNvPicPr preferRelativeResize="0"/>
          <p:nvPr/>
        </p:nvPicPr>
        <p:blipFill>
          <a:blip r:embed="rId4">
            <a:alphaModFix/>
          </a:blip>
          <a:stretch>
            <a:fillRect/>
          </a:stretch>
        </p:blipFill>
        <p:spPr>
          <a:xfrm>
            <a:off x="9939775" y="5861125"/>
            <a:ext cx="476250" cy="476250"/>
          </a:xfrm>
          <a:prstGeom prst="rect">
            <a:avLst/>
          </a:prstGeom>
          <a:noFill/>
          <a:ln>
            <a:noFill/>
          </a:ln>
        </p:spPr>
      </p:pic>
      <p:pic>
        <p:nvPicPr>
          <p:cNvPr id="1007" name="Google Shape;1007;p45"/>
          <p:cNvPicPr preferRelativeResize="0"/>
          <p:nvPr/>
        </p:nvPicPr>
        <p:blipFill>
          <a:blip r:embed="rId4">
            <a:alphaModFix/>
          </a:blip>
          <a:stretch>
            <a:fillRect/>
          </a:stretch>
        </p:blipFill>
        <p:spPr>
          <a:xfrm rot="2815721">
            <a:off x="10161681" y="-1832588"/>
            <a:ext cx="476250" cy="476250"/>
          </a:xfrm>
          <a:prstGeom prst="rect">
            <a:avLst/>
          </a:prstGeom>
          <a:noFill/>
          <a:ln>
            <a:noFill/>
          </a:ln>
        </p:spPr>
      </p:pic>
      <p:pic>
        <p:nvPicPr>
          <p:cNvPr id="1008" name="Google Shape;1008;p45"/>
          <p:cNvPicPr preferRelativeResize="0"/>
          <p:nvPr/>
        </p:nvPicPr>
        <p:blipFill>
          <a:blip r:embed="rId4">
            <a:alphaModFix/>
          </a:blip>
          <a:stretch>
            <a:fillRect/>
          </a:stretch>
        </p:blipFill>
        <p:spPr>
          <a:xfrm rot="2815721">
            <a:off x="10154428" y="-1617184"/>
            <a:ext cx="476250" cy="476250"/>
          </a:xfrm>
          <a:prstGeom prst="rect">
            <a:avLst/>
          </a:prstGeom>
          <a:noFill/>
          <a:ln>
            <a:noFill/>
          </a:ln>
        </p:spPr>
      </p:pic>
      <p:pic>
        <p:nvPicPr>
          <p:cNvPr id="1009" name="Google Shape;1009;p45"/>
          <p:cNvPicPr preferRelativeResize="0"/>
          <p:nvPr/>
        </p:nvPicPr>
        <p:blipFill>
          <a:blip r:embed="rId4">
            <a:alphaModFix/>
          </a:blip>
          <a:stretch>
            <a:fillRect/>
          </a:stretch>
        </p:blipFill>
        <p:spPr>
          <a:xfrm rot="2815721">
            <a:off x="10147174" y="-1401780"/>
            <a:ext cx="476250" cy="476250"/>
          </a:xfrm>
          <a:prstGeom prst="rect">
            <a:avLst/>
          </a:prstGeom>
          <a:noFill/>
          <a:ln>
            <a:noFill/>
          </a:ln>
        </p:spPr>
      </p:pic>
      <p:pic>
        <p:nvPicPr>
          <p:cNvPr id="1010" name="Google Shape;1010;p45"/>
          <p:cNvPicPr preferRelativeResize="0"/>
          <p:nvPr/>
        </p:nvPicPr>
        <p:blipFill>
          <a:blip r:embed="rId4">
            <a:alphaModFix/>
          </a:blip>
          <a:stretch>
            <a:fillRect/>
          </a:stretch>
        </p:blipFill>
        <p:spPr>
          <a:xfrm rot="2815721">
            <a:off x="10139920" y="-1186376"/>
            <a:ext cx="476250" cy="476250"/>
          </a:xfrm>
          <a:prstGeom prst="rect">
            <a:avLst/>
          </a:prstGeom>
          <a:noFill/>
          <a:ln>
            <a:noFill/>
          </a:ln>
        </p:spPr>
      </p:pic>
      <p:pic>
        <p:nvPicPr>
          <p:cNvPr id="1011" name="Google Shape;1011;p45"/>
          <p:cNvPicPr preferRelativeResize="0"/>
          <p:nvPr/>
        </p:nvPicPr>
        <p:blipFill>
          <a:blip r:embed="rId4">
            <a:alphaModFix/>
          </a:blip>
          <a:stretch>
            <a:fillRect/>
          </a:stretch>
        </p:blipFill>
        <p:spPr>
          <a:xfrm rot="2815721">
            <a:off x="10132667" y="-970972"/>
            <a:ext cx="476250" cy="476250"/>
          </a:xfrm>
          <a:prstGeom prst="rect">
            <a:avLst/>
          </a:prstGeom>
          <a:noFill/>
          <a:ln>
            <a:noFill/>
          </a:ln>
        </p:spPr>
      </p:pic>
      <p:pic>
        <p:nvPicPr>
          <p:cNvPr id="1012" name="Google Shape;1012;p45"/>
          <p:cNvPicPr preferRelativeResize="0"/>
          <p:nvPr/>
        </p:nvPicPr>
        <p:blipFill>
          <a:blip r:embed="rId4">
            <a:alphaModFix/>
          </a:blip>
          <a:stretch>
            <a:fillRect/>
          </a:stretch>
        </p:blipFill>
        <p:spPr>
          <a:xfrm rot="2815721">
            <a:off x="10125413" y="-755568"/>
            <a:ext cx="476250" cy="476250"/>
          </a:xfrm>
          <a:prstGeom prst="rect">
            <a:avLst/>
          </a:prstGeom>
          <a:noFill/>
          <a:ln>
            <a:noFill/>
          </a:ln>
        </p:spPr>
      </p:pic>
      <p:pic>
        <p:nvPicPr>
          <p:cNvPr id="1013" name="Google Shape;1013;p45"/>
          <p:cNvPicPr preferRelativeResize="0"/>
          <p:nvPr/>
        </p:nvPicPr>
        <p:blipFill>
          <a:blip r:embed="rId4">
            <a:alphaModFix/>
          </a:blip>
          <a:stretch>
            <a:fillRect/>
          </a:stretch>
        </p:blipFill>
        <p:spPr>
          <a:xfrm rot="2815721">
            <a:off x="10118159" y="-540164"/>
            <a:ext cx="476250" cy="476250"/>
          </a:xfrm>
          <a:prstGeom prst="rect">
            <a:avLst/>
          </a:prstGeom>
          <a:noFill/>
          <a:ln>
            <a:noFill/>
          </a:ln>
        </p:spPr>
      </p:pic>
      <p:pic>
        <p:nvPicPr>
          <p:cNvPr id="1014" name="Google Shape;1014;p45"/>
          <p:cNvPicPr preferRelativeResize="0"/>
          <p:nvPr/>
        </p:nvPicPr>
        <p:blipFill>
          <a:blip r:embed="rId4">
            <a:alphaModFix/>
          </a:blip>
          <a:stretch>
            <a:fillRect/>
          </a:stretch>
        </p:blipFill>
        <p:spPr>
          <a:xfrm rot="2815721">
            <a:off x="10110906" y="-324760"/>
            <a:ext cx="476250" cy="476250"/>
          </a:xfrm>
          <a:prstGeom prst="rect">
            <a:avLst/>
          </a:prstGeom>
          <a:noFill/>
          <a:ln>
            <a:noFill/>
          </a:ln>
        </p:spPr>
      </p:pic>
      <p:pic>
        <p:nvPicPr>
          <p:cNvPr id="1015" name="Google Shape;1015;p45"/>
          <p:cNvPicPr preferRelativeResize="0"/>
          <p:nvPr/>
        </p:nvPicPr>
        <p:blipFill>
          <a:blip r:embed="rId4">
            <a:alphaModFix/>
          </a:blip>
          <a:stretch>
            <a:fillRect/>
          </a:stretch>
        </p:blipFill>
        <p:spPr>
          <a:xfrm rot="2815721">
            <a:off x="10103652" y="-109356"/>
            <a:ext cx="476250" cy="476250"/>
          </a:xfrm>
          <a:prstGeom prst="rect">
            <a:avLst/>
          </a:prstGeom>
          <a:noFill/>
          <a:ln>
            <a:noFill/>
          </a:ln>
        </p:spPr>
      </p:pic>
      <p:pic>
        <p:nvPicPr>
          <p:cNvPr id="1016" name="Google Shape;1016;p45"/>
          <p:cNvPicPr preferRelativeResize="0"/>
          <p:nvPr/>
        </p:nvPicPr>
        <p:blipFill>
          <a:blip r:embed="rId4">
            <a:alphaModFix/>
          </a:blip>
          <a:stretch>
            <a:fillRect/>
          </a:stretch>
        </p:blipFill>
        <p:spPr>
          <a:xfrm rot="2815721">
            <a:off x="10096399" y="106048"/>
            <a:ext cx="476250" cy="476250"/>
          </a:xfrm>
          <a:prstGeom prst="rect">
            <a:avLst/>
          </a:prstGeom>
          <a:noFill/>
          <a:ln>
            <a:noFill/>
          </a:ln>
        </p:spPr>
      </p:pic>
      <p:pic>
        <p:nvPicPr>
          <p:cNvPr id="1017" name="Google Shape;1017;p45"/>
          <p:cNvPicPr preferRelativeResize="0"/>
          <p:nvPr/>
        </p:nvPicPr>
        <p:blipFill>
          <a:blip r:embed="rId4">
            <a:alphaModFix/>
          </a:blip>
          <a:stretch>
            <a:fillRect/>
          </a:stretch>
        </p:blipFill>
        <p:spPr>
          <a:xfrm rot="2815721">
            <a:off x="10089145" y="321453"/>
            <a:ext cx="476250" cy="476250"/>
          </a:xfrm>
          <a:prstGeom prst="rect">
            <a:avLst/>
          </a:prstGeom>
          <a:noFill/>
          <a:ln>
            <a:noFill/>
          </a:ln>
        </p:spPr>
      </p:pic>
      <p:pic>
        <p:nvPicPr>
          <p:cNvPr id="1018" name="Google Shape;1018;p45"/>
          <p:cNvPicPr preferRelativeResize="0"/>
          <p:nvPr/>
        </p:nvPicPr>
        <p:blipFill>
          <a:blip r:embed="rId4">
            <a:alphaModFix/>
          </a:blip>
          <a:stretch>
            <a:fillRect/>
          </a:stretch>
        </p:blipFill>
        <p:spPr>
          <a:xfrm rot="2815721">
            <a:off x="10081891" y="536857"/>
            <a:ext cx="476250" cy="476250"/>
          </a:xfrm>
          <a:prstGeom prst="rect">
            <a:avLst/>
          </a:prstGeom>
          <a:noFill/>
          <a:ln>
            <a:noFill/>
          </a:ln>
        </p:spPr>
      </p:pic>
      <p:pic>
        <p:nvPicPr>
          <p:cNvPr id="1019" name="Google Shape;1019;p45"/>
          <p:cNvPicPr preferRelativeResize="0"/>
          <p:nvPr/>
        </p:nvPicPr>
        <p:blipFill>
          <a:blip r:embed="rId4">
            <a:alphaModFix/>
          </a:blip>
          <a:stretch>
            <a:fillRect/>
          </a:stretch>
        </p:blipFill>
        <p:spPr>
          <a:xfrm rot="2815721">
            <a:off x="10074638" y="752261"/>
            <a:ext cx="476250" cy="476250"/>
          </a:xfrm>
          <a:prstGeom prst="rect">
            <a:avLst/>
          </a:prstGeom>
          <a:noFill/>
          <a:ln>
            <a:noFill/>
          </a:ln>
        </p:spPr>
      </p:pic>
      <p:pic>
        <p:nvPicPr>
          <p:cNvPr id="1020" name="Google Shape;1020;p45"/>
          <p:cNvPicPr preferRelativeResize="0"/>
          <p:nvPr/>
        </p:nvPicPr>
        <p:blipFill>
          <a:blip r:embed="rId4">
            <a:alphaModFix/>
          </a:blip>
          <a:stretch>
            <a:fillRect/>
          </a:stretch>
        </p:blipFill>
        <p:spPr>
          <a:xfrm rot="2815721">
            <a:off x="10067384" y="967665"/>
            <a:ext cx="476250" cy="476250"/>
          </a:xfrm>
          <a:prstGeom prst="rect">
            <a:avLst/>
          </a:prstGeom>
          <a:noFill/>
          <a:ln>
            <a:noFill/>
          </a:ln>
        </p:spPr>
      </p:pic>
      <p:pic>
        <p:nvPicPr>
          <p:cNvPr id="1021" name="Google Shape;1021;p45"/>
          <p:cNvPicPr preferRelativeResize="0"/>
          <p:nvPr/>
        </p:nvPicPr>
        <p:blipFill>
          <a:blip r:embed="rId4">
            <a:alphaModFix/>
          </a:blip>
          <a:stretch>
            <a:fillRect/>
          </a:stretch>
        </p:blipFill>
        <p:spPr>
          <a:xfrm rot="2815721">
            <a:off x="10060130" y="1183069"/>
            <a:ext cx="476250" cy="476250"/>
          </a:xfrm>
          <a:prstGeom prst="rect">
            <a:avLst/>
          </a:prstGeom>
          <a:noFill/>
          <a:ln>
            <a:noFill/>
          </a:ln>
        </p:spPr>
      </p:pic>
      <p:pic>
        <p:nvPicPr>
          <p:cNvPr id="1022" name="Google Shape;1022;p45"/>
          <p:cNvPicPr preferRelativeResize="0"/>
          <p:nvPr/>
        </p:nvPicPr>
        <p:blipFill>
          <a:blip r:embed="rId4">
            <a:alphaModFix/>
          </a:blip>
          <a:stretch>
            <a:fillRect/>
          </a:stretch>
        </p:blipFill>
        <p:spPr>
          <a:xfrm rot="2815721">
            <a:off x="10052877" y="1398473"/>
            <a:ext cx="476250" cy="476250"/>
          </a:xfrm>
          <a:prstGeom prst="rect">
            <a:avLst/>
          </a:prstGeom>
          <a:noFill/>
          <a:ln>
            <a:noFill/>
          </a:ln>
        </p:spPr>
      </p:pic>
      <p:pic>
        <p:nvPicPr>
          <p:cNvPr id="1023" name="Google Shape;1023;p45"/>
          <p:cNvPicPr preferRelativeResize="0"/>
          <p:nvPr/>
        </p:nvPicPr>
        <p:blipFill>
          <a:blip r:embed="rId4">
            <a:alphaModFix/>
          </a:blip>
          <a:stretch>
            <a:fillRect/>
          </a:stretch>
        </p:blipFill>
        <p:spPr>
          <a:xfrm rot="2815721">
            <a:off x="10045623" y="1613877"/>
            <a:ext cx="476250" cy="476250"/>
          </a:xfrm>
          <a:prstGeom prst="rect">
            <a:avLst/>
          </a:prstGeom>
          <a:noFill/>
          <a:ln>
            <a:noFill/>
          </a:ln>
        </p:spPr>
      </p:pic>
      <p:pic>
        <p:nvPicPr>
          <p:cNvPr id="1024" name="Google Shape;1024;p45"/>
          <p:cNvPicPr preferRelativeResize="0"/>
          <p:nvPr/>
        </p:nvPicPr>
        <p:blipFill>
          <a:blip r:embed="rId4">
            <a:alphaModFix/>
          </a:blip>
          <a:stretch>
            <a:fillRect/>
          </a:stretch>
        </p:blipFill>
        <p:spPr>
          <a:xfrm rot="2815721">
            <a:off x="10038369" y="1829281"/>
            <a:ext cx="476250" cy="476250"/>
          </a:xfrm>
          <a:prstGeom prst="rect">
            <a:avLst/>
          </a:prstGeom>
          <a:noFill/>
          <a:ln>
            <a:noFill/>
          </a:ln>
        </p:spPr>
      </p:pic>
      <p:pic>
        <p:nvPicPr>
          <p:cNvPr id="1025" name="Google Shape;1025;p45"/>
          <p:cNvPicPr preferRelativeResize="0"/>
          <p:nvPr/>
        </p:nvPicPr>
        <p:blipFill>
          <a:blip r:embed="rId4">
            <a:alphaModFix/>
          </a:blip>
          <a:stretch>
            <a:fillRect/>
          </a:stretch>
        </p:blipFill>
        <p:spPr>
          <a:xfrm rot="2815721">
            <a:off x="10031116" y="2044685"/>
            <a:ext cx="476250" cy="476250"/>
          </a:xfrm>
          <a:prstGeom prst="rect">
            <a:avLst/>
          </a:prstGeom>
          <a:noFill/>
          <a:ln>
            <a:noFill/>
          </a:ln>
        </p:spPr>
      </p:pic>
      <p:pic>
        <p:nvPicPr>
          <p:cNvPr id="1026" name="Google Shape;1026;p45"/>
          <p:cNvPicPr preferRelativeResize="0"/>
          <p:nvPr/>
        </p:nvPicPr>
        <p:blipFill>
          <a:blip r:embed="rId4">
            <a:alphaModFix/>
          </a:blip>
          <a:stretch>
            <a:fillRect/>
          </a:stretch>
        </p:blipFill>
        <p:spPr>
          <a:xfrm rot="2815721">
            <a:off x="10023862" y="2260089"/>
            <a:ext cx="476250" cy="476250"/>
          </a:xfrm>
          <a:prstGeom prst="rect">
            <a:avLst/>
          </a:prstGeom>
          <a:noFill/>
          <a:ln>
            <a:noFill/>
          </a:ln>
        </p:spPr>
      </p:pic>
      <p:pic>
        <p:nvPicPr>
          <p:cNvPr id="1027" name="Google Shape;1027;p45"/>
          <p:cNvPicPr preferRelativeResize="0"/>
          <p:nvPr/>
        </p:nvPicPr>
        <p:blipFill>
          <a:blip r:embed="rId4">
            <a:alphaModFix/>
          </a:blip>
          <a:stretch>
            <a:fillRect/>
          </a:stretch>
        </p:blipFill>
        <p:spPr>
          <a:xfrm rot="2815721">
            <a:off x="10016608" y="2475493"/>
            <a:ext cx="476250" cy="476250"/>
          </a:xfrm>
          <a:prstGeom prst="rect">
            <a:avLst/>
          </a:prstGeom>
          <a:noFill/>
          <a:ln>
            <a:noFill/>
          </a:ln>
        </p:spPr>
      </p:pic>
      <p:pic>
        <p:nvPicPr>
          <p:cNvPr id="1028" name="Google Shape;1028;p45"/>
          <p:cNvPicPr preferRelativeResize="0"/>
          <p:nvPr/>
        </p:nvPicPr>
        <p:blipFill>
          <a:blip r:embed="rId4">
            <a:alphaModFix/>
          </a:blip>
          <a:stretch>
            <a:fillRect/>
          </a:stretch>
        </p:blipFill>
        <p:spPr>
          <a:xfrm rot="2815721">
            <a:off x="10009355" y="2690897"/>
            <a:ext cx="476250" cy="476250"/>
          </a:xfrm>
          <a:prstGeom prst="rect">
            <a:avLst/>
          </a:prstGeom>
          <a:noFill/>
          <a:ln>
            <a:noFill/>
          </a:ln>
        </p:spPr>
      </p:pic>
      <p:pic>
        <p:nvPicPr>
          <p:cNvPr id="1029" name="Google Shape;1029;p45"/>
          <p:cNvPicPr preferRelativeResize="0"/>
          <p:nvPr/>
        </p:nvPicPr>
        <p:blipFill>
          <a:blip r:embed="rId4">
            <a:alphaModFix/>
          </a:blip>
          <a:stretch>
            <a:fillRect/>
          </a:stretch>
        </p:blipFill>
        <p:spPr>
          <a:xfrm rot="2815721">
            <a:off x="10002101" y="2906301"/>
            <a:ext cx="476250" cy="476250"/>
          </a:xfrm>
          <a:prstGeom prst="rect">
            <a:avLst/>
          </a:prstGeom>
          <a:noFill/>
          <a:ln>
            <a:noFill/>
          </a:ln>
        </p:spPr>
      </p:pic>
      <p:pic>
        <p:nvPicPr>
          <p:cNvPr id="1030" name="Google Shape;1030;p45"/>
          <p:cNvPicPr preferRelativeResize="0"/>
          <p:nvPr/>
        </p:nvPicPr>
        <p:blipFill>
          <a:blip r:embed="rId4">
            <a:alphaModFix/>
          </a:blip>
          <a:stretch>
            <a:fillRect/>
          </a:stretch>
        </p:blipFill>
        <p:spPr>
          <a:xfrm rot="2815721">
            <a:off x="9994848" y="3121705"/>
            <a:ext cx="476250" cy="476250"/>
          </a:xfrm>
          <a:prstGeom prst="rect">
            <a:avLst/>
          </a:prstGeom>
          <a:noFill/>
          <a:ln>
            <a:noFill/>
          </a:ln>
        </p:spPr>
      </p:pic>
      <p:pic>
        <p:nvPicPr>
          <p:cNvPr id="1031" name="Google Shape;1031;p45"/>
          <p:cNvPicPr preferRelativeResize="0"/>
          <p:nvPr/>
        </p:nvPicPr>
        <p:blipFill>
          <a:blip r:embed="rId4">
            <a:alphaModFix/>
          </a:blip>
          <a:stretch>
            <a:fillRect/>
          </a:stretch>
        </p:blipFill>
        <p:spPr>
          <a:xfrm rot="2815721">
            <a:off x="9987594" y="3337109"/>
            <a:ext cx="476250" cy="476250"/>
          </a:xfrm>
          <a:prstGeom prst="rect">
            <a:avLst/>
          </a:prstGeom>
          <a:noFill/>
          <a:ln>
            <a:noFill/>
          </a:ln>
        </p:spPr>
      </p:pic>
      <p:pic>
        <p:nvPicPr>
          <p:cNvPr id="1032" name="Google Shape;1032;p45"/>
          <p:cNvPicPr preferRelativeResize="0"/>
          <p:nvPr/>
        </p:nvPicPr>
        <p:blipFill>
          <a:blip r:embed="rId4">
            <a:alphaModFix/>
          </a:blip>
          <a:stretch>
            <a:fillRect/>
          </a:stretch>
        </p:blipFill>
        <p:spPr>
          <a:xfrm rot="2815721">
            <a:off x="9980340" y="3552513"/>
            <a:ext cx="476250" cy="476250"/>
          </a:xfrm>
          <a:prstGeom prst="rect">
            <a:avLst/>
          </a:prstGeom>
          <a:noFill/>
          <a:ln>
            <a:noFill/>
          </a:ln>
        </p:spPr>
      </p:pic>
      <p:pic>
        <p:nvPicPr>
          <p:cNvPr id="1033" name="Google Shape;1033;p45"/>
          <p:cNvPicPr preferRelativeResize="0"/>
          <p:nvPr/>
        </p:nvPicPr>
        <p:blipFill>
          <a:blip r:embed="rId4">
            <a:alphaModFix/>
          </a:blip>
          <a:stretch>
            <a:fillRect/>
          </a:stretch>
        </p:blipFill>
        <p:spPr>
          <a:xfrm rot="2815721">
            <a:off x="9973087" y="3767917"/>
            <a:ext cx="476250" cy="476250"/>
          </a:xfrm>
          <a:prstGeom prst="rect">
            <a:avLst/>
          </a:prstGeom>
          <a:noFill/>
          <a:ln>
            <a:noFill/>
          </a:ln>
        </p:spPr>
      </p:pic>
      <p:pic>
        <p:nvPicPr>
          <p:cNvPr id="1034" name="Google Shape;1034;p45"/>
          <p:cNvPicPr preferRelativeResize="0"/>
          <p:nvPr/>
        </p:nvPicPr>
        <p:blipFill>
          <a:blip r:embed="rId4">
            <a:alphaModFix/>
          </a:blip>
          <a:stretch>
            <a:fillRect/>
          </a:stretch>
        </p:blipFill>
        <p:spPr>
          <a:xfrm rot="2815721">
            <a:off x="9965833" y="3983321"/>
            <a:ext cx="476250" cy="476250"/>
          </a:xfrm>
          <a:prstGeom prst="rect">
            <a:avLst/>
          </a:prstGeom>
          <a:noFill/>
          <a:ln>
            <a:noFill/>
          </a:ln>
        </p:spPr>
      </p:pic>
      <p:pic>
        <p:nvPicPr>
          <p:cNvPr id="1035" name="Google Shape;1035;p45"/>
          <p:cNvPicPr preferRelativeResize="0"/>
          <p:nvPr/>
        </p:nvPicPr>
        <p:blipFill>
          <a:blip r:embed="rId4">
            <a:alphaModFix/>
          </a:blip>
          <a:stretch>
            <a:fillRect/>
          </a:stretch>
        </p:blipFill>
        <p:spPr>
          <a:xfrm rot="2815721">
            <a:off x="9958579" y="4198725"/>
            <a:ext cx="476250" cy="476250"/>
          </a:xfrm>
          <a:prstGeom prst="rect">
            <a:avLst/>
          </a:prstGeom>
          <a:noFill/>
          <a:ln>
            <a:noFill/>
          </a:ln>
        </p:spPr>
      </p:pic>
      <p:pic>
        <p:nvPicPr>
          <p:cNvPr id="1036" name="Google Shape;1036;p45"/>
          <p:cNvPicPr preferRelativeResize="0"/>
          <p:nvPr/>
        </p:nvPicPr>
        <p:blipFill>
          <a:blip r:embed="rId4">
            <a:alphaModFix/>
          </a:blip>
          <a:stretch>
            <a:fillRect/>
          </a:stretch>
        </p:blipFill>
        <p:spPr>
          <a:xfrm rot="2815721">
            <a:off x="9951326" y="4414129"/>
            <a:ext cx="476250" cy="476250"/>
          </a:xfrm>
          <a:prstGeom prst="rect">
            <a:avLst/>
          </a:prstGeom>
          <a:noFill/>
          <a:ln>
            <a:noFill/>
          </a:ln>
        </p:spPr>
      </p:pic>
      <p:pic>
        <p:nvPicPr>
          <p:cNvPr id="1037" name="Google Shape;1037;p45"/>
          <p:cNvPicPr preferRelativeResize="0"/>
          <p:nvPr/>
        </p:nvPicPr>
        <p:blipFill>
          <a:blip r:embed="rId4">
            <a:alphaModFix/>
          </a:blip>
          <a:stretch>
            <a:fillRect/>
          </a:stretch>
        </p:blipFill>
        <p:spPr>
          <a:xfrm rot="2815721">
            <a:off x="9944072" y="4629534"/>
            <a:ext cx="476250" cy="476250"/>
          </a:xfrm>
          <a:prstGeom prst="rect">
            <a:avLst/>
          </a:prstGeom>
          <a:noFill/>
          <a:ln>
            <a:noFill/>
          </a:ln>
        </p:spPr>
      </p:pic>
      <p:pic>
        <p:nvPicPr>
          <p:cNvPr id="1038" name="Google Shape;1038;p45"/>
          <p:cNvPicPr preferRelativeResize="0"/>
          <p:nvPr/>
        </p:nvPicPr>
        <p:blipFill>
          <a:blip r:embed="rId4">
            <a:alphaModFix/>
          </a:blip>
          <a:stretch>
            <a:fillRect/>
          </a:stretch>
        </p:blipFill>
        <p:spPr>
          <a:xfrm rot="2815721">
            <a:off x="9936818" y="4844938"/>
            <a:ext cx="476250" cy="476250"/>
          </a:xfrm>
          <a:prstGeom prst="rect">
            <a:avLst/>
          </a:prstGeom>
          <a:noFill/>
          <a:ln>
            <a:noFill/>
          </a:ln>
        </p:spPr>
      </p:pic>
      <p:pic>
        <p:nvPicPr>
          <p:cNvPr id="1039" name="Google Shape;1039;p45"/>
          <p:cNvPicPr preferRelativeResize="0"/>
          <p:nvPr/>
        </p:nvPicPr>
        <p:blipFill>
          <a:blip r:embed="rId4">
            <a:alphaModFix/>
          </a:blip>
          <a:stretch>
            <a:fillRect/>
          </a:stretch>
        </p:blipFill>
        <p:spPr>
          <a:xfrm rot="2815721">
            <a:off x="9929565" y="5060342"/>
            <a:ext cx="476250" cy="476250"/>
          </a:xfrm>
          <a:prstGeom prst="rect">
            <a:avLst/>
          </a:prstGeom>
          <a:noFill/>
          <a:ln>
            <a:noFill/>
          </a:ln>
        </p:spPr>
      </p:pic>
      <p:pic>
        <p:nvPicPr>
          <p:cNvPr id="1040" name="Google Shape;1040;p45"/>
          <p:cNvPicPr preferRelativeResize="0"/>
          <p:nvPr/>
        </p:nvPicPr>
        <p:blipFill>
          <a:blip r:embed="rId4">
            <a:alphaModFix/>
          </a:blip>
          <a:stretch>
            <a:fillRect/>
          </a:stretch>
        </p:blipFill>
        <p:spPr>
          <a:xfrm rot="2815721">
            <a:off x="9922311" y="5275746"/>
            <a:ext cx="476250" cy="476250"/>
          </a:xfrm>
          <a:prstGeom prst="rect">
            <a:avLst/>
          </a:prstGeom>
          <a:noFill/>
          <a:ln>
            <a:noFill/>
          </a:ln>
        </p:spPr>
      </p:pic>
      <p:pic>
        <p:nvPicPr>
          <p:cNvPr id="1041" name="Google Shape;1041;p45"/>
          <p:cNvPicPr preferRelativeResize="0"/>
          <p:nvPr/>
        </p:nvPicPr>
        <p:blipFill>
          <a:blip r:embed="rId4">
            <a:alphaModFix/>
          </a:blip>
          <a:stretch>
            <a:fillRect/>
          </a:stretch>
        </p:blipFill>
        <p:spPr>
          <a:xfrm rot="2815721">
            <a:off x="9915057" y="5491150"/>
            <a:ext cx="476250" cy="476250"/>
          </a:xfrm>
          <a:prstGeom prst="rect">
            <a:avLst/>
          </a:prstGeom>
          <a:noFill/>
          <a:ln>
            <a:noFill/>
          </a:ln>
        </p:spPr>
      </p:pic>
      <p:pic>
        <p:nvPicPr>
          <p:cNvPr id="1042" name="Google Shape;1042;p45"/>
          <p:cNvPicPr preferRelativeResize="0"/>
          <p:nvPr/>
        </p:nvPicPr>
        <p:blipFill>
          <a:blip r:embed="rId4">
            <a:alphaModFix/>
          </a:blip>
          <a:stretch>
            <a:fillRect/>
          </a:stretch>
        </p:blipFill>
        <p:spPr>
          <a:xfrm rot="2815721">
            <a:off x="9907804" y="5706554"/>
            <a:ext cx="476250" cy="476250"/>
          </a:xfrm>
          <a:prstGeom prst="rect">
            <a:avLst/>
          </a:prstGeom>
          <a:noFill/>
          <a:ln>
            <a:noFill/>
          </a:ln>
        </p:spPr>
      </p:pic>
      <p:pic>
        <p:nvPicPr>
          <p:cNvPr id="1043" name="Google Shape;1043;p45"/>
          <p:cNvPicPr preferRelativeResize="0"/>
          <p:nvPr/>
        </p:nvPicPr>
        <p:blipFill>
          <a:blip r:embed="rId4">
            <a:alphaModFix/>
          </a:blip>
          <a:stretch>
            <a:fillRect/>
          </a:stretch>
        </p:blipFill>
        <p:spPr>
          <a:xfrm rot="2815721">
            <a:off x="9900550" y="5921958"/>
            <a:ext cx="476250" cy="476250"/>
          </a:xfrm>
          <a:prstGeom prst="rect">
            <a:avLst/>
          </a:prstGeom>
          <a:noFill/>
          <a:ln>
            <a:noFill/>
          </a:ln>
        </p:spPr>
      </p:pic>
      <p:pic>
        <p:nvPicPr>
          <p:cNvPr id="1044" name="Google Shape;1044;p45"/>
          <p:cNvPicPr preferRelativeResize="0"/>
          <p:nvPr/>
        </p:nvPicPr>
        <p:blipFill>
          <a:blip r:embed="rId4">
            <a:alphaModFix/>
          </a:blip>
          <a:stretch>
            <a:fillRect/>
          </a:stretch>
        </p:blipFill>
        <p:spPr>
          <a:xfrm rot="2815721">
            <a:off x="9893297" y="6137362"/>
            <a:ext cx="476250" cy="476250"/>
          </a:xfrm>
          <a:prstGeom prst="rect">
            <a:avLst/>
          </a:prstGeom>
          <a:noFill/>
          <a:ln>
            <a:noFill/>
          </a:ln>
        </p:spPr>
      </p:pic>
      <p:pic>
        <p:nvPicPr>
          <p:cNvPr id="1045" name="Google Shape;1045;p45"/>
          <p:cNvPicPr preferRelativeResize="0"/>
          <p:nvPr/>
        </p:nvPicPr>
        <p:blipFill>
          <a:blip r:embed="rId4">
            <a:alphaModFix/>
          </a:blip>
          <a:stretch>
            <a:fillRect/>
          </a:stretch>
        </p:blipFill>
        <p:spPr>
          <a:xfrm rot="2815721">
            <a:off x="9886043" y="6352766"/>
            <a:ext cx="476250" cy="476250"/>
          </a:xfrm>
          <a:prstGeom prst="rect">
            <a:avLst/>
          </a:prstGeom>
          <a:noFill/>
          <a:ln>
            <a:noFill/>
          </a:ln>
        </p:spPr>
      </p:pic>
      <p:pic>
        <p:nvPicPr>
          <p:cNvPr id="1046" name="Google Shape;1046;p45"/>
          <p:cNvPicPr preferRelativeResize="0"/>
          <p:nvPr/>
        </p:nvPicPr>
        <p:blipFill>
          <a:blip r:embed="rId4">
            <a:alphaModFix/>
          </a:blip>
          <a:stretch>
            <a:fillRect/>
          </a:stretch>
        </p:blipFill>
        <p:spPr>
          <a:xfrm>
            <a:off x="9101575" y="5155863"/>
            <a:ext cx="476250" cy="476250"/>
          </a:xfrm>
          <a:prstGeom prst="rect">
            <a:avLst/>
          </a:prstGeom>
          <a:noFill/>
          <a:ln>
            <a:noFill/>
          </a:ln>
        </p:spPr>
      </p:pic>
      <p:pic>
        <p:nvPicPr>
          <p:cNvPr id="1047" name="Google Shape;1047;p45"/>
          <p:cNvPicPr preferRelativeResize="0"/>
          <p:nvPr/>
        </p:nvPicPr>
        <p:blipFill>
          <a:blip r:embed="rId4">
            <a:alphaModFix/>
          </a:blip>
          <a:stretch>
            <a:fillRect/>
          </a:stretch>
        </p:blipFill>
        <p:spPr>
          <a:xfrm>
            <a:off x="9253975" y="5308263"/>
            <a:ext cx="476250" cy="476250"/>
          </a:xfrm>
          <a:prstGeom prst="rect">
            <a:avLst/>
          </a:prstGeom>
          <a:noFill/>
          <a:ln>
            <a:noFill/>
          </a:ln>
        </p:spPr>
      </p:pic>
      <p:pic>
        <p:nvPicPr>
          <p:cNvPr id="1048" name="Google Shape;1048;p45"/>
          <p:cNvPicPr preferRelativeResize="0"/>
          <p:nvPr/>
        </p:nvPicPr>
        <p:blipFill>
          <a:blip r:embed="rId4">
            <a:alphaModFix/>
          </a:blip>
          <a:stretch>
            <a:fillRect/>
          </a:stretch>
        </p:blipFill>
        <p:spPr>
          <a:xfrm>
            <a:off x="9406375" y="5460663"/>
            <a:ext cx="476250" cy="476250"/>
          </a:xfrm>
          <a:prstGeom prst="rect">
            <a:avLst/>
          </a:prstGeom>
          <a:noFill/>
          <a:ln>
            <a:noFill/>
          </a:ln>
        </p:spPr>
      </p:pic>
      <p:pic>
        <p:nvPicPr>
          <p:cNvPr id="1049" name="Google Shape;1049;p45"/>
          <p:cNvPicPr preferRelativeResize="0"/>
          <p:nvPr/>
        </p:nvPicPr>
        <p:blipFill>
          <a:blip r:embed="rId4">
            <a:alphaModFix/>
          </a:blip>
          <a:stretch>
            <a:fillRect/>
          </a:stretch>
        </p:blipFill>
        <p:spPr>
          <a:xfrm>
            <a:off x="9558775" y="5613063"/>
            <a:ext cx="476250" cy="476250"/>
          </a:xfrm>
          <a:prstGeom prst="rect">
            <a:avLst/>
          </a:prstGeom>
          <a:noFill/>
          <a:ln>
            <a:noFill/>
          </a:ln>
        </p:spPr>
      </p:pic>
      <p:pic>
        <p:nvPicPr>
          <p:cNvPr id="1050" name="Google Shape;1050;p45"/>
          <p:cNvPicPr preferRelativeResize="0"/>
          <p:nvPr/>
        </p:nvPicPr>
        <p:blipFill>
          <a:blip r:embed="rId4">
            <a:alphaModFix/>
          </a:blip>
          <a:stretch>
            <a:fillRect/>
          </a:stretch>
        </p:blipFill>
        <p:spPr>
          <a:xfrm>
            <a:off x="9711175" y="5765463"/>
            <a:ext cx="476250" cy="476250"/>
          </a:xfrm>
          <a:prstGeom prst="rect">
            <a:avLst/>
          </a:prstGeom>
          <a:noFill/>
          <a:ln>
            <a:noFill/>
          </a:ln>
        </p:spPr>
      </p:pic>
      <p:pic>
        <p:nvPicPr>
          <p:cNvPr id="1051" name="Google Shape;1051;p45"/>
          <p:cNvPicPr preferRelativeResize="0"/>
          <p:nvPr/>
        </p:nvPicPr>
        <p:blipFill>
          <a:blip r:embed="rId4">
            <a:alphaModFix/>
          </a:blip>
          <a:stretch>
            <a:fillRect/>
          </a:stretch>
        </p:blipFill>
        <p:spPr>
          <a:xfrm>
            <a:off x="9863575" y="5917863"/>
            <a:ext cx="476250" cy="476250"/>
          </a:xfrm>
          <a:prstGeom prst="rect">
            <a:avLst/>
          </a:prstGeom>
          <a:noFill/>
          <a:ln>
            <a:noFill/>
          </a:ln>
        </p:spPr>
      </p:pic>
      <p:pic>
        <p:nvPicPr>
          <p:cNvPr id="1052" name="Google Shape;1052;p45"/>
          <p:cNvPicPr preferRelativeResize="0"/>
          <p:nvPr/>
        </p:nvPicPr>
        <p:blipFill>
          <a:blip r:embed="rId4">
            <a:alphaModFix/>
          </a:blip>
          <a:stretch>
            <a:fillRect/>
          </a:stretch>
        </p:blipFill>
        <p:spPr>
          <a:xfrm>
            <a:off x="10015975" y="6070263"/>
            <a:ext cx="476250" cy="476250"/>
          </a:xfrm>
          <a:prstGeom prst="rect">
            <a:avLst/>
          </a:prstGeom>
          <a:noFill/>
          <a:ln>
            <a:noFill/>
          </a:ln>
        </p:spPr>
      </p:pic>
      <p:pic>
        <p:nvPicPr>
          <p:cNvPr id="1053" name="Google Shape;1053;p45"/>
          <p:cNvPicPr preferRelativeResize="0"/>
          <p:nvPr/>
        </p:nvPicPr>
        <p:blipFill>
          <a:blip r:embed="rId4">
            <a:alphaModFix/>
          </a:blip>
          <a:stretch>
            <a:fillRect/>
          </a:stretch>
        </p:blipFill>
        <p:spPr>
          <a:xfrm rot="2815721">
            <a:off x="10060943" y="-1634102"/>
            <a:ext cx="476250" cy="476250"/>
          </a:xfrm>
          <a:prstGeom prst="rect">
            <a:avLst/>
          </a:prstGeom>
          <a:noFill/>
          <a:ln>
            <a:noFill/>
          </a:ln>
        </p:spPr>
      </p:pic>
      <p:pic>
        <p:nvPicPr>
          <p:cNvPr id="1054" name="Google Shape;1054;p45"/>
          <p:cNvPicPr preferRelativeResize="0"/>
          <p:nvPr/>
        </p:nvPicPr>
        <p:blipFill>
          <a:blip r:embed="rId4">
            <a:alphaModFix/>
          </a:blip>
          <a:stretch>
            <a:fillRect/>
          </a:stretch>
        </p:blipFill>
        <p:spPr>
          <a:xfrm rot="2815721">
            <a:off x="10053689" y="-1418698"/>
            <a:ext cx="476250" cy="476250"/>
          </a:xfrm>
          <a:prstGeom prst="rect">
            <a:avLst/>
          </a:prstGeom>
          <a:noFill/>
          <a:ln>
            <a:noFill/>
          </a:ln>
        </p:spPr>
      </p:pic>
      <p:pic>
        <p:nvPicPr>
          <p:cNvPr id="1055" name="Google Shape;1055;p45"/>
          <p:cNvPicPr preferRelativeResize="0"/>
          <p:nvPr/>
        </p:nvPicPr>
        <p:blipFill>
          <a:blip r:embed="rId4">
            <a:alphaModFix/>
          </a:blip>
          <a:stretch>
            <a:fillRect/>
          </a:stretch>
        </p:blipFill>
        <p:spPr>
          <a:xfrm rot="2815721">
            <a:off x="10046436" y="-1203294"/>
            <a:ext cx="476250" cy="476250"/>
          </a:xfrm>
          <a:prstGeom prst="rect">
            <a:avLst/>
          </a:prstGeom>
          <a:noFill/>
          <a:ln>
            <a:noFill/>
          </a:ln>
        </p:spPr>
      </p:pic>
      <p:pic>
        <p:nvPicPr>
          <p:cNvPr id="1056" name="Google Shape;1056;p45"/>
          <p:cNvPicPr preferRelativeResize="0"/>
          <p:nvPr/>
        </p:nvPicPr>
        <p:blipFill>
          <a:blip r:embed="rId4">
            <a:alphaModFix/>
          </a:blip>
          <a:stretch>
            <a:fillRect/>
          </a:stretch>
        </p:blipFill>
        <p:spPr>
          <a:xfrm rot="2815721">
            <a:off x="10039182" y="-987890"/>
            <a:ext cx="476250" cy="476250"/>
          </a:xfrm>
          <a:prstGeom prst="rect">
            <a:avLst/>
          </a:prstGeom>
          <a:noFill/>
          <a:ln>
            <a:noFill/>
          </a:ln>
        </p:spPr>
      </p:pic>
      <p:pic>
        <p:nvPicPr>
          <p:cNvPr id="1057" name="Google Shape;1057;p45"/>
          <p:cNvPicPr preferRelativeResize="0"/>
          <p:nvPr/>
        </p:nvPicPr>
        <p:blipFill>
          <a:blip r:embed="rId4">
            <a:alphaModFix/>
          </a:blip>
          <a:stretch>
            <a:fillRect/>
          </a:stretch>
        </p:blipFill>
        <p:spPr>
          <a:xfrm rot="2815721">
            <a:off x="10031929" y="-772486"/>
            <a:ext cx="476250" cy="476250"/>
          </a:xfrm>
          <a:prstGeom prst="rect">
            <a:avLst/>
          </a:prstGeom>
          <a:noFill/>
          <a:ln>
            <a:noFill/>
          </a:ln>
        </p:spPr>
      </p:pic>
      <p:pic>
        <p:nvPicPr>
          <p:cNvPr id="1058" name="Google Shape;1058;p45"/>
          <p:cNvPicPr preferRelativeResize="0"/>
          <p:nvPr/>
        </p:nvPicPr>
        <p:blipFill>
          <a:blip r:embed="rId4">
            <a:alphaModFix/>
          </a:blip>
          <a:stretch>
            <a:fillRect/>
          </a:stretch>
        </p:blipFill>
        <p:spPr>
          <a:xfrm rot="2815721">
            <a:off x="10024675" y="-557082"/>
            <a:ext cx="476250" cy="476250"/>
          </a:xfrm>
          <a:prstGeom prst="rect">
            <a:avLst/>
          </a:prstGeom>
          <a:noFill/>
          <a:ln>
            <a:noFill/>
          </a:ln>
        </p:spPr>
      </p:pic>
      <p:pic>
        <p:nvPicPr>
          <p:cNvPr id="1059" name="Google Shape;1059;p45"/>
          <p:cNvPicPr preferRelativeResize="0"/>
          <p:nvPr/>
        </p:nvPicPr>
        <p:blipFill>
          <a:blip r:embed="rId4">
            <a:alphaModFix/>
          </a:blip>
          <a:stretch>
            <a:fillRect/>
          </a:stretch>
        </p:blipFill>
        <p:spPr>
          <a:xfrm rot="2815721">
            <a:off x="10017421" y="-341678"/>
            <a:ext cx="476250" cy="476250"/>
          </a:xfrm>
          <a:prstGeom prst="rect">
            <a:avLst/>
          </a:prstGeom>
          <a:noFill/>
          <a:ln>
            <a:noFill/>
          </a:ln>
        </p:spPr>
      </p:pic>
      <p:pic>
        <p:nvPicPr>
          <p:cNvPr id="1060" name="Google Shape;1060;p45"/>
          <p:cNvPicPr preferRelativeResize="0"/>
          <p:nvPr/>
        </p:nvPicPr>
        <p:blipFill>
          <a:blip r:embed="rId4">
            <a:alphaModFix/>
          </a:blip>
          <a:stretch>
            <a:fillRect/>
          </a:stretch>
        </p:blipFill>
        <p:spPr>
          <a:xfrm rot="2815721">
            <a:off x="10010168" y="-126273"/>
            <a:ext cx="476250" cy="476250"/>
          </a:xfrm>
          <a:prstGeom prst="rect">
            <a:avLst/>
          </a:prstGeom>
          <a:noFill/>
          <a:ln>
            <a:noFill/>
          </a:ln>
        </p:spPr>
      </p:pic>
      <p:pic>
        <p:nvPicPr>
          <p:cNvPr id="1061" name="Google Shape;1061;p45"/>
          <p:cNvPicPr preferRelativeResize="0"/>
          <p:nvPr/>
        </p:nvPicPr>
        <p:blipFill>
          <a:blip r:embed="rId4">
            <a:alphaModFix/>
          </a:blip>
          <a:stretch>
            <a:fillRect/>
          </a:stretch>
        </p:blipFill>
        <p:spPr>
          <a:xfrm rot="2815721">
            <a:off x="10002914" y="89131"/>
            <a:ext cx="476250" cy="476250"/>
          </a:xfrm>
          <a:prstGeom prst="rect">
            <a:avLst/>
          </a:prstGeom>
          <a:noFill/>
          <a:ln>
            <a:noFill/>
          </a:ln>
        </p:spPr>
      </p:pic>
      <p:pic>
        <p:nvPicPr>
          <p:cNvPr id="1062" name="Google Shape;1062;p45"/>
          <p:cNvPicPr preferRelativeResize="0"/>
          <p:nvPr/>
        </p:nvPicPr>
        <p:blipFill>
          <a:blip r:embed="rId4">
            <a:alphaModFix/>
          </a:blip>
          <a:stretch>
            <a:fillRect/>
          </a:stretch>
        </p:blipFill>
        <p:spPr>
          <a:xfrm rot="2815721">
            <a:off x="9995660" y="304535"/>
            <a:ext cx="476250" cy="476250"/>
          </a:xfrm>
          <a:prstGeom prst="rect">
            <a:avLst/>
          </a:prstGeom>
          <a:noFill/>
          <a:ln>
            <a:noFill/>
          </a:ln>
        </p:spPr>
      </p:pic>
      <p:pic>
        <p:nvPicPr>
          <p:cNvPr id="1063" name="Google Shape;1063;p45"/>
          <p:cNvPicPr preferRelativeResize="0"/>
          <p:nvPr/>
        </p:nvPicPr>
        <p:blipFill>
          <a:blip r:embed="rId4">
            <a:alphaModFix/>
          </a:blip>
          <a:stretch>
            <a:fillRect/>
          </a:stretch>
        </p:blipFill>
        <p:spPr>
          <a:xfrm rot="2815721">
            <a:off x="9988407" y="519939"/>
            <a:ext cx="476250" cy="476250"/>
          </a:xfrm>
          <a:prstGeom prst="rect">
            <a:avLst/>
          </a:prstGeom>
          <a:noFill/>
          <a:ln>
            <a:noFill/>
          </a:ln>
        </p:spPr>
      </p:pic>
      <p:pic>
        <p:nvPicPr>
          <p:cNvPr id="1064" name="Google Shape;1064;p45"/>
          <p:cNvPicPr preferRelativeResize="0"/>
          <p:nvPr/>
        </p:nvPicPr>
        <p:blipFill>
          <a:blip r:embed="rId4">
            <a:alphaModFix/>
          </a:blip>
          <a:stretch>
            <a:fillRect/>
          </a:stretch>
        </p:blipFill>
        <p:spPr>
          <a:xfrm rot="2815721">
            <a:off x="9981153" y="735343"/>
            <a:ext cx="476250" cy="476250"/>
          </a:xfrm>
          <a:prstGeom prst="rect">
            <a:avLst/>
          </a:prstGeom>
          <a:noFill/>
          <a:ln>
            <a:noFill/>
          </a:ln>
        </p:spPr>
      </p:pic>
      <p:pic>
        <p:nvPicPr>
          <p:cNvPr id="1065" name="Google Shape;1065;p45"/>
          <p:cNvPicPr preferRelativeResize="0"/>
          <p:nvPr/>
        </p:nvPicPr>
        <p:blipFill>
          <a:blip r:embed="rId4">
            <a:alphaModFix/>
          </a:blip>
          <a:stretch>
            <a:fillRect/>
          </a:stretch>
        </p:blipFill>
        <p:spPr>
          <a:xfrm rot="2815721">
            <a:off x="9973899" y="950747"/>
            <a:ext cx="476250" cy="476250"/>
          </a:xfrm>
          <a:prstGeom prst="rect">
            <a:avLst/>
          </a:prstGeom>
          <a:noFill/>
          <a:ln>
            <a:noFill/>
          </a:ln>
        </p:spPr>
      </p:pic>
      <p:pic>
        <p:nvPicPr>
          <p:cNvPr id="1066" name="Google Shape;1066;p45"/>
          <p:cNvPicPr preferRelativeResize="0"/>
          <p:nvPr/>
        </p:nvPicPr>
        <p:blipFill>
          <a:blip r:embed="rId4">
            <a:alphaModFix/>
          </a:blip>
          <a:stretch>
            <a:fillRect/>
          </a:stretch>
        </p:blipFill>
        <p:spPr>
          <a:xfrm rot="2815721">
            <a:off x="9966646" y="1166151"/>
            <a:ext cx="476250" cy="476250"/>
          </a:xfrm>
          <a:prstGeom prst="rect">
            <a:avLst/>
          </a:prstGeom>
          <a:noFill/>
          <a:ln>
            <a:noFill/>
          </a:ln>
        </p:spPr>
      </p:pic>
      <p:pic>
        <p:nvPicPr>
          <p:cNvPr id="1067" name="Google Shape;1067;p45"/>
          <p:cNvPicPr preferRelativeResize="0"/>
          <p:nvPr/>
        </p:nvPicPr>
        <p:blipFill>
          <a:blip r:embed="rId4">
            <a:alphaModFix/>
          </a:blip>
          <a:stretch>
            <a:fillRect/>
          </a:stretch>
        </p:blipFill>
        <p:spPr>
          <a:xfrm rot="2815721">
            <a:off x="9959392" y="1381555"/>
            <a:ext cx="476250" cy="476250"/>
          </a:xfrm>
          <a:prstGeom prst="rect">
            <a:avLst/>
          </a:prstGeom>
          <a:noFill/>
          <a:ln>
            <a:noFill/>
          </a:ln>
        </p:spPr>
      </p:pic>
      <p:pic>
        <p:nvPicPr>
          <p:cNvPr id="1068" name="Google Shape;1068;p45"/>
          <p:cNvPicPr preferRelativeResize="0"/>
          <p:nvPr/>
        </p:nvPicPr>
        <p:blipFill>
          <a:blip r:embed="rId4">
            <a:alphaModFix/>
          </a:blip>
          <a:stretch>
            <a:fillRect/>
          </a:stretch>
        </p:blipFill>
        <p:spPr>
          <a:xfrm rot="2815721">
            <a:off x="9952138" y="1596959"/>
            <a:ext cx="476250" cy="476250"/>
          </a:xfrm>
          <a:prstGeom prst="rect">
            <a:avLst/>
          </a:prstGeom>
          <a:noFill/>
          <a:ln>
            <a:noFill/>
          </a:ln>
        </p:spPr>
      </p:pic>
      <p:pic>
        <p:nvPicPr>
          <p:cNvPr id="1069" name="Google Shape;1069;p45"/>
          <p:cNvPicPr preferRelativeResize="0"/>
          <p:nvPr/>
        </p:nvPicPr>
        <p:blipFill>
          <a:blip r:embed="rId4">
            <a:alphaModFix/>
          </a:blip>
          <a:stretch>
            <a:fillRect/>
          </a:stretch>
        </p:blipFill>
        <p:spPr>
          <a:xfrm rot="2815721">
            <a:off x="9944885" y="1812363"/>
            <a:ext cx="476250" cy="476250"/>
          </a:xfrm>
          <a:prstGeom prst="rect">
            <a:avLst/>
          </a:prstGeom>
          <a:noFill/>
          <a:ln>
            <a:noFill/>
          </a:ln>
        </p:spPr>
      </p:pic>
      <p:pic>
        <p:nvPicPr>
          <p:cNvPr id="1070" name="Google Shape;1070;p45"/>
          <p:cNvPicPr preferRelativeResize="0"/>
          <p:nvPr/>
        </p:nvPicPr>
        <p:blipFill>
          <a:blip r:embed="rId4">
            <a:alphaModFix/>
          </a:blip>
          <a:stretch>
            <a:fillRect/>
          </a:stretch>
        </p:blipFill>
        <p:spPr>
          <a:xfrm rot="2815721">
            <a:off x="9937631" y="2027767"/>
            <a:ext cx="476250" cy="476250"/>
          </a:xfrm>
          <a:prstGeom prst="rect">
            <a:avLst/>
          </a:prstGeom>
          <a:noFill/>
          <a:ln>
            <a:noFill/>
          </a:ln>
        </p:spPr>
      </p:pic>
      <p:pic>
        <p:nvPicPr>
          <p:cNvPr id="1071" name="Google Shape;1071;p45"/>
          <p:cNvPicPr preferRelativeResize="0"/>
          <p:nvPr/>
        </p:nvPicPr>
        <p:blipFill>
          <a:blip r:embed="rId4">
            <a:alphaModFix/>
          </a:blip>
          <a:stretch>
            <a:fillRect/>
          </a:stretch>
        </p:blipFill>
        <p:spPr>
          <a:xfrm rot="2815721">
            <a:off x="9930378" y="2243171"/>
            <a:ext cx="476250" cy="476250"/>
          </a:xfrm>
          <a:prstGeom prst="rect">
            <a:avLst/>
          </a:prstGeom>
          <a:noFill/>
          <a:ln>
            <a:noFill/>
          </a:ln>
        </p:spPr>
      </p:pic>
      <p:pic>
        <p:nvPicPr>
          <p:cNvPr id="1072" name="Google Shape;1072;p45"/>
          <p:cNvPicPr preferRelativeResize="0"/>
          <p:nvPr/>
        </p:nvPicPr>
        <p:blipFill>
          <a:blip r:embed="rId4">
            <a:alphaModFix/>
          </a:blip>
          <a:stretch>
            <a:fillRect/>
          </a:stretch>
        </p:blipFill>
        <p:spPr>
          <a:xfrm rot="2815721">
            <a:off x="9923124" y="2458575"/>
            <a:ext cx="476250" cy="476250"/>
          </a:xfrm>
          <a:prstGeom prst="rect">
            <a:avLst/>
          </a:prstGeom>
          <a:noFill/>
          <a:ln>
            <a:noFill/>
          </a:ln>
        </p:spPr>
      </p:pic>
      <p:pic>
        <p:nvPicPr>
          <p:cNvPr id="1073" name="Google Shape;1073;p45"/>
          <p:cNvPicPr preferRelativeResize="0"/>
          <p:nvPr/>
        </p:nvPicPr>
        <p:blipFill>
          <a:blip r:embed="rId4">
            <a:alphaModFix/>
          </a:blip>
          <a:stretch>
            <a:fillRect/>
          </a:stretch>
        </p:blipFill>
        <p:spPr>
          <a:xfrm rot="2815721">
            <a:off x="9915870" y="2673979"/>
            <a:ext cx="476250" cy="476250"/>
          </a:xfrm>
          <a:prstGeom prst="rect">
            <a:avLst/>
          </a:prstGeom>
          <a:noFill/>
          <a:ln>
            <a:noFill/>
          </a:ln>
        </p:spPr>
      </p:pic>
      <p:pic>
        <p:nvPicPr>
          <p:cNvPr id="1074" name="Google Shape;1074;p45"/>
          <p:cNvPicPr preferRelativeResize="0"/>
          <p:nvPr/>
        </p:nvPicPr>
        <p:blipFill>
          <a:blip r:embed="rId4">
            <a:alphaModFix/>
          </a:blip>
          <a:stretch>
            <a:fillRect/>
          </a:stretch>
        </p:blipFill>
        <p:spPr>
          <a:xfrm rot="2815721">
            <a:off x="9908617" y="2889383"/>
            <a:ext cx="476250" cy="476250"/>
          </a:xfrm>
          <a:prstGeom prst="rect">
            <a:avLst/>
          </a:prstGeom>
          <a:noFill/>
          <a:ln>
            <a:noFill/>
          </a:ln>
        </p:spPr>
      </p:pic>
      <p:pic>
        <p:nvPicPr>
          <p:cNvPr id="1075" name="Google Shape;1075;p45"/>
          <p:cNvPicPr preferRelativeResize="0"/>
          <p:nvPr/>
        </p:nvPicPr>
        <p:blipFill>
          <a:blip r:embed="rId4">
            <a:alphaModFix/>
          </a:blip>
          <a:stretch>
            <a:fillRect/>
          </a:stretch>
        </p:blipFill>
        <p:spPr>
          <a:xfrm rot="2815721">
            <a:off x="9901363" y="3104787"/>
            <a:ext cx="476250" cy="476250"/>
          </a:xfrm>
          <a:prstGeom prst="rect">
            <a:avLst/>
          </a:prstGeom>
          <a:noFill/>
          <a:ln>
            <a:noFill/>
          </a:ln>
        </p:spPr>
      </p:pic>
      <p:pic>
        <p:nvPicPr>
          <p:cNvPr id="1076" name="Google Shape;1076;p45"/>
          <p:cNvPicPr preferRelativeResize="0"/>
          <p:nvPr/>
        </p:nvPicPr>
        <p:blipFill>
          <a:blip r:embed="rId4">
            <a:alphaModFix/>
          </a:blip>
          <a:stretch>
            <a:fillRect/>
          </a:stretch>
        </p:blipFill>
        <p:spPr>
          <a:xfrm rot="2815721">
            <a:off x="9894109" y="3320191"/>
            <a:ext cx="476250" cy="476250"/>
          </a:xfrm>
          <a:prstGeom prst="rect">
            <a:avLst/>
          </a:prstGeom>
          <a:noFill/>
          <a:ln>
            <a:noFill/>
          </a:ln>
        </p:spPr>
      </p:pic>
      <p:pic>
        <p:nvPicPr>
          <p:cNvPr id="1077" name="Google Shape;1077;p45"/>
          <p:cNvPicPr preferRelativeResize="0"/>
          <p:nvPr/>
        </p:nvPicPr>
        <p:blipFill>
          <a:blip r:embed="rId4">
            <a:alphaModFix/>
          </a:blip>
          <a:stretch>
            <a:fillRect/>
          </a:stretch>
        </p:blipFill>
        <p:spPr>
          <a:xfrm rot="2815721">
            <a:off x="9886856" y="3535595"/>
            <a:ext cx="476250" cy="476250"/>
          </a:xfrm>
          <a:prstGeom prst="rect">
            <a:avLst/>
          </a:prstGeom>
          <a:noFill/>
          <a:ln>
            <a:noFill/>
          </a:ln>
        </p:spPr>
      </p:pic>
      <p:pic>
        <p:nvPicPr>
          <p:cNvPr id="1078" name="Google Shape;1078;p45"/>
          <p:cNvPicPr preferRelativeResize="0"/>
          <p:nvPr/>
        </p:nvPicPr>
        <p:blipFill>
          <a:blip r:embed="rId4">
            <a:alphaModFix/>
          </a:blip>
          <a:stretch>
            <a:fillRect/>
          </a:stretch>
        </p:blipFill>
        <p:spPr>
          <a:xfrm rot="2815721">
            <a:off x="9879602" y="3750999"/>
            <a:ext cx="476250" cy="476250"/>
          </a:xfrm>
          <a:prstGeom prst="rect">
            <a:avLst/>
          </a:prstGeom>
          <a:noFill/>
          <a:ln>
            <a:noFill/>
          </a:ln>
        </p:spPr>
      </p:pic>
      <p:pic>
        <p:nvPicPr>
          <p:cNvPr id="1079" name="Google Shape;1079;p45"/>
          <p:cNvPicPr preferRelativeResize="0"/>
          <p:nvPr/>
        </p:nvPicPr>
        <p:blipFill>
          <a:blip r:embed="rId4">
            <a:alphaModFix/>
          </a:blip>
          <a:stretch>
            <a:fillRect/>
          </a:stretch>
        </p:blipFill>
        <p:spPr>
          <a:xfrm rot="2815721">
            <a:off x="9872348" y="3966403"/>
            <a:ext cx="476250" cy="476250"/>
          </a:xfrm>
          <a:prstGeom prst="rect">
            <a:avLst/>
          </a:prstGeom>
          <a:noFill/>
          <a:ln>
            <a:noFill/>
          </a:ln>
        </p:spPr>
      </p:pic>
      <p:pic>
        <p:nvPicPr>
          <p:cNvPr id="1080" name="Google Shape;1080;p45"/>
          <p:cNvPicPr preferRelativeResize="0"/>
          <p:nvPr/>
        </p:nvPicPr>
        <p:blipFill>
          <a:blip r:embed="rId4">
            <a:alphaModFix/>
          </a:blip>
          <a:stretch>
            <a:fillRect/>
          </a:stretch>
        </p:blipFill>
        <p:spPr>
          <a:xfrm rot="2815721">
            <a:off x="9865095" y="4181807"/>
            <a:ext cx="476250" cy="476250"/>
          </a:xfrm>
          <a:prstGeom prst="rect">
            <a:avLst/>
          </a:prstGeom>
          <a:noFill/>
          <a:ln>
            <a:noFill/>
          </a:ln>
        </p:spPr>
      </p:pic>
      <p:pic>
        <p:nvPicPr>
          <p:cNvPr id="1081" name="Google Shape;1081;p45"/>
          <p:cNvPicPr preferRelativeResize="0"/>
          <p:nvPr/>
        </p:nvPicPr>
        <p:blipFill>
          <a:blip r:embed="rId4">
            <a:alphaModFix/>
          </a:blip>
          <a:stretch>
            <a:fillRect/>
          </a:stretch>
        </p:blipFill>
        <p:spPr>
          <a:xfrm rot="2815721">
            <a:off x="9857841" y="4397212"/>
            <a:ext cx="476250" cy="476250"/>
          </a:xfrm>
          <a:prstGeom prst="rect">
            <a:avLst/>
          </a:prstGeom>
          <a:noFill/>
          <a:ln>
            <a:noFill/>
          </a:ln>
        </p:spPr>
      </p:pic>
      <p:pic>
        <p:nvPicPr>
          <p:cNvPr id="1082" name="Google Shape;1082;p45"/>
          <p:cNvPicPr preferRelativeResize="0"/>
          <p:nvPr/>
        </p:nvPicPr>
        <p:blipFill>
          <a:blip r:embed="rId4">
            <a:alphaModFix/>
          </a:blip>
          <a:stretch>
            <a:fillRect/>
          </a:stretch>
        </p:blipFill>
        <p:spPr>
          <a:xfrm rot="2815721">
            <a:off x="9850587" y="4612616"/>
            <a:ext cx="476250" cy="476250"/>
          </a:xfrm>
          <a:prstGeom prst="rect">
            <a:avLst/>
          </a:prstGeom>
          <a:noFill/>
          <a:ln>
            <a:noFill/>
          </a:ln>
        </p:spPr>
      </p:pic>
      <p:pic>
        <p:nvPicPr>
          <p:cNvPr id="1083" name="Google Shape;1083;p45"/>
          <p:cNvPicPr preferRelativeResize="0"/>
          <p:nvPr/>
        </p:nvPicPr>
        <p:blipFill>
          <a:blip r:embed="rId4">
            <a:alphaModFix/>
          </a:blip>
          <a:stretch>
            <a:fillRect/>
          </a:stretch>
        </p:blipFill>
        <p:spPr>
          <a:xfrm rot="2815721">
            <a:off x="9843334" y="4828020"/>
            <a:ext cx="476250" cy="476250"/>
          </a:xfrm>
          <a:prstGeom prst="rect">
            <a:avLst/>
          </a:prstGeom>
          <a:noFill/>
          <a:ln>
            <a:noFill/>
          </a:ln>
        </p:spPr>
      </p:pic>
      <p:pic>
        <p:nvPicPr>
          <p:cNvPr id="1084" name="Google Shape;1084;p45"/>
          <p:cNvPicPr preferRelativeResize="0"/>
          <p:nvPr/>
        </p:nvPicPr>
        <p:blipFill>
          <a:blip r:embed="rId4">
            <a:alphaModFix/>
          </a:blip>
          <a:stretch>
            <a:fillRect/>
          </a:stretch>
        </p:blipFill>
        <p:spPr>
          <a:xfrm rot="2815721">
            <a:off x="9836080" y="5043424"/>
            <a:ext cx="476250" cy="476250"/>
          </a:xfrm>
          <a:prstGeom prst="rect">
            <a:avLst/>
          </a:prstGeom>
          <a:noFill/>
          <a:ln>
            <a:noFill/>
          </a:ln>
        </p:spPr>
      </p:pic>
      <p:pic>
        <p:nvPicPr>
          <p:cNvPr id="1085" name="Google Shape;1085;p45"/>
          <p:cNvPicPr preferRelativeResize="0"/>
          <p:nvPr/>
        </p:nvPicPr>
        <p:blipFill>
          <a:blip r:embed="rId4">
            <a:alphaModFix/>
          </a:blip>
          <a:stretch>
            <a:fillRect/>
          </a:stretch>
        </p:blipFill>
        <p:spPr>
          <a:xfrm rot="2815721">
            <a:off x="9828827" y="5258828"/>
            <a:ext cx="476250" cy="476250"/>
          </a:xfrm>
          <a:prstGeom prst="rect">
            <a:avLst/>
          </a:prstGeom>
          <a:noFill/>
          <a:ln>
            <a:noFill/>
          </a:ln>
        </p:spPr>
      </p:pic>
      <p:pic>
        <p:nvPicPr>
          <p:cNvPr id="1086" name="Google Shape;1086;p45"/>
          <p:cNvPicPr preferRelativeResize="0"/>
          <p:nvPr/>
        </p:nvPicPr>
        <p:blipFill>
          <a:blip r:embed="rId4">
            <a:alphaModFix/>
          </a:blip>
          <a:stretch>
            <a:fillRect/>
          </a:stretch>
        </p:blipFill>
        <p:spPr>
          <a:xfrm rot="2815721">
            <a:off x="9821573" y="5474232"/>
            <a:ext cx="476250" cy="476250"/>
          </a:xfrm>
          <a:prstGeom prst="rect">
            <a:avLst/>
          </a:prstGeom>
          <a:noFill/>
          <a:ln>
            <a:noFill/>
          </a:ln>
        </p:spPr>
      </p:pic>
      <p:pic>
        <p:nvPicPr>
          <p:cNvPr id="1087" name="Google Shape;1087;p45"/>
          <p:cNvPicPr preferRelativeResize="0"/>
          <p:nvPr/>
        </p:nvPicPr>
        <p:blipFill>
          <a:blip r:embed="rId4">
            <a:alphaModFix/>
          </a:blip>
          <a:stretch>
            <a:fillRect/>
          </a:stretch>
        </p:blipFill>
        <p:spPr>
          <a:xfrm rot="2815721">
            <a:off x="9814319" y="5689636"/>
            <a:ext cx="476250" cy="476250"/>
          </a:xfrm>
          <a:prstGeom prst="rect">
            <a:avLst/>
          </a:prstGeom>
          <a:noFill/>
          <a:ln>
            <a:noFill/>
          </a:ln>
        </p:spPr>
      </p:pic>
      <p:pic>
        <p:nvPicPr>
          <p:cNvPr id="1088" name="Google Shape;1088;p45"/>
          <p:cNvPicPr preferRelativeResize="0"/>
          <p:nvPr/>
        </p:nvPicPr>
        <p:blipFill>
          <a:blip r:embed="rId4">
            <a:alphaModFix/>
          </a:blip>
          <a:stretch>
            <a:fillRect/>
          </a:stretch>
        </p:blipFill>
        <p:spPr>
          <a:xfrm rot="2815721">
            <a:off x="9807066" y="5905040"/>
            <a:ext cx="476250" cy="476250"/>
          </a:xfrm>
          <a:prstGeom prst="rect">
            <a:avLst/>
          </a:prstGeom>
          <a:noFill/>
          <a:ln>
            <a:noFill/>
          </a:ln>
        </p:spPr>
      </p:pic>
      <p:pic>
        <p:nvPicPr>
          <p:cNvPr id="1089" name="Google Shape;1089;p45"/>
          <p:cNvPicPr preferRelativeResize="0"/>
          <p:nvPr/>
        </p:nvPicPr>
        <p:blipFill>
          <a:blip r:embed="rId4">
            <a:alphaModFix/>
          </a:blip>
          <a:stretch>
            <a:fillRect/>
          </a:stretch>
        </p:blipFill>
        <p:spPr>
          <a:xfrm>
            <a:off x="9101575" y="5575238"/>
            <a:ext cx="476250" cy="476250"/>
          </a:xfrm>
          <a:prstGeom prst="rect">
            <a:avLst/>
          </a:prstGeom>
          <a:noFill/>
          <a:ln>
            <a:noFill/>
          </a:ln>
        </p:spPr>
      </p:pic>
      <p:pic>
        <p:nvPicPr>
          <p:cNvPr id="1090" name="Google Shape;1090;p45"/>
          <p:cNvPicPr preferRelativeResize="0"/>
          <p:nvPr/>
        </p:nvPicPr>
        <p:blipFill>
          <a:blip r:embed="rId4">
            <a:alphaModFix/>
          </a:blip>
          <a:stretch>
            <a:fillRect/>
          </a:stretch>
        </p:blipFill>
        <p:spPr>
          <a:xfrm>
            <a:off x="9253975" y="5727638"/>
            <a:ext cx="476250" cy="476250"/>
          </a:xfrm>
          <a:prstGeom prst="rect">
            <a:avLst/>
          </a:prstGeom>
          <a:noFill/>
          <a:ln>
            <a:noFill/>
          </a:ln>
        </p:spPr>
      </p:pic>
      <p:pic>
        <p:nvPicPr>
          <p:cNvPr id="1091" name="Google Shape;1091;p45"/>
          <p:cNvPicPr preferRelativeResize="0"/>
          <p:nvPr/>
        </p:nvPicPr>
        <p:blipFill>
          <a:blip r:embed="rId4">
            <a:alphaModFix/>
          </a:blip>
          <a:stretch>
            <a:fillRect/>
          </a:stretch>
        </p:blipFill>
        <p:spPr>
          <a:xfrm>
            <a:off x="9406375" y="5880038"/>
            <a:ext cx="476250" cy="476250"/>
          </a:xfrm>
          <a:prstGeom prst="rect">
            <a:avLst/>
          </a:prstGeom>
          <a:noFill/>
          <a:ln>
            <a:noFill/>
          </a:ln>
        </p:spPr>
      </p:pic>
      <p:pic>
        <p:nvPicPr>
          <p:cNvPr id="1092" name="Google Shape;1092;p45"/>
          <p:cNvPicPr preferRelativeResize="0"/>
          <p:nvPr/>
        </p:nvPicPr>
        <p:blipFill>
          <a:blip r:embed="rId4">
            <a:alphaModFix/>
          </a:blip>
          <a:stretch>
            <a:fillRect/>
          </a:stretch>
        </p:blipFill>
        <p:spPr>
          <a:xfrm>
            <a:off x="9558775" y="6032438"/>
            <a:ext cx="476250" cy="476250"/>
          </a:xfrm>
          <a:prstGeom prst="rect">
            <a:avLst/>
          </a:prstGeom>
          <a:noFill/>
          <a:ln>
            <a:noFill/>
          </a:ln>
        </p:spPr>
      </p:pic>
      <p:pic>
        <p:nvPicPr>
          <p:cNvPr id="1093" name="Google Shape;1093;p45"/>
          <p:cNvPicPr preferRelativeResize="0"/>
          <p:nvPr/>
        </p:nvPicPr>
        <p:blipFill>
          <a:blip r:embed="rId4">
            <a:alphaModFix/>
          </a:blip>
          <a:stretch>
            <a:fillRect/>
          </a:stretch>
        </p:blipFill>
        <p:spPr>
          <a:xfrm>
            <a:off x="9711175" y="6184838"/>
            <a:ext cx="476250" cy="476250"/>
          </a:xfrm>
          <a:prstGeom prst="rect">
            <a:avLst/>
          </a:prstGeom>
          <a:noFill/>
          <a:ln>
            <a:noFill/>
          </a:ln>
        </p:spPr>
      </p:pic>
      <p:pic>
        <p:nvPicPr>
          <p:cNvPr id="1094" name="Google Shape;1094;p45"/>
          <p:cNvPicPr preferRelativeResize="0"/>
          <p:nvPr/>
        </p:nvPicPr>
        <p:blipFill>
          <a:blip r:embed="rId4">
            <a:alphaModFix/>
          </a:blip>
          <a:stretch>
            <a:fillRect/>
          </a:stretch>
        </p:blipFill>
        <p:spPr>
          <a:xfrm>
            <a:off x="9863575" y="6337238"/>
            <a:ext cx="476250" cy="476250"/>
          </a:xfrm>
          <a:prstGeom prst="rect">
            <a:avLst/>
          </a:prstGeom>
          <a:noFill/>
          <a:ln>
            <a:noFill/>
          </a:ln>
        </p:spPr>
      </p:pic>
      <p:pic>
        <p:nvPicPr>
          <p:cNvPr id="1095" name="Google Shape;1095;p45"/>
          <p:cNvPicPr preferRelativeResize="0"/>
          <p:nvPr/>
        </p:nvPicPr>
        <p:blipFill>
          <a:blip r:embed="rId4">
            <a:alphaModFix/>
          </a:blip>
          <a:stretch>
            <a:fillRect/>
          </a:stretch>
        </p:blipFill>
        <p:spPr>
          <a:xfrm>
            <a:off x="10015975" y="6489638"/>
            <a:ext cx="476250" cy="476250"/>
          </a:xfrm>
          <a:prstGeom prst="rect">
            <a:avLst/>
          </a:prstGeom>
          <a:noFill/>
          <a:ln>
            <a:noFill/>
          </a:ln>
        </p:spPr>
      </p:pic>
      <p:pic>
        <p:nvPicPr>
          <p:cNvPr id="1096" name="Google Shape;1096;p45"/>
          <p:cNvPicPr preferRelativeResize="0"/>
          <p:nvPr/>
        </p:nvPicPr>
        <p:blipFill>
          <a:blip r:embed="rId4">
            <a:alphaModFix/>
          </a:blip>
          <a:stretch>
            <a:fillRect/>
          </a:stretch>
        </p:blipFill>
        <p:spPr>
          <a:xfrm rot="2815721">
            <a:off x="9754588" y="-1347707"/>
            <a:ext cx="476250" cy="476250"/>
          </a:xfrm>
          <a:prstGeom prst="rect">
            <a:avLst/>
          </a:prstGeom>
          <a:noFill/>
          <a:ln>
            <a:noFill/>
          </a:ln>
        </p:spPr>
      </p:pic>
      <p:pic>
        <p:nvPicPr>
          <p:cNvPr id="1097" name="Google Shape;1097;p45"/>
          <p:cNvPicPr preferRelativeResize="0"/>
          <p:nvPr/>
        </p:nvPicPr>
        <p:blipFill>
          <a:blip r:embed="rId4">
            <a:alphaModFix/>
          </a:blip>
          <a:stretch>
            <a:fillRect/>
          </a:stretch>
        </p:blipFill>
        <p:spPr>
          <a:xfrm rot="2815721">
            <a:off x="9747334" y="-1132303"/>
            <a:ext cx="476250" cy="476250"/>
          </a:xfrm>
          <a:prstGeom prst="rect">
            <a:avLst/>
          </a:prstGeom>
          <a:noFill/>
          <a:ln>
            <a:noFill/>
          </a:ln>
        </p:spPr>
      </p:pic>
      <p:pic>
        <p:nvPicPr>
          <p:cNvPr id="1098" name="Google Shape;1098;p45"/>
          <p:cNvPicPr preferRelativeResize="0"/>
          <p:nvPr/>
        </p:nvPicPr>
        <p:blipFill>
          <a:blip r:embed="rId4">
            <a:alphaModFix/>
          </a:blip>
          <a:stretch>
            <a:fillRect/>
          </a:stretch>
        </p:blipFill>
        <p:spPr>
          <a:xfrm rot="2815721">
            <a:off x="9740081" y="-916899"/>
            <a:ext cx="476250" cy="476250"/>
          </a:xfrm>
          <a:prstGeom prst="rect">
            <a:avLst/>
          </a:prstGeom>
          <a:noFill/>
          <a:ln>
            <a:noFill/>
          </a:ln>
        </p:spPr>
      </p:pic>
      <p:pic>
        <p:nvPicPr>
          <p:cNvPr id="1099" name="Google Shape;1099;p45"/>
          <p:cNvPicPr preferRelativeResize="0"/>
          <p:nvPr/>
        </p:nvPicPr>
        <p:blipFill>
          <a:blip r:embed="rId4">
            <a:alphaModFix/>
          </a:blip>
          <a:stretch>
            <a:fillRect/>
          </a:stretch>
        </p:blipFill>
        <p:spPr>
          <a:xfrm rot="2815721">
            <a:off x="9732827" y="-701495"/>
            <a:ext cx="476250" cy="476250"/>
          </a:xfrm>
          <a:prstGeom prst="rect">
            <a:avLst/>
          </a:prstGeom>
          <a:noFill/>
          <a:ln>
            <a:noFill/>
          </a:ln>
        </p:spPr>
      </p:pic>
      <p:pic>
        <p:nvPicPr>
          <p:cNvPr id="1100" name="Google Shape;1100;p45"/>
          <p:cNvPicPr preferRelativeResize="0"/>
          <p:nvPr/>
        </p:nvPicPr>
        <p:blipFill>
          <a:blip r:embed="rId4">
            <a:alphaModFix/>
          </a:blip>
          <a:stretch>
            <a:fillRect/>
          </a:stretch>
        </p:blipFill>
        <p:spPr>
          <a:xfrm rot="2815721">
            <a:off x="9725573" y="-486091"/>
            <a:ext cx="476250" cy="476250"/>
          </a:xfrm>
          <a:prstGeom prst="rect">
            <a:avLst/>
          </a:prstGeom>
          <a:noFill/>
          <a:ln>
            <a:noFill/>
          </a:ln>
        </p:spPr>
      </p:pic>
      <p:pic>
        <p:nvPicPr>
          <p:cNvPr id="1101" name="Google Shape;1101;p45"/>
          <p:cNvPicPr preferRelativeResize="0"/>
          <p:nvPr/>
        </p:nvPicPr>
        <p:blipFill>
          <a:blip r:embed="rId4">
            <a:alphaModFix/>
          </a:blip>
          <a:stretch>
            <a:fillRect/>
          </a:stretch>
        </p:blipFill>
        <p:spPr>
          <a:xfrm rot="2815721">
            <a:off x="9718320" y="-270687"/>
            <a:ext cx="476250" cy="476250"/>
          </a:xfrm>
          <a:prstGeom prst="rect">
            <a:avLst/>
          </a:prstGeom>
          <a:noFill/>
          <a:ln>
            <a:noFill/>
          </a:ln>
        </p:spPr>
      </p:pic>
      <p:pic>
        <p:nvPicPr>
          <p:cNvPr id="1102" name="Google Shape;1102;p45"/>
          <p:cNvPicPr preferRelativeResize="0"/>
          <p:nvPr/>
        </p:nvPicPr>
        <p:blipFill>
          <a:blip r:embed="rId4">
            <a:alphaModFix/>
          </a:blip>
          <a:stretch>
            <a:fillRect/>
          </a:stretch>
        </p:blipFill>
        <p:spPr>
          <a:xfrm rot="2815721">
            <a:off x="9711066" y="-55283"/>
            <a:ext cx="476250" cy="476250"/>
          </a:xfrm>
          <a:prstGeom prst="rect">
            <a:avLst/>
          </a:prstGeom>
          <a:noFill/>
          <a:ln>
            <a:noFill/>
          </a:ln>
        </p:spPr>
      </p:pic>
      <p:pic>
        <p:nvPicPr>
          <p:cNvPr id="1103" name="Google Shape;1103;p45"/>
          <p:cNvPicPr preferRelativeResize="0"/>
          <p:nvPr/>
        </p:nvPicPr>
        <p:blipFill>
          <a:blip r:embed="rId4">
            <a:alphaModFix/>
          </a:blip>
          <a:stretch>
            <a:fillRect/>
          </a:stretch>
        </p:blipFill>
        <p:spPr>
          <a:xfrm rot="2815721">
            <a:off x="9703812" y="160121"/>
            <a:ext cx="476250" cy="476250"/>
          </a:xfrm>
          <a:prstGeom prst="rect">
            <a:avLst/>
          </a:prstGeom>
          <a:noFill/>
          <a:ln>
            <a:noFill/>
          </a:ln>
        </p:spPr>
      </p:pic>
      <p:pic>
        <p:nvPicPr>
          <p:cNvPr id="1104" name="Google Shape;1104;p45"/>
          <p:cNvPicPr preferRelativeResize="0"/>
          <p:nvPr/>
        </p:nvPicPr>
        <p:blipFill>
          <a:blip r:embed="rId4">
            <a:alphaModFix/>
          </a:blip>
          <a:stretch>
            <a:fillRect/>
          </a:stretch>
        </p:blipFill>
        <p:spPr>
          <a:xfrm rot="2815721">
            <a:off x="9696559" y="375525"/>
            <a:ext cx="476250" cy="476250"/>
          </a:xfrm>
          <a:prstGeom prst="rect">
            <a:avLst/>
          </a:prstGeom>
          <a:noFill/>
          <a:ln>
            <a:noFill/>
          </a:ln>
        </p:spPr>
      </p:pic>
      <p:pic>
        <p:nvPicPr>
          <p:cNvPr id="1105" name="Google Shape;1105;p45"/>
          <p:cNvPicPr preferRelativeResize="0"/>
          <p:nvPr/>
        </p:nvPicPr>
        <p:blipFill>
          <a:blip r:embed="rId4">
            <a:alphaModFix/>
          </a:blip>
          <a:stretch>
            <a:fillRect/>
          </a:stretch>
        </p:blipFill>
        <p:spPr>
          <a:xfrm rot="2815721">
            <a:off x="9689305" y="590929"/>
            <a:ext cx="476250" cy="476250"/>
          </a:xfrm>
          <a:prstGeom prst="rect">
            <a:avLst/>
          </a:prstGeom>
          <a:noFill/>
          <a:ln>
            <a:noFill/>
          </a:ln>
        </p:spPr>
      </p:pic>
      <p:pic>
        <p:nvPicPr>
          <p:cNvPr id="1106" name="Google Shape;1106;p45"/>
          <p:cNvPicPr preferRelativeResize="0"/>
          <p:nvPr/>
        </p:nvPicPr>
        <p:blipFill>
          <a:blip r:embed="rId4">
            <a:alphaModFix/>
          </a:blip>
          <a:stretch>
            <a:fillRect/>
          </a:stretch>
        </p:blipFill>
        <p:spPr>
          <a:xfrm rot="2815721">
            <a:off x="9682051" y="806333"/>
            <a:ext cx="476250" cy="476250"/>
          </a:xfrm>
          <a:prstGeom prst="rect">
            <a:avLst/>
          </a:prstGeom>
          <a:noFill/>
          <a:ln>
            <a:noFill/>
          </a:ln>
        </p:spPr>
      </p:pic>
      <p:pic>
        <p:nvPicPr>
          <p:cNvPr id="1107" name="Google Shape;1107;p45"/>
          <p:cNvPicPr preferRelativeResize="0"/>
          <p:nvPr/>
        </p:nvPicPr>
        <p:blipFill>
          <a:blip r:embed="rId4">
            <a:alphaModFix/>
          </a:blip>
          <a:stretch>
            <a:fillRect/>
          </a:stretch>
        </p:blipFill>
        <p:spPr>
          <a:xfrm rot="2815721">
            <a:off x="9674798" y="1021737"/>
            <a:ext cx="476250" cy="476250"/>
          </a:xfrm>
          <a:prstGeom prst="rect">
            <a:avLst/>
          </a:prstGeom>
          <a:noFill/>
          <a:ln>
            <a:noFill/>
          </a:ln>
        </p:spPr>
      </p:pic>
      <p:pic>
        <p:nvPicPr>
          <p:cNvPr id="1108" name="Google Shape;1108;p45"/>
          <p:cNvPicPr preferRelativeResize="0"/>
          <p:nvPr/>
        </p:nvPicPr>
        <p:blipFill>
          <a:blip r:embed="rId4">
            <a:alphaModFix/>
          </a:blip>
          <a:stretch>
            <a:fillRect/>
          </a:stretch>
        </p:blipFill>
        <p:spPr>
          <a:xfrm rot="2815721">
            <a:off x="9667544" y="1237141"/>
            <a:ext cx="476250" cy="476250"/>
          </a:xfrm>
          <a:prstGeom prst="rect">
            <a:avLst/>
          </a:prstGeom>
          <a:noFill/>
          <a:ln>
            <a:noFill/>
          </a:ln>
        </p:spPr>
      </p:pic>
      <p:pic>
        <p:nvPicPr>
          <p:cNvPr id="1109" name="Google Shape;1109;p45"/>
          <p:cNvPicPr preferRelativeResize="0"/>
          <p:nvPr/>
        </p:nvPicPr>
        <p:blipFill>
          <a:blip r:embed="rId4">
            <a:alphaModFix/>
          </a:blip>
          <a:stretch>
            <a:fillRect/>
          </a:stretch>
        </p:blipFill>
        <p:spPr>
          <a:xfrm rot="2815721">
            <a:off x="9660291" y="1452545"/>
            <a:ext cx="476250" cy="476250"/>
          </a:xfrm>
          <a:prstGeom prst="rect">
            <a:avLst/>
          </a:prstGeom>
          <a:noFill/>
          <a:ln>
            <a:noFill/>
          </a:ln>
        </p:spPr>
      </p:pic>
      <p:pic>
        <p:nvPicPr>
          <p:cNvPr id="1110" name="Google Shape;1110;p45"/>
          <p:cNvPicPr preferRelativeResize="0"/>
          <p:nvPr/>
        </p:nvPicPr>
        <p:blipFill>
          <a:blip r:embed="rId4">
            <a:alphaModFix/>
          </a:blip>
          <a:stretch>
            <a:fillRect/>
          </a:stretch>
        </p:blipFill>
        <p:spPr>
          <a:xfrm rot="2815721">
            <a:off x="9653037" y="1667949"/>
            <a:ext cx="476250" cy="476250"/>
          </a:xfrm>
          <a:prstGeom prst="rect">
            <a:avLst/>
          </a:prstGeom>
          <a:noFill/>
          <a:ln>
            <a:noFill/>
          </a:ln>
        </p:spPr>
      </p:pic>
      <p:pic>
        <p:nvPicPr>
          <p:cNvPr id="1111" name="Google Shape;1111;p45"/>
          <p:cNvPicPr preferRelativeResize="0"/>
          <p:nvPr/>
        </p:nvPicPr>
        <p:blipFill>
          <a:blip r:embed="rId4">
            <a:alphaModFix/>
          </a:blip>
          <a:stretch>
            <a:fillRect/>
          </a:stretch>
        </p:blipFill>
        <p:spPr>
          <a:xfrm rot="2815721">
            <a:off x="9645783" y="1883354"/>
            <a:ext cx="476250" cy="476250"/>
          </a:xfrm>
          <a:prstGeom prst="rect">
            <a:avLst/>
          </a:prstGeom>
          <a:noFill/>
          <a:ln>
            <a:noFill/>
          </a:ln>
        </p:spPr>
      </p:pic>
      <p:pic>
        <p:nvPicPr>
          <p:cNvPr id="1112" name="Google Shape;1112;p45"/>
          <p:cNvPicPr preferRelativeResize="0"/>
          <p:nvPr/>
        </p:nvPicPr>
        <p:blipFill>
          <a:blip r:embed="rId4">
            <a:alphaModFix/>
          </a:blip>
          <a:stretch>
            <a:fillRect/>
          </a:stretch>
        </p:blipFill>
        <p:spPr>
          <a:xfrm rot="2815721">
            <a:off x="9638530" y="2098758"/>
            <a:ext cx="476250" cy="476250"/>
          </a:xfrm>
          <a:prstGeom prst="rect">
            <a:avLst/>
          </a:prstGeom>
          <a:noFill/>
          <a:ln>
            <a:noFill/>
          </a:ln>
        </p:spPr>
      </p:pic>
      <p:pic>
        <p:nvPicPr>
          <p:cNvPr id="1113" name="Google Shape;1113;p45"/>
          <p:cNvPicPr preferRelativeResize="0"/>
          <p:nvPr/>
        </p:nvPicPr>
        <p:blipFill>
          <a:blip r:embed="rId4">
            <a:alphaModFix/>
          </a:blip>
          <a:stretch>
            <a:fillRect/>
          </a:stretch>
        </p:blipFill>
        <p:spPr>
          <a:xfrm rot="2815721">
            <a:off x="9631276" y="2314162"/>
            <a:ext cx="476250" cy="476250"/>
          </a:xfrm>
          <a:prstGeom prst="rect">
            <a:avLst/>
          </a:prstGeom>
          <a:noFill/>
          <a:ln>
            <a:noFill/>
          </a:ln>
        </p:spPr>
      </p:pic>
      <p:pic>
        <p:nvPicPr>
          <p:cNvPr id="1114" name="Google Shape;1114;p45"/>
          <p:cNvPicPr preferRelativeResize="0"/>
          <p:nvPr/>
        </p:nvPicPr>
        <p:blipFill>
          <a:blip r:embed="rId4">
            <a:alphaModFix/>
          </a:blip>
          <a:stretch>
            <a:fillRect/>
          </a:stretch>
        </p:blipFill>
        <p:spPr>
          <a:xfrm rot="2815721">
            <a:off x="9624022" y="2529566"/>
            <a:ext cx="476250" cy="476250"/>
          </a:xfrm>
          <a:prstGeom prst="rect">
            <a:avLst/>
          </a:prstGeom>
          <a:noFill/>
          <a:ln>
            <a:noFill/>
          </a:ln>
        </p:spPr>
      </p:pic>
      <p:pic>
        <p:nvPicPr>
          <p:cNvPr id="1115" name="Google Shape;1115;p45"/>
          <p:cNvPicPr preferRelativeResize="0"/>
          <p:nvPr/>
        </p:nvPicPr>
        <p:blipFill>
          <a:blip r:embed="rId4">
            <a:alphaModFix/>
          </a:blip>
          <a:stretch>
            <a:fillRect/>
          </a:stretch>
        </p:blipFill>
        <p:spPr>
          <a:xfrm rot="2815721">
            <a:off x="9616769" y="2744970"/>
            <a:ext cx="476250" cy="476250"/>
          </a:xfrm>
          <a:prstGeom prst="rect">
            <a:avLst/>
          </a:prstGeom>
          <a:noFill/>
          <a:ln>
            <a:noFill/>
          </a:ln>
        </p:spPr>
      </p:pic>
      <p:pic>
        <p:nvPicPr>
          <p:cNvPr id="1116" name="Google Shape;1116;p45"/>
          <p:cNvPicPr preferRelativeResize="0"/>
          <p:nvPr/>
        </p:nvPicPr>
        <p:blipFill>
          <a:blip r:embed="rId4">
            <a:alphaModFix/>
          </a:blip>
          <a:stretch>
            <a:fillRect/>
          </a:stretch>
        </p:blipFill>
        <p:spPr>
          <a:xfrm rot="2815721">
            <a:off x="9609515" y="2960374"/>
            <a:ext cx="476250" cy="476250"/>
          </a:xfrm>
          <a:prstGeom prst="rect">
            <a:avLst/>
          </a:prstGeom>
          <a:noFill/>
          <a:ln>
            <a:noFill/>
          </a:ln>
        </p:spPr>
      </p:pic>
      <p:pic>
        <p:nvPicPr>
          <p:cNvPr id="1117" name="Google Shape;1117;p45"/>
          <p:cNvPicPr preferRelativeResize="0"/>
          <p:nvPr/>
        </p:nvPicPr>
        <p:blipFill>
          <a:blip r:embed="rId4">
            <a:alphaModFix/>
          </a:blip>
          <a:stretch>
            <a:fillRect/>
          </a:stretch>
        </p:blipFill>
        <p:spPr>
          <a:xfrm rot="2815721">
            <a:off x="9602261" y="3175778"/>
            <a:ext cx="476250" cy="476250"/>
          </a:xfrm>
          <a:prstGeom prst="rect">
            <a:avLst/>
          </a:prstGeom>
          <a:noFill/>
          <a:ln>
            <a:noFill/>
          </a:ln>
        </p:spPr>
      </p:pic>
      <p:pic>
        <p:nvPicPr>
          <p:cNvPr id="1118" name="Google Shape;1118;p45"/>
          <p:cNvPicPr preferRelativeResize="0"/>
          <p:nvPr/>
        </p:nvPicPr>
        <p:blipFill>
          <a:blip r:embed="rId4">
            <a:alphaModFix/>
          </a:blip>
          <a:stretch>
            <a:fillRect/>
          </a:stretch>
        </p:blipFill>
        <p:spPr>
          <a:xfrm rot="2815721">
            <a:off x="9595008" y="3391182"/>
            <a:ext cx="476250" cy="476250"/>
          </a:xfrm>
          <a:prstGeom prst="rect">
            <a:avLst/>
          </a:prstGeom>
          <a:noFill/>
          <a:ln>
            <a:noFill/>
          </a:ln>
        </p:spPr>
      </p:pic>
      <p:pic>
        <p:nvPicPr>
          <p:cNvPr id="1119" name="Google Shape;1119;p45"/>
          <p:cNvPicPr preferRelativeResize="0"/>
          <p:nvPr/>
        </p:nvPicPr>
        <p:blipFill>
          <a:blip r:embed="rId4">
            <a:alphaModFix/>
          </a:blip>
          <a:stretch>
            <a:fillRect/>
          </a:stretch>
        </p:blipFill>
        <p:spPr>
          <a:xfrm rot="2815721">
            <a:off x="9587754" y="3606586"/>
            <a:ext cx="476250" cy="476250"/>
          </a:xfrm>
          <a:prstGeom prst="rect">
            <a:avLst/>
          </a:prstGeom>
          <a:noFill/>
          <a:ln>
            <a:noFill/>
          </a:ln>
        </p:spPr>
      </p:pic>
      <p:pic>
        <p:nvPicPr>
          <p:cNvPr id="1120" name="Google Shape;1120;p45"/>
          <p:cNvPicPr preferRelativeResize="0"/>
          <p:nvPr/>
        </p:nvPicPr>
        <p:blipFill>
          <a:blip r:embed="rId4">
            <a:alphaModFix/>
          </a:blip>
          <a:stretch>
            <a:fillRect/>
          </a:stretch>
        </p:blipFill>
        <p:spPr>
          <a:xfrm rot="2815721">
            <a:off x="9580500" y="3821990"/>
            <a:ext cx="476250" cy="476250"/>
          </a:xfrm>
          <a:prstGeom prst="rect">
            <a:avLst/>
          </a:prstGeom>
          <a:noFill/>
          <a:ln>
            <a:noFill/>
          </a:ln>
        </p:spPr>
      </p:pic>
      <p:pic>
        <p:nvPicPr>
          <p:cNvPr id="1121" name="Google Shape;1121;p45"/>
          <p:cNvPicPr preferRelativeResize="0"/>
          <p:nvPr/>
        </p:nvPicPr>
        <p:blipFill>
          <a:blip r:embed="rId4">
            <a:alphaModFix/>
          </a:blip>
          <a:stretch>
            <a:fillRect/>
          </a:stretch>
        </p:blipFill>
        <p:spPr>
          <a:xfrm rot="2815721">
            <a:off x="9573247" y="4037394"/>
            <a:ext cx="476250" cy="476250"/>
          </a:xfrm>
          <a:prstGeom prst="rect">
            <a:avLst/>
          </a:prstGeom>
          <a:noFill/>
          <a:ln>
            <a:noFill/>
          </a:ln>
        </p:spPr>
      </p:pic>
      <p:pic>
        <p:nvPicPr>
          <p:cNvPr id="1122" name="Google Shape;1122;p45"/>
          <p:cNvPicPr preferRelativeResize="0"/>
          <p:nvPr/>
        </p:nvPicPr>
        <p:blipFill>
          <a:blip r:embed="rId4">
            <a:alphaModFix/>
          </a:blip>
          <a:stretch>
            <a:fillRect/>
          </a:stretch>
        </p:blipFill>
        <p:spPr>
          <a:xfrm rot="2815721">
            <a:off x="9565993" y="4252798"/>
            <a:ext cx="476250" cy="476250"/>
          </a:xfrm>
          <a:prstGeom prst="rect">
            <a:avLst/>
          </a:prstGeom>
          <a:noFill/>
          <a:ln>
            <a:noFill/>
          </a:ln>
        </p:spPr>
      </p:pic>
      <p:pic>
        <p:nvPicPr>
          <p:cNvPr id="1123" name="Google Shape;1123;p45"/>
          <p:cNvPicPr preferRelativeResize="0"/>
          <p:nvPr/>
        </p:nvPicPr>
        <p:blipFill>
          <a:blip r:embed="rId4">
            <a:alphaModFix/>
          </a:blip>
          <a:stretch>
            <a:fillRect/>
          </a:stretch>
        </p:blipFill>
        <p:spPr>
          <a:xfrm rot="2815721">
            <a:off x="9558740" y="4468202"/>
            <a:ext cx="476250" cy="476250"/>
          </a:xfrm>
          <a:prstGeom prst="rect">
            <a:avLst/>
          </a:prstGeom>
          <a:noFill/>
          <a:ln>
            <a:noFill/>
          </a:ln>
        </p:spPr>
      </p:pic>
      <p:pic>
        <p:nvPicPr>
          <p:cNvPr id="1124" name="Google Shape;1124;p45"/>
          <p:cNvPicPr preferRelativeResize="0"/>
          <p:nvPr/>
        </p:nvPicPr>
        <p:blipFill>
          <a:blip r:embed="rId4">
            <a:alphaModFix/>
          </a:blip>
          <a:stretch>
            <a:fillRect/>
          </a:stretch>
        </p:blipFill>
        <p:spPr>
          <a:xfrm rot="2815721">
            <a:off x="9551486" y="4683606"/>
            <a:ext cx="476250" cy="476250"/>
          </a:xfrm>
          <a:prstGeom prst="rect">
            <a:avLst/>
          </a:prstGeom>
          <a:noFill/>
          <a:ln>
            <a:noFill/>
          </a:ln>
        </p:spPr>
      </p:pic>
      <p:pic>
        <p:nvPicPr>
          <p:cNvPr id="1125" name="Google Shape;1125;p45"/>
          <p:cNvPicPr preferRelativeResize="0"/>
          <p:nvPr/>
        </p:nvPicPr>
        <p:blipFill>
          <a:blip r:embed="rId4">
            <a:alphaModFix/>
          </a:blip>
          <a:stretch>
            <a:fillRect/>
          </a:stretch>
        </p:blipFill>
        <p:spPr>
          <a:xfrm rot="2815721">
            <a:off x="9544232" y="4899010"/>
            <a:ext cx="476250" cy="476250"/>
          </a:xfrm>
          <a:prstGeom prst="rect">
            <a:avLst/>
          </a:prstGeom>
          <a:noFill/>
          <a:ln>
            <a:noFill/>
          </a:ln>
        </p:spPr>
      </p:pic>
      <p:pic>
        <p:nvPicPr>
          <p:cNvPr id="1126" name="Google Shape;1126;p45"/>
          <p:cNvPicPr preferRelativeResize="0"/>
          <p:nvPr/>
        </p:nvPicPr>
        <p:blipFill>
          <a:blip r:embed="rId4">
            <a:alphaModFix/>
          </a:blip>
          <a:stretch>
            <a:fillRect/>
          </a:stretch>
        </p:blipFill>
        <p:spPr>
          <a:xfrm rot="2815721">
            <a:off x="9536979" y="5114414"/>
            <a:ext cx="476250" cy="476250"/>
          </a:xfrm>
          <a:prstGeom prst="rect">
            <a:avLst/>
          </a:prstGeom>
          <a:noFill/>
          <a:ln>
            <a:noFill/>
          </a:ln>
        </p:spPr>
      </p:pic>
      <p:pic>
        <p:nvPicPr>
          <p:cNvPr id="1127" name="Google Shape;1127;p45"/>
          <p:cNvPicPr preferRelativeResize="0"/>
          <p:nvPr/>
        </p:nvPicPr>
        <p:blipFill>
          <a:blip r:embed="rId4">
            <a:alphaModFix/>
          </a:blip>
          <a:stretch>
            <a:fillRect/>
          </a:stretch>
        </p:blipFill>
        <p:spPr>
          <a:xfrm rot="2815721">
            <a:off x="9529725" y="5329818"/>
            <a:ext cx="476250" cy="476250"/>
          </a:xfrm>
          <a:prstGeom prst="rect">
            <a:avLst/>
          </a:prstGeom>
          <a:noFill/>
          <a:ln>
            <a:noFill/>
          </a:ln>
        </p:spPr>
      </p:pic>
      <p:pic>
        <p:nvPicPr>
          <p:cNvPr id="1128" name="Google Shape;1128;p45"/>
          <p:cNvPicPr preferRelativeResize="0"/>
          <p:nvPr/>
        </p:nvPicPr>
        <p:blipFill>
          <a:blip r:embed="rId4">
            <a:alphaModFix/>
          </a:blip>
          <a:stretch>
            <a:fillRect/>
          </a:stretch>
        </p:blipFill>
        <p:spPr>
          <a:xfrm rot="2815721">
            <a:off x="9522471" y="5545222"/>
            <a:ext cx="476250" cy="476250"/>
          </a:xfrm>
          <a:prstGeom prst="rect">
            <a:avLst/>
          </a:prstGeom>
          <a:noFill/>
          <a:ln>
            <a:noFill/>
          </a:ln>
        </p:spPr>
      </p:pic>
      <p:pic>
        <p:nvPicPr>
          <p:cNvPr id="1129" name="Google Shape;1129;p45"/>
          <p:cNvPicPr preferRelativeResize="0"/>
          <p:nvPr/>
        </p:nvPicPr>
        <p:blipFill>
          <a:blip r:embed="rId4">
            <a:alphaModFix/>
          </a:blip>
          <a:stretch>
            <a:fillRect/>
          </a:stretch>
        </p:blipFill>
        <p:spPr>
          <a:xfrm rot="2815721">
            <a:off x="9515218" y="5760626"/>
            <a:ext cx="476250" cy="476250"/>
          </a:xfrm>
          <a:prstGeom prst="rect">
            <a:avLst/>
          </a:prstGeom>
          <a:noFill/>
          <a:ln>
            <a:noFill/>
          </a:ln>
        </p:spPr>
      </p:pic>
      <p:pic>
        <p:nvPicPr>
          <p:cNvPr id="1130" name="Google Shape;1130;p45"/>
          <p:cNvPicPr preferRelativeResize="0"/>
          <p:nvPr/>
        </p:nvPicPr>
        <p:blipFill>
          <a:blip r:embed="rId4">
            <a:alphaModFix/>
          </a:blip>
          <a:stretch>
            <a:fillRect/>
          </a:stretch>
        </p:blipFill>
        <p:spPr>
          <a:xfrm rot="2815721">
            <a:off x="9507964" y="5976030"/>
            <a:ext cx="476250" cy="476250"/>
          </a:xfrm>
          <a:prstGeom prst="rect">
            <a:avLst/>
          </a:prstGeom>
          <a:noFill/>
          <a:ln>
            <a:noFill/>
          </a:ln>
        </p:spPr>
      </p:pic>
      <p:pic>
        <p:nvPicPr>
          <p:cNvPr id="1131" name="Google Shape;1131;p45"/>
          <p:cNvPicPr preferRelativeResize="0"/>
          <p:nvPr/>
        </p:nvPicPr>
        <p:blipFill>
          <a:blip r:embed="rId4">
            <a:alphaModFix/>
          </a:blip>
          <a:stretch>
            <a:fillRect/>
          </a:stretch>
        </p:blipFill>
        <p:spPr>
          <a:xfrm rot="2815721">
            <a:off x="9500710" y="6191435"/>
            <a:ext cx="476250" cy="476250"/>
          </a:xfrm>
          <a:prstGeom prst="rect">
            <a:avLst/>
          </a:prstGeom>
          <a:noFill/>
          <a:ln>
            <a:noFill/>
          </a:ln>
        </p:spPr>
      </p:pic>
      <p:pic>
        <p:nvPicPr>
          <p:cNvPr id="1132" name="Google Shape;1132;p45"/>
          <p:cNvPicPr preferRelativeResize="0"/>
          <p:nvPr/>
        </p:nvPicPr>
        <p:blipFill>
          <a:blip r:embed="rId4">
            <a:alphaModFix/>
          </a:blip>
          <a:stretch>
            <a:fillRect/>
          </a:stretch>
        </p:blipFill>
        <p:spPr>
          <a:xfrm>
            <a:off x="9044700" y="5972963"/>
            <a:ext cx="476250" cy="476250"/>
          </a:xfrm>
          <a:prstGeom prst="rect">
            <a:avLst/>
          </a:prstGeom>
          <a:noFill/>
          <a:ln>
            <a:noFill/>
          </a:ln>
        </p:spPr>
      </p:pic>
      <p:pic>
        <p:nvPicPr>
          <p:cNvPr id="1133" name="Google Shape;1133;p45"/>
          <p:cNvPicPr preferRelativeResize="0"/>
          <p:nvPr/>
        </p:nvPicPr>
        <p:blipFill>
          <a:blip r:embed="rId4">
            <a:alphaModFix/>
          </a:blip>
          <a:stretch>
            <a:fillRect/>
          </a:stretch>
        </p:blipFill>
        <p:spPr>
          <a:xfrm>
            <a:off x="9197100" y="6125363"/>
            <a:ext cx="476250" cy="476250"/>
          </a:xfrm>
          <a:prstGeom prst="rect">
            <a:avLst/>
          </a:prstGeom>
          <a:noFill/>
          <a:ln>
            <a:noFill/>
          </a:ln>
        </p:spPr>
      </p:pic>
      <p:pic>
        <p:nvPicPr>
          <p:cNvPr id="1134" name="Google Shape;1134;p45"/>
          <p:cNvPicPr preferRelativeResize="0"/>
          <p:nvPr/>
        </p:nvPicPr>
        <p:blipFill>
          <a:blip r:embed="rId4">
            <a:alphaModFix/>
          </a:blip>
          <a:stretch>
            <a:fillRect/>
          </a:stretch>
        </p:blipFill>
        <p:spPr>
          <a:xfrm>
            <a:off x="9349500" y="6277763"/>
            <a:ext cx="476250" cy="476250"/>
          </a:xfrm>
          <a:prstGeom prst="rect">
            <a:avLst/>
          </a:prstGeom>
          <a:noFill/>
          <a:ln>
            <a:noFill/>
          </a:ln>
        </p:spPr>
      </p:pic>
      <p:pic>
        <p:nvPicPr>
          <p:cNvPr id="1135" name="Google Shape;1135;p45"/>
          <p:cNvPicPr preferRelativeResize="0"/>
          <p:nvPr/>
        </p:nvPicPr>
        <p:blipFill>
          <a:blip r:embed="rId4">
            <a:alphaModFix/>
          </a:blip>
          <a:stretch>
            <a:fillRect/>
          </a:stretch>
        </p:blipFill>
        <p:spPr>
          <a:xfrm>
            <a:off x="9501900" y="6430163"/>
            <a:ext cx="476250" cy="476250"/>
          </a:xfrm>
          <a:prstGeom prst="rect">
            <a:avLst/>
          </a:prstGeom>
          <a:noFill/>
          <a:ln>
            <a:noFill/>
          </a:ln>
        </p:spPr>
      </p:pic>
      <p:pic>
        <p:nvPicPr>
          <p:cNvPr id="1136" name="Google Shape;1136;p45"/>
          <p:cNvPicPr preferRelativeResize="0"/>
          <p:nvPr/>
        </p:nvPicPr>
        <p:blipFill>
          <a:blip r:embed="rId4">
            <a:alphaModFix/>
          </a:blip>
          <a:stretch>
            <a:fillRect/>
          </a:stretch>
        </p:blipFill>
        <p:spPr>
          <a:xfrm>
            <a:off x="9654300" y="6582563"/>
            <a:ext cx="476250" cy="476250"/>
          </a:xfrm>
          <a:prstGeom prst="rect">
            <a:avLst/>
          </a:prstGeom>
          <a:noFill/>
          <a:ln>
            <a:noFill/>
          </a:ln>
        </p:spPr>
      </p:pic>
      <p:pic>
        <p:nvPicPr>
          <p:cNvPr id="1137" name="Google Shape;1137;p45"/>
          <p:cNvPicPr preferRelativeResize="0"/>
          <p:nvPr/>
        </p:nvPicPr>
        <p:blipFill>
          <a:blip r:embed="rId4">
            <a:alphaModFix/>
          </a:blip>
          <a:stretch>
            <a:fillRect/>
          </a:stretch>
        </p:blipFill>
        <p:spPr>
          <a:xfrm>
            <a:off x="9806700" y="6734963"/>
            <a:ext cx="476250" cy="476250"/>
          </a:xfrm>
          <a:prstGeom prst="rect">
            <a:avLst/>
          </a:prstGeom>
          <a:noFill/>
          <a:ln>
            <a:noFill/>
          </a:ln>
        </p:spPr>
      </p:pic>
      <p:pic>
        <p:nvPicPr>
          <p:cNvPr id="1138" name="Google Shape;1138;p45"/>
          <p:cNvPicPr preferRelativeResize="0"/>
          <p:nvPr/>
        </p:nvPicPr>
        <p:blipFill>
          <a:blip r:embed="rId4">
            <a:alphaModFix/>
          </a:blip>
          <a:stretch>
            <a:fillRect/>
          </a:stretch>
        </p:blipFill>
        <p:spPr>
          <a:xfrm>
            <a:off x="9959100" y="6887363"/>
            <a:ext cx="476250" cy="476250"/>
          </a:xfrm>
          <a:prstGeom prst="rect">
            <a:avLst/>
          </a:prstGeom>
          <a:noFill/>
          <a:ln>
            <a:noFill/>
          </a:ln>
        </p:spPr>
      </p:pic>
      <p:pic>
        <p:nvPicPr>
          <p:cNvPr id="1139" name="Google Shape;1139;p45"/>
          <p:cNvPicPr preferRelativeResize="0"/>
          <p:nvPr/>
        </p:nvPicPr>
        <p:blipFill>
          <a:blip r:embed="rId4">
            <a:alphaModFix/>
          </a:blip>
          <a:stretch>
            <a:fillRect/>
          </a:stretch>
        </p:blipFill>
        <p:spPr>
          <a:xfrm rot="2815721">
            <a:off x="9425208" y="-1117645"/>
            <a:ext cx="476250" cy="476250"/>
          </a:xfrm>
          <a:prstGeom prst="rect">
            <a:avLst/>
          </a:prstGeom>
          <a:noFill/>
          <a:ln>
            <a:noFill/>
          </a:ln>
        </p:spPr>
      </p:pic>
      <p:pic>
        <p:nvPicPr>
          <p:cNvPr id="1140" name="Google Shape;1140;p45"/>
          <p:cNvPicPr preferRelativeResize="0"/>
          <p:nvPr/>
        </p:nvPicPr>
        <p:blipFill>
          <a:blip r:embed="rId4">
            <a:alphaModFix/>
          </a:blip>
          <a:stretch>
            <a:fillRect/>
          </a:stretch>
        </p:blipFill>
        <p:spPr>
          <a:xfrm rot="2815721">
            <a:off x="9417954" y="-902241"/>
            <a:ext cx="476250" cy="476250"/>
          </a:xfrm>
          <a:prstGeom prst="rect">
            <a:avLst/>
          </a:prstGeom>
          <a:noFill/>
          <a:ln>
            <a:noFill/>
          </a:ln>
        </p:spPr>
      </p:pic>
      <p:pic>
        <p:nvPicPr>
          <p:cNvPr id="1141" name="Google Shape;1141;p45"/>
          <p:cNvPicPr preferRelativeResize="0"/>
          <p:nvPr/>
        </p:nvPicPr>
        <p:blipFill>
          <a:blip r:embed="rId4">
            <a:alphaModFix/>
          </a:blip>
          <a:stretch>
            <a:fillRect/>
          </a:stretch>
        </p:blipFill>
        <p:spPr>
          <a:xfrm rot="2815721">
            <a:off x="9410700" y="-686837"/>
            <a:ext cx="476250" cy="476250"/>
          </a:xfrm>
          <a:prstGeom prst="rect">
            <a:avLst/>
          </a:prstGeom>
          <a:noFill/>
          <a:ln>
            <a:noFill/>
          </a:ln>
        </p:spPr>
      </p:pic>
      <p:pic>
        <p:nvPicPr>
          <p:cNvPr id="1142" name="Google Shape;1142;p45"/>
          <p:cNvPicPr preferRelativeResize="0"/>
          <p:nvPr/>
        </p:nvPicPr>
        <p:blipFill>
          <a:blip r:embed="rId4">
            <a:alphaModFix/>
          </a:blip>
          <a:stretch>
            <a:fillRect/>
          </a:stretch>
        </p:blipFill>
        <p:spPr>
          <a:xfrm rot="2815721">
            <a:off x="9403447" y="-471433"/>
            <a:ext cx="476250" cy="476250"/>
          </a:xfrm>
          <a:prstGeom prst="rect">
            <a:avLst/>
          </a:prstGeom>
          <a:noFill/>
          <a:ln>
            <a:noFill/>
          </a:ln>
        </p:spPr>
      </p:pic>
      <p:pic>
        <p:nvPicPr>
          <p:cNvPr id="1143" name="Google Shape;1143;p45"/>
          <p:cNvPicPr preferRelativeResize="0"/>
          <p:nvPr/>
        </p:nvPicPr>
        <p:blipFill>
          <a:blip r:embed="rId4">
            <a:alphaModFix/>
          </a:blip>
          <a:stretch>
            <a:fillRect/>
          </a:stretch>
        </p:blipFill>
        <p:spPr>
          <a:xfrm rot="2815721">
            <a:off x="9396193" y="-256029"/>
            <a:ext cx="476250" cy="476250"/>
          </a:xfrm>
          <a:prstGeom prst="rect">
            <a:avLst/>
          </a:prstGeom>
          <a:noFill/>
          <a:ln>
            <a:noFill/>
          </a:ln>
        </p:spPr>
      </p:pic>
      <p:pic>
        <p:nvPicPr>
          <p:cNvPr id="1144" name="Google Shape;1144;p45"/>
          <p:cNvPicPr preferRelativeResize="0"/>
          <p:nvPr/>
        </p:nvPicPr>
        <p:blipFill>
          <a:blip r:embed="rId4">
            <a:alphaModFix/>
          </a:blip>
          <a:stretch>
            <a:fillRect/>
          </a:stretch>
        </p:blipFill>
        <p:spPr>
          <a:xfrm rot="2815721">
            <a:off x="9388939" y="-40625"/>
            <a:ext cx="476250" cy="476250"/>
          </a:xfrm>
          <a:prstGeom prst="rect">
            <a:avLst/>
          </a:prstGeom>
          <a:noFill/>
          <a:ln>
            <a:noFill/>
          </a:ln>
        </p:spPr>
      </p:pic>
      <p:pic>
        <p:nvPicPr>
          <p:cNvPr id="1145" name="Google Shape;1145;p45"/>
          <p:cNvPicPr preferRelativeResize="0"/>
          <p:nvPr/>
        </p:nvPicPr>
        <p:blipFill>
          <a:blip r:embed="rId4">
            <a:alphaModFix/>
          </a:blip>
          <a:stretch>
            <a:fillRect/>
          </a:stretch>
        </p:blipFill>
        <p:spPr>
          <a:xfrm rot="2815721">
            <a:off x="9381686" y="174779"/>
            <a:ext cx="476250" cy="476250"/>
          </a:xfrm>
          <a:prstGeom prst="rect">
            <a:avLst/>
          </a:prstGeom>
          <a:noFill/>
          <a:ln>
            <a:noFill/>
          </a:ln>
        </p:spPr>
      </p:pic>
      <p:pic>
        <p:nvPicPr>
          <p:cNvPr id="1146" name="Google Shape;1146;p45"/>
          <p:cNvPicPr preferRelativeResize="0"/>
          <p:nvPr/>
        </p:nvPicPr>
        <p:blipFill>
          <a:blip r:embed="rId4">
            <a:alphaModFix/>
          </a:blip>
          <a:stretch>
            <a:fillRect/>
          </a:stretch>
        </p:blipFill>
        <p:spPr>
          <a:xfrm rot="2815721">
            <a:off x="9374432" y="390183"/>
            <a:ext cx="476250" cy="476250"/>
          </a:xfrm>
          <a:prstGeom prst="rect">
            <a:avLst/>
          </a:prstGeom>
          <a:noFill/>
          <a:ln>
            <a:noFill/>
          </a:ln>
        </p:spPr>
      </p:pic>
      <p:pic>
        <p:nvPicPr>
          <p:cNvPr id="1147" name="Google Shape;1147;p45"/>
          <p:cNvPicPr preferRelativeResize="0"/>
          <p:nvPr/>
        </p:nvPicPr>
        <p:blipFill>
          <a:blip r:embed="rId4">
            <a:alphaModFix/>
          </a:blip>
          <a:stretch>
            <a:fillRect/>
          </a:stretch>
        </p:blipFill>
        <p:spPr>
          <a:xfrm rot="2815721">
            <a:off x="9367179" y="605587"/>
            <a:ext cx="476250" cy="476250"/>
          </a:xfrm>
          <a:prstGeom prst="rect">
            <a:avLst/>
          </a:prstGeom>
          <a:noFill/>
          <a:ln>
            <a:noFill/>
          </a:ln>
        </p:spPr>
      </p:pic>
      <p:pic>
        <p:nvPicPr>
          <p:cNvPr id="1148" name="Google Shape;1148;p45"/>
          <p:cNvPicPr preferRelativeResize="0"/>
          <p:nvPr/>
        </p:nvPicPr>
        <p:blipFill>
          <a:blip r:embed="rId4">
            <a:alphaModFix/>
          </a:blip>
          <a:stretch>
            <a:fillRect/>
          </a:stretch>
        </p:blipFill>
        <p:spPr>
          <a:xfrm rot="2815721">
            <a:off x="9359925" y="820991"/>
            <a:ext cx="476250" cy="476250"/>
          </a:xfrm>
          <a:prstGeom prst="rect">
            <a:avLst/>
          </a:prstGeom>
          <a:noFill/>
          <a:ln>
            <a:noFill/>
          </a:ln>
        </p:spPr>
      </p:pic>
      <p:pic>
        <p:nvPicPr>
          <p:cNvPr id="1149" name="Google Shape;1149;p45"/>
          <p:cNvPicPr preferRelativeResize="0"/>
          <p:nvPr/>
        </p:nvPicPr>
        <p:blipFill>
          <a:blip r:embed="rId4">
            <a:alphaModFix/>
          </a:blip>
          <a:stretch>
            <a:fillRect/>
          </a:stretch>
        </p:blipFill>
        <p:spPr>
          <a:xfrm rot="2815721">
            <a:off x="9352671" y="1036395"/>
            <a:ext cx="476250" cy="476250"/>
          </a:xfrm>
          <a:prstGeom prst="rect">
            <a:avLst/>
          </a:prstGeom>
          <a:noFill/>
          <a:ln>
            <a:noFill/>
          </a:ln>
        </p:spPr>
      </p:pic>
      <p:pic>
        <p:nvPicPr>
          <p:cNvPr id="1150" name="Google Shape;1150;p45"/>
          <p:cNvPicPr preferRelativeResize="0"/>
          <p:nvPr/>
        </p:nvPicPr>
        <p:blipFill>
          <a:blip r:embed="rId4">
            <a:alphaModFix/>
          </a:blip>
          <a:stretch>
            <a:fillRect/>
          </a:stretch>
        </p:blipFill>
        <p:spPr>
          <a:xfrm rot="2815721">
            <a:off x="9345418" y="1251800"/>
            <a:ext cx="476250" cy="476250"/>
          </a:xfrm>
          <a:prstGeom prst="rect">
            <a:avLst/>
          </a:prstGeom>
          <a:noFill/>
          <a:ln>
            <a:noFill/>
          </a:ln>
        </p:spPr>
      </p:pic>
      <p:pic>
        <p:nvPicPr>
          <p:cNvPr id="1151" name="Google Shape;1151;p45"/>
          <p:cNvPicPr preferRelativeResize="0"/>
          <p:nvPr/>
        </p:nvPicPr>
        <p:blipFill>
          <a:blip r:embed="rId4">
            <a:alphaModFix/>
          </a:blip>
          <a:stretch>
            <a:fillRect/>
          </a:stretch>
        </p:blipFill>
        <p:spPr>
          <a:xfrm rot="2815721">
            <a:off x="9338164" y="1467204"/>
            <a:ext cx="476250" cy="476250"/>
          </a:xfrm>
          <a:prstGeom prst="rect">
            <a:avLst/>
          </a:prstGeom>
          <a:noFill/>
          <a:ln>
            <a:noFill/>
          </a:ln>
        </p:spPr>
      </p:pic>
      <p:pic>
        <p:nvPicPr>
          <p:cNvPr id="1152" name="Google Shape;1152;p45"/>
          <p:cNvPicPr preferRelativeResize="0"/>
          <p:nvPr/>
        </p:nvPicPr>
        <p:blipFill>
          <a:blip r:embed="rId4">
            <a:alphaModFix/>
          </a:blip>
          <a:stretch>
            <a:fillRect/>
          </a:stretch>
        </p:blipFill>
        <p:spPr>
          <a:xfrm rot="2815721">
            <a:off x="9330910" y="1682608"/>
            <a:ext cx="476250" cy="476250"/>
          </a:xfrm>
          <a:prstGeom prst="rect">
            <a:avLst/>
          </a:prstGeom>
          <a:noFill/>
          <a:ln>
            <a:noFill/>
          </a:ln>
        </p:spPr>
      </p:pic>
      <p:pic>
        <p:nvPicPr>
          <p:cNvPr id="1153" name="Google Shape;1153;p45"/>
          <p:cNvPicPr preferRelativeResize="0"/>
          <p:nvPr/>
        </p:nvPicPr>
        <p:blipFill>
          <a:blip r:embed="rId4">
            <a:alphaModFix/>
          </a:blip>
          <a:stretch>
            <a:fillRect/>
          </a:stretch>
        </p:blipFill>
        <p:spPr>
          <a:xfrm rot="2815721">
            <a:off x="9323657" y="1898012"/>
            <a:ext cx="476250" cy="476250"/>
          </a:xfrm>
          <a:prstGeom prst="rect">
            <a:avLst/>
          </a:prstGeom>
          <a:noFill/>
          <a:ln>
            <a:noFill/>
          </a:ln>
        </p:spPr>
      </p:pic>
      <p:pic>
        <p:nvPicPr>
          <p:cNvPr id="1154" name="Google Shape;1154;p45"/>
          <p:cNvPicPr preferRelativeResize="0"/>
          <p:nvPr/>
        </p:nvPicPr>
        <p:blipFill>
          <a:blip r:embed="rId4">
            <a:alphaModFix/>
          </a:blip>
          <a:stretch>
            <a:fillRect/>
          </a:stretch>
        </p:blipFill>
        <p:spPr>
          <a:xfrm rot="2815721">
            <a:off x="9316403" y="2113416"/>
            <a:ext cx="476250" cy="476250"/>
          </a:xfrm>
          <a:prstGeom prst="rect">
            <a:avLst/>
          </a:prstGeom>
          <a:noFill/>
          <a:ln>
            <a:noFill/>
          </a:ln>
        </p:spPr>
      </p:pic>
      <p:pic>
        <p:nvPicPr>
          <p:cNvPr id="1155" name="Google Shape;1155;p45"/>
          <p:cNvPicPr preferRelativeResize="0"/>
          <p:nvPr/>
        </p:nvPicPr>
        <p:blipFill>
          <a:blip r:embed="rId4">
            <a:alphaModFix/>
          </a:blip>
          <a:stretch>
            <a:fillRect/>
          </a:stretch>
        </p:blipFill>
        <p:spPr>
          <a:xfrm rot="2815721">
            <a:off x="9309149" y="2328820"/>
            <a:ext cx="476250" cy="476250"/>
          </a:xfrm>
          <a:prstGeom prst="rect">
            <a:avLst/>
          </a:prstGeom>
          <a:noFill/>
          <a:ln>
            <a:noFill/>
          </a:ln>
        </p:spPr>
      </p:pic>
      <p:pic>
        <p:nvPicPr>
          <p:cNvPr id="1156" name="Google Shape;1156;p45"/>
          <p:cNvPicPr preferRelativeResize="0"/>
          <p:nvPr/>
        </p:nvPicPr>
        <p:blipFill>
          <a:blip r:embed="rId4">
            <a:alphaModFix/>
          </a:blip>
          <a:stretch>
            <a:fillRect/>
          </a:stretch>
        </p:blipFill>
        <p:spPr>
          <a:xfrm rot="2815721">
            <a:off x="9301896" y="2544224"/>
            <a:ext cx="476250" cy="476250"/>
          </a:xfrm>
          <a:prstGeom prst="rect">
            <a:avLst/>
          </a:prstGeom>
          <a:noFill/>
          <a:ln>
            <a:noFill/>
          </a:ln>
        </p:spPr>
      </p:pic>
      <p:pic>
        <p:nvPicPr>
          <p:cNvPr id="1157" name="Google Shape;1157;p45"/>
          <p:cNvPicPr preferRelativeResize="0"/>
          <p:nvPr/>
        </p:nvPicPr>
        <p:blipFill>
          <a:blip r:embed="rId4">
            <a:alphaModFix/>
          </a:blip>
          <a:stretch>
            <a:fillRect/>
          </a:stretch>
        </p:blipFill>
        <p:spPr>
          <a:xfrm rot="2815721">
            <a:off x="9294642" y="2759628"/>
            <a:ext cx="476250" cy="476250"/>
          </a:xfrm>
          <a:prstGeom prst="rect">
            <a:avLst/>
          </a:prstGeom>
          <a:noFill/>
          <a:ln>
            <a:noFill/>
          </a:ln>
        </p:spPr>
      </p:pic>
      <p:pic>
        <p:nvPicPr>
          <p:cNvPr id="1158" name="Google Shape;1158;p45"/>
          <p:cNvPicPr preferRelativeResize="0"/>
          <p:nvPr/>
        </p:nvPicPr>
        <p:blipFill>
          <a:blip r:embed="rId4">
            <a:alphaModFix/>
          </a:blip>
          <a:stretch>
            <a:fillRect/>
          </a:stretch>
        </p:blipFill>
        <p:spPr>
          <a:xfrm rot="2815721">
            <a:off x="9287388" y="2975032"/>
            <a:ext cx="476250" cy="476250"/>
          </a:xfrm>
          <a:prstGeom prst="rect">
            <a:avLst/>
          </a:prstGeom>
          <a:noFill/>
          <a:ln>
            <a:noFill/>
          </a:ln>
        </p:spPr>
      </p:pic>
      <p:pic>
        <p:nvPicPr>
          <p:cNvPr id="1159" name="Google Shape;1159;p45"/>
          <p:cNvPicPr preferRelativeResize="0"/>
          <p:nvPr/>
        </p:nvPicPr>
        <p:blipFill>
          <a:blip r:embed="rId4">
            <a:alphaModFix/>
          </a:blip>
          <a:stretch>
            <a:fillRect/>
          </a:stretch>
        </p:blipFill>
        <p:spPr>
          <a:xfrm rot="2815721">
            <a:off x="9280135" y="3190436"/>
            <a:ext cx="476250" cy="476250"/>
          </a:xfrm>
          <a:prstGeom prst="rect">
            <a:avLst/>
          </a:prstGeom>
          <a:noFill/>
          <a:ln>
            <a:noFill/>
          </a:ln>
        </p:spPr>
      </p:pic>
      <p:pic>
        <p:nvPicPr>
          <p:cNvPr id="1160" name="Google Shape;1160;p45"/>
          <p:cNvPicPr preferRelativeResize="0"/>
          <p:nvPr/>
        </p:nvPicPr>
        <p:blipFill>
          <a:blip r:embed="rId4">
            <a:alphaModFix/>
          </a:blip>
          <a:stretch>
            <a:fillRect/>
          </a:stretch>
        </p:blipFill>
        <p:spPr>
          <a:xfrm rot="2815721">
            <a:off x="9272881" y="3405840"/>
            <a:ext cx="476250" cy="476250"/>
          </a:xfrm>
          <a:prstGeom prst="rect">
            <a:avLst/>
          </a:prstGeom>
          <a:noFill/>
          <a:ln>
            <a:noFill/>
          </a:ln>
        </p:spPr>
      </p:pic>
      <p:pic>
        <p:nvPicPr>
          <p:cNvPr id="1161" name="Google Shape;1161;p45"/>
          <p:cNvPicPr preferRelativeResize="0"/>
          <p:nvPr/>
        </p:nvPicPr>
        <p:blipFill>
          <a:blip r:embed="rId4">
            <a:alphaModFix/>
          </a:blip>
          <a:stretch>
            <a:fillRect/>
          </a:stretch>
        </p:blipFill>
        <p:spPr>
          <a:xfrm rot="2815721">
            <a:off x="9265628" y="3621244"/>
            <a:ext cx="476250" cy="476250"/>
          </a:xfrm>
          <a:prstGeom prst="rect">
            <a:avLst/>
          </a:prstGeom>
          <a:noFill/>
          <a:ln>
            <a:noFill/>
          </a:ln>
        </p:spPr>
      </p:pic>
      <p:pic>
        <p:nvPicPr>
          <p:cNvPr id="1162" name="Google Shape;1162;p45"/>
          <p:cNvPicPr preferRelativeResize="0"/>
          <p:nvPr/>
        </p:nvPicPr>
        <p:blipFill>
          <a:blip r:embed="rId4">
            <a:alphaModFix/>
          </a:blip>
          <a:stretch>
            <a:fillRect/>
          </a:stretch>
        </p:blipFill>
        <p:spPr>
          <a:xfrm rot="2815721">
            <a:off x="9258374" y="3836648"/>
            <a:ext cx="476250" cy="476250"/>
          </a:xfrm>
          <a:prstGeom prst="rect">
            <a:avLst/>
          </a:prstGeom>
          <a:noFill/>
          <a:ln>
            <a:noFill/>
          </a:ln>
        </p:spPr>
      </p:pic>
      <p:pic>
        <p:nvPicPr>
          <p:cNvPr id="1163" name="Google Shape;1163;p45"/>
          <p:cNvPicPr preferRelativeResize="0"/>
          <p:nvPr/>
        </p:nvPicPr>
        <p:blipFill>
          <a:blip r:embed="rId4">
            <a:alphaModFix/>
          </a:blip>
          <a:stretch>
            <a:fillRect/>
          </a:stretch>
        </p:blipFill>
        <p:spPr>
          <a:xfrm rot="2815721">
            <a:off x="9251120" y="4052052"/>
            <a:ext cx="476250" cy="476250"/>
          </a:xfrm>
          <a:prstGeom prst="rect">
            <a:avLst/>
          </a:prstGeom>
          <a:noFill/>
          <a:ln>
            <a:noFill/>
          </a:ln>
        </p:spPr>
      </p:pic>
      <p:pic>
        <p:nvPicPr>
          <p:cNvPr id="1164" name="Google Shape;1164;p45"/>
          <p:cNvPicPr preferRelativeResize="0"/>
          <p:nvPr/>
        </p:nvPicPr>
        <p:blipFill>
          <a:blip r:embed="rId4">
            <a:alphaModFix/>
          </a:blip>
          <a:stretch>
            <a:fillRect/>
          </a:stretch>
        </p:blipFill>
        <p:spPr>
          <a:xfrm rot="2815721">
            <a:off x="9243867" y="4267456"/>
            <a:ext cx="476250" cy="476250"/>
          </a:xfrm>
          <a:prstGeom prst="rect">
            <a:avLst/>
          </a:prstGeom>
          <a:noFill/>
          <a:ln>
            <a:noFill/>
          </a:ln>
        </p:spPr>
      </p:pic>
      <p:pic>
        <p:nvPicPr>
          <p:cNvPr id="1165" name="Google Shape;1165;p45"/>
          <p:cNvPicPr preferRelativeResize="0"/>
          <p:nvPr/>
        </p:nvPicPr>
        <p:blipFill>
          <a:blip r:embed="rId4">
            <a:alphaModFix/>
          </a:blip>
          <a:stretch>
            <a:fillRect/>
          </a:stretch>
        </p:blipFill>
        <p:spPr>
          <a:xfrm rot="2815721">
            <a:off x="9236613" y="4482860"/>
            <a:ext cx="476250" cy="476250"/>
          </a:xfrm>
          <a:prstGeom prst="rect">
            <a:avLst/>
          </a:prstGeom>
          <a:noFill/>
          <a:ln>
            <a:noFill/>
          </a:ln>
        </p:spPr>
      </p:pic>
      <p:pic>
        <p:nvPicPr>
          <p:cNvPr id="1166" name="Google Shape;1166;p45"/>
          <p:cNvPicPr preferRelativeResize="0"/>
          <p:nvPr/>
        </p:nvPicPr>
        <p:blipFill>
          <a:blip r:embed="rId4">
            <a:alphaModFix/>
          </a:blip>
          <a:stretch>
            <a:fillRect/>
          </a:stretch>
        </p:blipFill>
        <p:spPr>
          <a:xfrm rot="2815721">
            <a:off x="9229359" y="4698264"/>
            <a:ext cx="476250" cy="476250"/>
          </a:xfrm>
          <a:prstGeom prst="rect">
            <a:avLst/>
          </a:prstGeom>
          <a:noFill/>
          <a:ln>
            <a:noFill/>
          </a:ln>
        </p:spPr>
      </p:pic>
      <p:pic>
        <p:nvPicPr>
          <p:cNvPr id="1167" name="Google Shape;1167;p45"/>
          <p:cNvPicPr preferRelativeResize="0"/>
          <p:nvPr/>
        </p:nvPicPr>
        <p:blipFill>
          <a:blip r:embed="rId4">
            <a:alphaModFix/>
          </a:blip>
          <a:stretch>
            <a:fillRect/>
          </a:stretch>
        </p:blipFill>
        <p:spPr>
          <a:xfrm rot="2815721">
            <a:off x="9222106" y="4913668"/>
            <a:ext cx="476250" cy="476250"/>
          </a:xfrm>
          <a:prstGeom prst="rect">
            <a:avLst/>
          </a:prstGeom>
          <a:noFill/>
          <a:ln>
            <a:noFill/>
          </a:ln>
        </p:spPr>
      </p:pic>
      <p:pic>
        <p:nvPicPr>
          <p:cNvPr id="1168" name="Google Shape;1168;p45"/>
          <p:cNvPicPr preferRelativeResize="0"/>
          <p:nvPr/>
        </p:nvPicPr>
        <p:blipFill>
          <a:blip r:embed="rId4">
            <a:alphaModFix/>
          </a:blip>
          <a:stretch>
            <a:fillRect/>
          </a:stretch>
        </p:blipFill>
        <p:spPr>
          <a:xfrm rot="2815721">
            <a:off x="9214852" y="5129072"/>
            <a:ext cx="476250" cy="476250"/>
          </a:xfrm>
          <a:prstGeom prst="rect">
            <a:avLst/>
          </a:prstGeom>
          <a:noFill/>
          <a:ln>
            <a:noFill/>
          </a:ln>
        </p:spPr>
      </p:pic>
      <p:pic>
        <p:nvPicPr>
          <p:cNvPr id="1169" name="Google Shape;1169;p45"/>
          <p:cNvPicPr preferRelativeResize="0"/>
          <p:nvPr/>
        </p:nvPicPr>
        <p:blipFill>
          <a:blip r:embed="rId4">
            <a:alphaModFix/>
          </a:blip>
          <a:stretch>
            <a:fillRect/>
          </a:stretch>
        </p:blipFill>
        <p:spPr>
          <a:xfrm rot="2815721">
            <a:off x="9207598" y="5344476"/>
            <a:ext cx="476250" cy="476250"/>
          </a:xfrm>
          <a:prstGeom prst="rect">
            <a:avLst/>
          </a:prstGeom>
          <a:noFill/>
          <a:ln>
            <a:noFill/>
          </a:ln>
        </p:spPr>
      </p:pic>
      <p:pic>
        <p:nvPicPr>
          <p:cNvPr id="1170" name="Google Shape;1170;p45"/>
          <p:cNvPicPr preferRelativeResize="0"/>
          <p:nvPr/>
        </p:nvPicPr>
        <p:blipFill>
          <a:blip r:embed="rId4">
            <a:alphaModFix/>
          </a:blip>
          <a:stretch>
            <a:fillRect/>
          </a:stretch>
        </p:blipFill>
        <p:spPr>
          <a:xfrm rot="2815721">
            <a:off x="9200345" y="5559881"/>
            <a:ext cx="476250" cy="476250"/>
          </a:xfrm>
          <a:prstGeom prst="rect">
            <a:avLst/>
          </a:prstGeom>
          <a:noFill/>
          <a:ln>
            <a:noFill/>
          </a:ln>
        </p:spPr>
      </p:pic>
      <p:pic>
        <p:nvPicPr>
          <p:cNvPr id="1171" name="Google Shape;1171;p45"/>
          <p:cNvPicPr preferRelativeResize="0"/>
          <p:nvPr/>
        </p:nvPicPr>
        <p:blipFill>
          <a:blip r:embed="rId4">
            <a:alphaModFix/>
          </a:blip>
          <a:stretch>
            <a:fillRect/>
          </a:stretch>
        </p:blipFill>
        <p:spPr>
          <a:xfrm rot="2815721">
            <a:off x="9193091" y="5775285"/>
            <a:ext cx="476250" cy="476250"/>
          </a:xfrm>
          <a:prstGeom prst="rect">
            <a:avLst/>
          </a:prstGeom>
          <a:noFill/>
          <a:ln>
            <a:noFill/>
          </a:ln>
        </p:spPr>
      </p:pic>
      <p:pic>
        <p:nvPicPr>
          <p:cNvPr id="1172" name="Google Shape;1172;p45"/>
          <p:cNvPicPr preferRelativeResize="0"/>
          <p:nvPr/>
        </p:nvPicPr>
        <p:blipFill>
          <a:blip r:embed="rId4">
            <a:alphaModFix/>
          </a:blip>
          <a:stretch>
            <a:fillRect/>
          </a:stretch>
        </p:blipFill>
        <p:spPr>
          <a:xfrm rot="2815721">
            <a:off x="9185837" y="5990689"/>
            <a:ext cx="476250" cy="476250"/>
          </a:xfrm>
          <a:prstGeom prst="rect">
            <a:avLst/>
          </a:prstGeom>
          <a:noFill/>
          <a:ln>
            <a:noFill/>
          </a:ln>
        </p:spPr>
      </p:pic>
      <p:pic>
        <p:nvPicPr>
          <p:cNvPr id="1173" name="Google Shape;1173;p45"/>
          <p:cNvPicPr preferRelativeResize="0"/>
          <p:nvPr/>
        </p:nvPicPr>
        <p:blipFill>
          <a:blip r:embed="rId4">
            <a:alphaModFix/>
          </a:blip>
          <a:stretch>
            <a:fillRect/>
          </a:stretch>
        </p:blipFill>
        <p:spPr>
          <a:xfrm rot="2815721">
            <a:off x="9178584" y="6206093"/>
            <a:ext cx="476250" cy="476250"/>
          </a:xfrm>
          <a:prstGeom prst="rect">
            <a:avLst/>
          </a:prstGeom>
          <a:noFill/>
          <a:ln>
            <a:noFill/>
          </a:ln>
        </p:spPr>
      </p:pic>
      <p:pic>
        <p:nvPicPr>
          <p:cNvPr id="1174" name="Google Shape;1174;p45"/>
          <p:cNvPicPr preferRelativeResize="0"/>
          <p:nvPr/>
        </p:nvPicPr>
        <p:blipFill>
          <a:blip r:embed="rId4">
            <a:alphaModFix/>
          </a:blip>
          <a:stretch>
            <a:fillRect/>
          </a:stretch>
        </p:blipFill>
        <p:spPr>
          <a:xfrm rot="2815721">
            <a:off x="9171330" y="6421497"/>
            <a:ext cx="476250" cy="476250"/>
          </a:xfrm>
          <a:prstGeom prst="rect">
            <a:avLst/>
          </a:prstGeom>
          <a:noFill/>
          <a:ln>
            <a:noFill/>
          </a:ln>
        </p:spPr>
      </p:pic>
      <p:pic>
        <p:nvPicPr>
          <p:cNvPr id="1175" name="Google Shape;1175;p45"/>
          <p:cNvPicPr preferRelativeResize="0"/>
          <p:nvPr/>
        </p:nvPicPr>
        <p:blipFill>
          <a:blip r:embed="rId4">
            <a:alphaModFix/>
          </a:blip>
          <a:stretch>
            <a:fillRect/>
          </a:stretch>
        </p:blipFill>
        <p:spPr>
          <a:xfrm>
            <a:off x="8949175" y="6337238"/>
            <a:ext cx="476250" cy="476250"/>
          </a:xfrm>
          <a:prstGeom prst="rect">
            <a:avLst/>
          </a:prstGeom>
          <a:noFill/>
          <a:ln>
            <a:noFill/>
          </a:ln>
        </p:spPr>
      </p:pic>
      <p:pic>
        <p:nvPicPr>
          <p:cNvPr id="1176" name="Google Shape;1176;p45"/>
          <p:cNvPicPr preferRelativeResize="0"/>
          <p:nvPr/>
        </p:nvPicPr>
        <p:blipFill>
          <a:blip r:embed="rId4">
            <a:alphaModFix/>
          </a:blip>
          <a:stretch>
            <a:fillRect/>
          </a:stretch>
        </p:blipFill>
        <p:spPr>
          <a:xfrm>
            <a:off x="9101575" y="6489638"/>
            <a:ext cx="476250" cy="476250"/>
          </a:xfrm>
          <a:prstGeom prst="rect">
            <a:avLst/>
          </a:prstGeom>
          <a:noFill/>
          <a:ln>
            <a:noFill/>
          </a:ln>
        </p:spPr>
      </p:pic>
      <p:pic>
        <p:nvPicPr>
          <p:cNvPr id="1177" name="Google Shape;1177;p45"/>
          <p:cNvPicPr preferRelativeResize="0"/>
          <p:nvPr/>
        </p:nvPicPr>
        <p:blipFill>
          <a:blip r:embed="rId4">
            <a:alphaModFix/>
          </a:blip>
          <a:stretch>
            <a:fillRect/>
          </a:stretch>
        </p:blipFill>
        <p:spPr>
          <a:xfrm>
            <a:off x="9253975" y="6642038"/>
            <a:ext cx="476250" cy="476250"/>
          </a:xfrm>
          <a:prstGeom prst="rect">
            <a:avLst/>
          </a:prstGeom>
          <a:noFill/>
          <a:ln>
            <a:noFill/>
          </a:ln>
        </p:spPr>
      </p:pic>
      <p:pic>
        <p:nvPicPr>
          <p:cNvPr id="1178" name="Google Shape;1178;p45"/>
          <p:cNvPicPr preferRelativeResize="0"/>
          <p:nvPr/>
        </p:nvPicPr>
        <p:blipFill>
          <a:blip r:embed="rId4">
            <a:alphaModFix/>
          </a:blip>
          <a:stretch>
            <a:fillRect/>
          </a:stretch>
        </p:blipFill>
        <p:spPr>
          <a:xfrm>
            <a:off x="9406375" y="6794438"/>
            <a:ext cx="476250" cy="476250"/>
          </a:xfrm>
          <a:prstGeom prst="rect">
            <a:avLst/>
          </a:prstGeom>
          <a:noFill/>
          <a:ln>
            <a:noFill/>
          </a:ln>
        </p:spPr>
      </p:pic>
      <p:pic>
        <p:nvPicPr>
          <p:cNvPr id="1179" name="Google Shape;1179;p45"/>
          <p:cNvPicPr preferRelativeResize="0"/>
          <p:nvPr/>
        </p:nvPicPr>
        <p:blipFill>
          <a:blip r:embed="rId4">
            <a:alphaModFix/>
          </a:blip>
          <a:stretch>
            <a:fillRect/>
          </a:stretch>
        </p:blipFill>
        <p:spPr>
          <a:xfrm>
            <a:off x="9558775" y="6946838"/>
            <a:ext cx="476250" cy="476250"/>
          </a:xfrm>
          <a:prstGeom prst="rect">
            <a:avLst/>
          </a:prstGeom>
          <a:noFill/>
          <a:ln>
            <a:noFill/>
          </a:ln>
        </p:spPr>
      </p:pic>
      <p:pic>
        <p:nvPicPr>
          <p:cNvPr id="1180" name="Google Shape;1180;p45"/>
          <p:cNvPicPr preferRelativeResize="0"/>
          <p:nvPr/>
        </p:nvPicPr>
        <p:blipFill>
          <a:blip r:embed="rId4">
            <a:alphaModFix/>
          </a:blip>
          <a:stretch>
            <a:fillRect/>
          </a:stretch>
        </p:blipFill>
        <p:spPr>
          <a:xfrm>
            <a:off x="9711175" y="7099238"/>
            <a:ext cx="476250" cy="476250"/>
          </a:xfrm>
          <a:prstGeom prst="rect">
            <a:avLst/>
          </a:prstGeom>
          <a:noFill/>
          <a:ln>
            <a:noFill/>
          </a:ln>
        </p:spPr>
      </p:pic>
      <p:pic>
        <p:nvPicPr>
          <p:cNvPr id="1181" name="Google Shape;1181;p45"/>
          <p:cNvPicPr preferRelativeResize="0"/>
          <p:nvPr/>
        </p:nvPicPr>
        <p:blipFill>
          <a:blip r:embed="rId4">
            <a:alphaModFix/>
          </a:blip>
          <a:stretch>
            <a:fillRect/>
          </a:stretch>
        </p:blipFill>
        <p:spPr>
          <a:xfrm>
            <a:off x="9863575" y="7251638"/>
            <a:ext cx="476250" cy="476250"/>
          </a:xfrm>
          <a:prstGeom prst="rect">
            <a:avLst/>
          </a:prstGeom>
          <a:noFill/>
          <a:ln>
            <a:noFill/>
          </a:ln>
        </p:spPr>
      </p:pic>
      <p:pic>
        <p:nvPicPr>
          <p:cNvPr id="1182" name="Google Shape;1182;p45"/>
          <p:cNvPicPr preferRelativeResize="0"/>
          <p:nvPr/>
        </p:nvPicPr>
        <p:blipFill>
          <a:blip r:embed="rId4">
            <a:alphaModFix/>
          </a:blip>
          <a:stretch>
            <a:fillRect/>
          </a:stretch>
        </p:blipFill>
        <p:spPr>
          <a:xfrm>
            <a:off x="10015975" y="7404038"/>
            <a:ext cx="476250" cy="476250"/>
          </a:xfrm>
          <a:prstGeom prst="rect">
            <a:avLst/>
          </a:prstGeom>
          <a:noFill/>
          <a:ln>
            <a:noFill/>
          </a:ln>
        </p:spPr>
      </p:pic>
      <p:pic>
        <p:nvPicPr>
          <p:cNvPr id="1183" name="Google Shape;1183;p45"/>
          <p:cNvPicPr preferRelativeResize="0"/>
          <p:nvPr/>
        </p:nvPicPr>
        <p:blipFill>
          <a:blip r:embed="rId4">
            <a:alphaModFix/>
          </a:blip>
          <a:stretch>
            <a:fillRect/>
          </a:stretch>
        </p:blipFill>
        <p:spPr>
          <a:xfrm rot="2815721">
            <a:off x="9086615" y="-723256"/>
            <a:ext cx="476250" cy="476250"/>
          </a:xfrm>
          <a:prstGeom prst="rect">
            <a:avLst/>
          </a:prstGeom>
          <a:noFill/>
          <a:ln>
            <a:noFill/>
          </a:ln>
        </p:spPr>
      </p:pic>
      <p:pic>
        <p:nvPicPr>
          <p:cNvPr id="1184" name="Google Shape;1184;p45"/>
          <p:cNvPicPr preferRelativeResize="0"/>
          <p:nvPr/>
        </p:nvPicPr>
        <p:blipFill>
          <a:blip r:embed="rId4">
            <a:alphaModFix/>
          </a:blip>
          <a:stretch>
            <a:fillRect/>
          </a:stretch>
        </p:blipFill>
        <p:spPr>
          <a:xfrm rot="2815721">
            <a:off x="9079361" y="-507852"/>
            <a:ext cx="476250" cy="476250"/>
          </a:xfrm>
          <a:prstGeom prst="rect">
            <a:avLst/>
          </a:prstGeom>
          <a:noFill/>
          <a:ln>
            <a:noFill/>
          </a:ln>
        </p:spPr>
      </p:pic>
      <p:pic>
        <p:nvPicPr>
          <p:cNvPr id="1185" name="Google Shape;1185;p45"/>
          <p:cNvPicPr preferRelativeResize="0"/>
          <p:nvPr/>
        </p:nvPicPr>
        <p:blipFill>
          <a:blip r:embed="rId4">
            <a:alphaModFix/>
          </a:blip>
          <a:stretch>
            <a:fillRect/>
          </a:stretch>
        </p:blipFill>
        <p:spPr>
          <a:xfrm rot="2815721">
            <a:off x="9072108" y="-292448"/>
            <a:ext cx="476250" cy="476250"/>
          </a:xfrm>
          <a:prstGeom prst="rect">
            <a:avLst/>
          </a:prstGeom>
          <a:noFill/>
          <a:ln>
            <a:noFill/>
          </a:ln>
        </p:spPr>
      </p:pic>
      <p:pic>
        <p:nvPicPr>
          <p:cNvPr id="1186" name="Google Shape;1186;p45"/>
          <p:cNvPicPr preferRelativeResize="0"/>
          <p:nvPr/>
        </p:nvPicPr>
        <p:blipFill>
          <a:blip r:embed="rId4">
            <a:alphaModFix/>
          </a:blip>
          <a:stretch>
            <a:fillRect/>
          </a:stretch>
        </p:blipFill>
        <p:spPr>
          <a:xfrm rot="2815721">
            <a:off x="9064854" y="-77044"/>
            <a:ext cx="476250" cy="476250"/>
          </a:xfrm>
          <a:prstGeom prst="rect">
            <a:avLst/>
          </a:prstGeom>
          <a:noFill/>
          <a:ln>
            <a:noFill/>
          </a:ln>
        </p:spPr>
      </p:pic>
      <p:pic>
        <p:nvPicPr>
          <p:cNvPr id="1187" name="Google Shape;1187;p45"/>
          <p:cNvPicPr preferRelativeResize="0"/>
          <p:nvPr/>
        </p:nvPicPr>
        <p:blipFill>
          <a:blip r:embed="rId4">
            <a:alphaModFix/>
          </a:blip>
          <a:stretch>
            <a:fillRect/>
          </a:stretch>
        </p:blipFill>
        <p:spPr>
          <a:xfrm rot="2815721">
            <a:off x="9057600" y="138360"/>
            <a:ext cx="476250" cy="476250"/>
          </a:xfrm>
          <a:prstGeom prst="rect">
            <a:avLst/>
          </a:prstGeom>
          <a:noFill/>
          <a:ln>
            <a:noFill/>
          </a:ln>
        </p:spPr>
      </p:pic>
      <p:pic>
        <p:nvPicPr>
          <p:cNvPr id="1188" name="Google Shape;1188;p45"/>
          <p:cNvPicPr preferRelativeResize="0"/>
          <p:nvPr/>
        </p:nvPicPr>
        <p:blipFill>
          <a:blip r:embed="rId4">
            <a:alphaModFix/>
          </a:blip>
          <a:stretch>
            <a:fillRect/>
          </a:stretch>
        </p:blipFill>
        <p:spPr>
          <a:xfrm rot="2815721">
            <a:off x="9050347" y="353764"/>
            <a:ext cx="476250" cy="476250"/>
          </a:xfrm>
          <a:prstGeom prst="rect">
            <a:avLst/>
          </a:prstGeom>
          <a:noFill/>
          <a:ln>
            <a:noFill/>
          </a:ln>
        </p:spPr>
      </p:pic>
      <p:pic>
        <p:nvPicPr>
          <p:cNvPr id="1189" name="Google Shape;1189;p45"/>
          <p:cNvPicPr preferRelativeResize="0"/>
          <p:nvPr/>
        </p:nvPicPr>
        <p:blipFill>
          <a:blip r:embed="rId4">
            <a:alphaModFix/>
          </a:blip>
          <a:stretch>
            <a:fillRect/>
          </a:stretch>
        </p:blipFill>
        <p:spPr>
          <a:xfrm rot="2815721">
            <a:off x="9043093" y="569168"/>
            <a:ext cx="476250" cy="476250"/>
          </a:xfrm>
          <a:prstGeom prst="rect">
            <a:avLst/>
          </a:prstGeom>
          <a:noFill/>
          <a:ln>
            <a:noFill/>
          </a:ln>
        </p:spPr>
      </p:pic>
      <p:pic>
        <p:nvPicPr>
          <p:cNvPr id="1190" name="Google Shape;1190;p45"/>
          <p:cNvPicPr preferRelativeResize="0"/>
          <p:nvPr/>
        </p:nvPicPr>
        <p:blipFill>
          <a:blip r:embed="rId4">
            <a:alphaModFix/>
          </a:blip>
          <a:stretch>
            <a:fillRect/>
          </a:stretch>
        </p:blipFill>
        <p:spPr>
          <a:xfrm rot="2815721">
            <a:off x="9035839" y="784572"/>
            <a:ext cx="476250" cy="476250"/>
          </a:xfrm>
          <a:prstGeom prst="rect">
            <a:avLst/>
          </a:prstGeom>
          <a:noFill/>
          <a:ln>
            <a:noFill/>
          </a:ln>
        </p:spPr>
      </p:pic>
      <p:pic>
        <p:nvPicPr>
          <p:cNvPr id="1191" name="Google Shape;1191;p45"/>
          <p:cNvPicPr preferRelativeResize="0"/>
          <p:nvPr/>
        </p:nvPicPr>
        <p:blipFill>
          <a:blip r:embed="rId4">
            <a:alphaModFix/>
          </a:blip>
          <a:stretch>
            <a:fillRect/>
          </a:stretch>
        </p:blipFill>
        <p:spPr>
          <a:xfrm rot="2815721">
            <a:off x="9028586" y="999976"/>
            <a:ext cx="476250" cy="476250"/>
          </a:xfrm>
          <a:prstGeom prst="rect">
            <a:avLst/>
          </a:prstGeom>
          <a:noFill/>
          <a:ln>
            <a:noFill/>
          </a:ln>
        </p:spPr>
      </p:pic>
      <p:pic>
        <p:nvPicPr>
          <p:cNvPr id="1192" name="Google Shape;1192;p45"/>
          <p:cNvPicPr preferRelativeResize="0"/>
          <p:nvPr/>
        </p:nvPicPr>
        <p:blipFill>
          <a:blip r:embed="rId4">
            <a:alphaModFix/>
          </a:blip>
          <a:stretch>
            <a:fillRect/>
          </a:stretch>
        </p:blipFill>
        <p:spPr>
          <a:xfrm rot="2815721">
            <a:off x="9021332" y="1215380"/>
            <a:ext cx="476250" cy="476250"/>
          </a:xfrm>
          <a:prstGeom prst="rect">
            <a:avLst/>
          </a:prstGeom>
          <a:noFill/>
          <a:ln>
            <a:noFill/>
          </a:ln>
        </p:spPr>
      </p:pic>
      <p:pic>
        <p:nvPicPr>
          <p:cNvPr id="1193" name="Google Shape;1193;p45"/>
          <p:cNvPicPr preferRelativeResize="0"/>
          <p:nvPr/>
        </p:nvPicPr>
        <p:blipFill>
          <a:blip r:embed="rId4">
            <a:alphaModFix/>
          </a:blip>
          <a:stretch>
            <a:fillRect/>
          </a:stretch>
        </p:blipFill>
        <p:spPr>
          <a:xfrm rot="2815721">
            <a:off x="9014078" y="1430784"/>
            <a:ext cx="476250" cy="476250"/>
          </a:xfrm>
          <a:prstGeom prst="rect">
            <a:avLst/>
          </a:prstGeom>
          <a:noFill/>
          <a:ln>
            <a:noFill/>
          </a:ln>
        </p:spPr>
      </p:pic>
      <p:pic>
        <p:nvPicPr>
          <p:cNvPr id="1194" name="Google Shape;1194;p45"/>
          <p:cNvPicPr preferRelativeResize="0"/>
          <p:nvPr/>
        </p:nvPicPr>
        <p:blipFill>
          <a:blip r:embed="rId4">
            <a:alphaModFix/>
          </a:blip>
          <a:stretch>
            <a:fillRect/>
          </a:stretch>
        </p:blipFill>
        <p:spPr>
          <a:xfrm rot="2815721">
            <a:off x="9006825" y="1646189"/>
            <a:ext cx="476250" cy="476250"/>
          </a:xfrm>
          <a:prstGeom prst="rect">
            <a:avLst/>
          </a:prstGeom>
          <a:noFill/>
          <a:ln>
            <a:noFill/>
          </a:ln>
        </p:spPr>
      </p:pic>
      <p:pic>
        <p:nvPicPr>
          <p:cNvPr id="1195" name="Google Shape;1195;p45"/>
          <p:cNvPicPr preferRelativeResize="0"/>
          <p:nvPr/>
        </p:nvPicPr>
        <p:blipFill>
          <a:blip r:embed="rId4">
            <a:alphaModFix/>
          </a:blip>
          <a:stretch>
            <a:fillRect/>
          </a:stretch>
        </p:blipFill>
        <p:spPr>
          <a:xfrm rot="2815721">
            <a:off x="8999571" y="1861593"/>
            <a:ext cx="476250" cy="476250"/>
          </a:xfrm>
          <a:prstGeom prst="rect">
            <a:avLst/>
          </a:prstGeom>
          <a:noFill/>
          <a:ln>
            <a:noFill/>
          </a:ln>
        </p:spPr>
      </p:pic>
      <p:pic>
        <p:nvPicPr>
          <p:cNvPr id="1196" name="Google Shape;1196;p45"/>
          <p:cNvPicPr preferRelativeResize="0"/>
          <p:nvPr/>
        </p:nvPicPr>
        <p:blipFill>
          <a:blip r:embed="rId4">
            <a:alphaModFix/>
          </a:blip>
          <a:stretch>
            <a:fillRect/>
          </a:stretch>
        </p:blipFill>
        <p:spPr>
          <a:xfrm rot="2815721">
            <a:off x="8992317" y="2076997"/>
            <a:ext cx="476250" cy="476250"/>
          </a:xfrm>
          <a:prstGeom prst="rect">
            <a:avLst/>
          </a:prstGeom>
          <a:noFill/>
          <a:ln>
            <a:noFill/>
          </a:ln>
        </p:spPr>
      </p:pic>
      <p:pic>
        <p:nvPicPr>
          <p:cNvPr id="1197" name="Google Shape;1197;p45"/>
          <p:cNvPicPr preferRelativeResize="0"/>
          <p:nvPr/>
        </p:nvPicPr>
        <p:blipFill>
          <a:blip r:embed="rId4">
            <a:alphaModFix/>
          </a:blip>
          <a:stretch>
            <a:fillRect/>
          </a:stretch>
        </p:blipFill>
        <p:spPr>
          <a:xfrm rot="2815721">
            <a:off x="8985064" y="2292401"/>
            <a:ext cx="476250" cy="476250"/>
          </a:xfrm>
          <a:prstGeom prst="rect">
            <a:avLst/>
          </a:prstGeom>
          <a:noFill/>
          <a:ln>
            <a:noFill/>
          </a:ln>
        </p:spPr>
      </p:pic>
      <p:pic>
        <p:nvPicPr>
          <p:cNvPr id="1198" name="Google Shape;1198;p45"/>
          <p:cNvPicPr preferRelativeResize="0"/>
          <p:nvPr/>
        </p:nvPicPr>
        <p:blipFill>
          <a:blip r:embed="rId4">
            <a:alphaModFix/>
          </a:blip>
          <a:stretch>
            <a:fillRect/>
          </a:stretch>
        </p:blipFill>
        <p:spPr>
          <a:xfrm rot="2815721">
            <a:off x="8977810" y="2507805"/>
            <a:ext cx="476250" cy="476250"/>
          </a:xfrm>
          <a:prstGeom prst="rect">
            <a:avLst/>
          </a:prstGeom>
          <a:noFill/>
          <a:ln>
            <a:noFill/>
          </a:ln>
        </p:spPr>
      </p:pic>
      <p:pic>
        <p:nvPicPr>
          <p:cNvPr id="1199" name="Google Shape;1199;p45"/>
          <p:cNvPicPr preferRelativeResize="0"/>
          <p:nvPr/>
        </p:nvPicPr>
        <p:blipFill>
          <a:blip r:embed="rId4">
            <a:alphaModFix/>
          </a:blip>
          <a:stretch>
            <a:fillRect/>
          </a:stretch>
        </p:blipFill>
        <p:spPr>
          <a:xfrm rot="2815721">
            <a:off x="8970557" y="2723209"/>
            <a:ext cx="476250" cy="476250"/>
          </a:xfrm>
          <a:prstGeom prst="rect">
            <a:avLst/>
          </a:prstGeom>
          <a:noFill/>
          <a:ln>
            <a:noFill/>
          </a:ln>
        </p:spPr>
      </p:pic>
      <p:pic>
        <p:nvPicPr>
          <p:cNvPr id="1200" name="Google Shape;1200;p45"/>
          <p:cNvPicPr preferRelativeResize="0"/>
          <p:nvPr/>
        </p:nvPicPr>
        <p:blipFill>
          <a:blip r:embed="rId4">
            <a:alphaModFix/>
          </a:blip>
          <a:stretch>
            <a:fillRect/>
          </a:stretch>
        </p:blipFill>
        <p:spPr>
          <a:xfrm rot="2815721">
            <a:off x="8963303" y="2938613"/>
            <a:ext cx="476250" cy="476250"/>
          </a:xfrm>
          <a:prstGeom prst="rect">
            <a:avLst/>
          </a:prstGeom>
          <a:noFill/>
          <a:ln>
            <a:noFill/>
          </a:ln>
        </p:spPr>
      </p:pic>
      <p:pic>
        <p:nvPicPr>
          <p:cNvPr id="1201" name="Google Shape;1201;p45"/>
          <p:cNvPicPr preferRelativeResize="0"/>
          <p:nvPr/>
        </p:nvPicPr>
        <p:blipFill>
          <a:blip r:embed="rId4">
            <a:alphaModFix/>
          </a:blip>
          <a:stretch>
            <a:fillRect/>
          </a:stretch>
        </p:blipFill>
        <p:spPr>
          <a:xfrm rot="2815721">
            <a:off x="8956049" y="3154017"/>
            <a:ext cx="476250" cy="476250"/>
          </a:xfrm>
          <a:prstGeom prst="rect">
            <a:avLst/>
          </a:prstGeom>
          <a:noFill/>
          <a:ln>
            <a:noFill/>
          </a:ln>
        </p:spPr>
      </p:pic>
      <p:pic>
        <p:nvPicPr>
          <p:cNvPr id="1202" name="Google Shape;1202;p45"/>
          <p:cNvPicPr preferRelativeResize="0"/>
          <p:nvPr/>
        </p:nvPicPr>
        <p:blipFill>
          <a:blip r:embed="rId4">
            <a:alphaModFix/>
          </a:blip>
          <a:stretch>
            <a:fillRect/>
          </a:stretch>
        </p:blipFill>
        <p:spPr>
          <a:xfrm rot="2815721">
            <a:off x="8948796" y="3369421"/>
            <a:ext cx="476250" cy="476250"/>
          </a:xfrm>
          <a:prstGeom prst="rect">
            <a:avLst/>
          </a:prstGeom>
          <a:noFill/>
          <a:ln>
            <a:noFill/>
          </a:ln>
        </p:spPr>
      </p:pic>
      <p:pic>
        <p:nvPicPr>
          <p:cNvPr id="1203" name="Google Shape;1203;p45"/>
          <p:cNvPicPr preferRelativeResize="0"/>
          <p:nvPr/>
        </p:nvPicPr>
        <p:blipFill>
          <a:blip r:embed="rId4">
            <a:alphaModFix/>
          </a:blip>
          <a:stretch>
            <a:fillRect/>
          </a:stretch>
        </p:blipFill>
        <p:spPr>
          <a:xfrm rot="2815721">
            <a:off x="8941542" y="3584825"/>
            <a:ext cx="476250" cy="476250"/>
          </a:xfrm>
          <a:prstGeom prst="rect">
            <a:avLst/>
          </a:prstGeom>
          <a:noFill/>
          <a:ln>
            <a:noFill/>
          </a:ln>
        </p:spPr>
      </p:pic>
      <p:pic>
        <p:nvPicPr>
          <p:cNvPr id="1204" name="Google Shape;1204;p45"/>
          <p:cNvPicPr preferRelativeResize="0"/>
          <p:nvPr/>
        </p:nvPicPr>
        <p:blipFill>
          <a:blip r:embed="rId4">
            <a:alphaModFix/>
          </a:blip>
          <a:stretch>
            <a:fillRect/>
          </a:stretch>
        </p:blipFill>
        <p:spPr>
          <a:xfrm rot="2815721">
            <a:off x="8934288" y="3800229"/>
            <a:ext cx="476250" cy="476250"/>
          </a:xfrm>
          <a:prstGeom prst="rect">
            <a:avLst/>
          </a:prstGeom>
          <a:noFill/>
          <a:ln>
            <a:noFill/>
          </a:ln>
        </p:spPr>
      </p:pic>
      <p:pic>
        <p:nvPicPr>
          <p:cNvPr id="1205" name="Google Shape;1205;p45"/>
          <p:cNvPicPr preferRelativeResize="0"/>
          <p:nvPr/>
        </p:nvPicPr>
        <p:blipFill>
          <a:blip r:embed="rId4">
            <a:alphaModFix/>
          </a:blip>
          <a:stretch>
            <a:fillRect/>
          </a:stretch>
        </p:blipFill>
        <p:spPr>
          <a:xfrm rot="2815721">
            <a:off x="8927035" y="4015633"/>
            <a:ext cx="476250" cy="476250"/>
          </a:xfrm>
          <a:prstGeom prst="rect">
            <a:avLst/>
          </a:prstGeom>
          <a:noFill/>
          <a:ln>
            <a:noFill/>
          </a:ln>
        </p:spPr>
      </p:pic>
      <p:pic>
        <p:nvPicPr>
          <p:cNvPr id="1206" name="Google Shape;1206;p45"/>
          <p:cNvPicPr preferRelativeResize="0"/>
          <p:nvPr/>
        </p:nvPicPr>
        <p:blipFill>
          <a:blip r:embed="rId4">
            <a:alphaModFix/>
          </a:blip>
          <a:stretch>
            <a:fillRect/>
          </a:stretch>
        </p:blipFill>
        <p:spPr>
          <a:xfrm rot="2815721">
            <a:off x="8919781" y="4231037"/>
            <a:ext cx="476250" cy="476250"/>
          </a:xfrm>
          <a:prstGeom prst="rect">
            <a:avLst/>
          </a:prstGeom>
          <a:noFill/>
          <a:ln>
            <a:noFill/>
          </a:ln>
        </p:spPr>
      </p:pic>
      <p:pic>
        <p:nvPicPr>
          <p:cNvPr id="1207" name="Google Shape;1207;p45"/>
          <p:cNvPicPr preferRelativeResize="0"/>
          <p:nvPr/>
        </p:nvPicPr>
        <p:blipFill>
          <a:blip r:embed="rId4">
            <a:alphaModFix/>
          </a:blip>
          <a:stretch>
            <a:fillRect/>
          </a:stretch>
        </p:blipFill>
        <p:spPr>
          <a:xfrm rot="2815721">
            <a:off x="8912527" y="4446441"/>
            <a:ext cx="476250" cy="476250"/>
          </a:xfrm>
          <a:prstGeom prst="rect">
            <a:avLst/>
          </a:prstGeom>
          <a:noFill/>
          <a:ln>
            <a:noFill/>
          </a:ln>
        </p:spPr>
      </p:pic>
      <p:pic>
        <p:nvPicPr>
          <p:cNvPr id="1208" name="Google Shape;1208;p45"/>
          <p:cNvPicPr preferRelativeResize="0"/>
          <p:nvPr/>
        </p:nvPicPr>
        <p:blipFill>
          <a:blip r:embed="rId4">
            <a:alphaModFix/>
          </a:blip>
          <a:stretch>
            <a:fillRect/>
          </a:stretch>
        </p:blipFill>
        <p:spPr>
          <a:xfrm rot="2815721">
            <a:off x="8905274" y="4661845"/>
            <a:ext cx="476250" cy="476250"/>
          </a:xfrm>
          <a:prstGeom prst="rect">
            <a:avLst/>
          </a:prstGeom>
          <a:noFill/>
          <a:ln>
            <a:noFill/>
          </a:ln>
        </p:spPr>
      </p:pic>
      <p:pic>
        <p:nvPicPr>
          <p:cNvPr id="1209" name="Google Shape;1209;p45"/>
          <p:cNvPicPr preferRelativeResize="0"/>
          <p:nvPr/>
        </p:nvPicPr>
        <p:blipFill>
          <a:blip r:embed="rId4">
            <a:alphaModFix/>
          </a:blip>
          <a:stretch>
            <a:fillRect/>
          </a:stretch>
        </p:blipFill>
        <p:spPr>
          <a:xfrm rot="2815721">
            <a:off x="8898020" y="4877249"/>
            <a:ext cx="476250" cy="476250"/>
          </a:xfrm>
          <a:prstGeom prst="rect">
            <a:avLst/>
          </a:prstGeom>
          <a:noFill/>
          <a:ln>
            <a:noFill/>
          </a:ln>
        </p:spPr>
      </p:pic>
      <p:pic>
        <p:nvPicPr>
          <p:cNvPr id="1210" name="Google Shape;1210;p45"/>
          <p:cNvPicPr preferRelativeResize="0"/>
          <p:nvPr/>
        </p:nvPicPr>
        <p:blipFill>
          <a:blip r:embed="rId4">
            <a:alphaModFix/>
          </a:blip>
          <a:stretch>
            <a:fillRect/>
          </a:stretch>
        </p:blipFill>
        <p:spPr>
          <a:xfrm rot="2815721">
            <a:off x="8890766" y="5092653"/>
            <a:ext cx="476250" cy="476250"/>
          </a:xfrm>
          <a:prstGeom prst="rect">
            <a:avLst/>
          </a:prstGeom>
          <a:noFill/>
          <a:ln>
            <a:noFill/>
          </a:ln>
        </p:spPr>
      </p:pic>
      <p:pic>
        <p:nvPicPr>
          <p:cNvPr id="1211" name="Google Shape;1211;p45"/>
          <p:cNvPicPr preferRelativeResize="0"/>
          <p:nvPr/>
        </p:nvPicPr>
        <p:blipFill>
          <a:blip r:embed="rId4">
            <a:alphaModFix/>
          </a:blip>
          <a:stretch>
            <a:fillRect/>
          </a:stretch>
        </p:blipFill>
        <p:spPr>
          <a:xfrm rot="2815721">
            <a:off x="8883513" y="5308057"/>
            <a:ext cx="476250" cy="476250"/>
          </a:xfrm>
          <a:prstGeom prst="rect">
            <a:avLst/>
          </a:prstGeom>
          <a:noFill/>
          <a:ln>
            <a:noFill/>
          </a:ln>
        </p:spPr>
      </p:pic>
      <p:pic>
        <p:nvPicPr>
          <p:cNvPr id="1212" name="Google Shape;1212;p45"/>
          <p:cNvPicPr preferRelativeResize="0"/>
          <p:nvPr/>
        </p:nvPicPr>
        <p:blipFill>
          <a:blip r:embed="rId4">
            <a:alphaModFix/>
          </a:blip>
          <a:stretch>
            <a:fillRect/>
          </a:stretch>
        </p:blipFill>
        <p:spPr>
          <a:xfrm rot="2815721">
            <a:off x="8876259" y="5523461"/>
            <a:ext cx="476250" cy="476250"/>
          </a:xfrm>
          <a:prstGeom prst="rect">
            <a:avLst/>
          </a:prstGeom>
          <a:noFill/>
          <a:ln>
            <a:noFill/>
          </a:ln>
        </p:spPr>
      </p:pic>
      <p:pic>
        <p:nvPicPr>
          <p:cNvPr id="1213" name="Google Shape;1213;p45"/>
          <p:cNvPicPr preferRelativeResize="0"/>
          <p:nvPr/>
        </p:nvPicPr>
        <p:blipFill>
          <a:blip r:embed="rId4">
            <a:alphaModFix/>
          </a:blip>
          <a:stretch>
            <a:fillRect/>
          </a:stretch>
        </p:blipFill>
        <p:spPr>
          <a:xfrm rot="2815721">
            <a:off x="8869006" y="5738865"/>
            <a:ext cx="476250" cy="476250"/>
          </a:xfrm>
          <a:prstGeom prst="rect">
            <a:avLst/>
          </a:prstGeom>
          <a:noFill/>
          <a:ln>
            <a:noFill/>
          </a:ln>
        </p:spPr>
      </p:pic>
      <p:pic>
        <p:nvPicPr>
          <p:cNvPr id="1214" name="Google Shape;1214;p45"/>
          <p:cNvPicPr preferRelativeResize="0"/>
          <p:nvPr/>
        </p:nvPicPr>
        <p:blipFill>
          <a:blip r:embed="rId4">
            <a:alphaModFix/>
          </a:blip>
          <a:stretch>
            <a:fillRect/>
          </a:stretch>
        </p:blipFill>
        <p:spPr>
          <a:xfrm rot="2815721">
            <a:off x="8861752" y="5954270"/>
            <a:ext cx="476250" cy="476250"/>
          </a:xfrm>
          <a:prstGeom prst="rect">
            <a:avLst/>
          </a:prstGeom>
          <a:noFill/>
          <a:ln>
            <a:noFill/>
          </a:ln>
        </p:spPr>
      </p:pic>
      <p:pic>
        <p:nvPicPr>
          <p:cNvPr id="1215" name="Google Shape;1215;p45"/>
          <p:cNvPicPr preferRelativeResize="0"/>
          <p:nvPr/>
        </p:nvPicPr>
        <p:blipFill>
          <a:blip r:embed="rId4">
            <a:alphaModFix/>
          </a:blip>
          <a:stretch>
            <a:fillRect/>
          </a:stretch>
        </p:blipFill>
        <p:spPr>
          <a:xfrm rot="2815721">
            <a:off x="8854498" y="6169674"/>
            <a:ext cx="476250" cy="476250"/>
          </a:xfrm>
          <a:prstGeom prst="rect">
            <a:avLst/>
          </a:prstGeom>
          <a:noFill/>
          <a:ln>
            <a:noFill/>
          </a:ln>
        </p:spPr>
      </p:pic>
      <p:pic>
        <p:nvPicPr>
          <p:cNvPr id="1216" name="Google Shape;1216;p45"/>
          <p:cNvPicPr preferRelativeResize="0"/>
          <p:nvPr/>
        </p:nvPicPr>
        <p:blipFill>
          <a:blip r:embed="rId4">
            <a:alphaModFix/>
          </a:blip>
          <a:stretch>
            <a:fillRect/>
          </a:stretch>
        </p:blipFill>
        <p:spPr>
          <a:xfrm rot="2815721">
            <a:off x="8847245" y="6385078"/>
            <a:ext cx="476250" cy="476250"/>
          </a:xfrm>
          <a:prstGeom prst="rect">
            <a:avLst/>
          </a:prstGeom>
          <a:noFill/>
          <a:ln>
            <a:noFill/>
          </a:ln>
        </p:spPr>
      </p:pic>
      <p:pic>
        <p:nvPicPr>
          <p:cNvPr id="1217" name="Google Shape;1217;p45"/>
          <p:cNvPicPr preferRelativeResize="0"/>
          <p:nvPr/>
        </p:nvPicPr>
        <p:blipFill>
          <a:blip r:embed="rId4">
            <a:alphaModFix/>
          </a:blip>
          <a:stretch>
            <a:fillRect/>
          </a:stretch>
        </p:blipFill>
        <p:spPr>
          <a:xfrm rot="2815721">
            <a:off x="8839991" y="6600482"/>
            <a:ext cx="476250" cy="476250"/>
          </a:xfrm>
          <a:prstGeom prst="rect">
            <a:avLst/>
          </a:prstGeom>
          <a:noFill/>
          <a:ln>
            <a:noFill/>
          </a:ln>
        </p:spPr>
      </p:pic>
      <p:pic>
        <p:nvPicPr>
          <p:cNvPr id="1218" name="Google Shape;1218;p45"/>
          <p:cNvPicPr preferRelativeResize="0"/>
          <p:nvPr/>
        </p:nvPicPr>
        <p:blipFill>
          <a:blip r:embed="rId4">
            <a:alphaModFix/>
          </a:blip>
          <a:stretch>
            <a:fillRect/>
          </a:stretch>
        </p:blipFill>
        <p:spPr>
          <a:xfrm rot="2815721">
            <a:off x="12616971" y="-3475580"/>
            <a:ext cx="476250" cy="476250"/>
          </a:xfrm>
          <a:prstGeom prst="rect">
            <a:avLst/>
          </a:prstGeom>
          <a:noFill/>
          <a:ln>
            <a:noFill/>
          </a:ln>
        </p:spPr>
      </p:pic>
      <p:pic>
        <p:nvPicPr>
          <p:cNvPr id="1219" name="Google Shape;1219;p45"/>
          <p:cNvPicPr preferRelativeResize="0"/>
          <p:nvPr/>
        </p:nvPicPr>
        <p:blipFill>
          <a:blip r:embed="rId4">
            <a:alphaModFix/>
          </a:blip>
          <a:stretch>
            <a:fillRect/>
          </a:stretch>
        </p:blipFill>
        <p:spPr>
          <a:xfrm rot="2815721">
            <a:off x="12609718" y="-3260176"/>
            <a:ext cx="476250" cy="476250"/>
          </a:xfrm>
          <a:prstGeom prst="rect">
            <a:avLst/>
          </a:prstGeom>
          <a:noFill/>
          <a:ln>
            <a:noFill/>
          </a:ln>
        </p:spPr>
      </p:pic>
      <p:pic>
        <p:nvPicPr>
          <p:cNvPr id="1220" name="Google Shape;1220;p45"/>
          <p:cNvPicPr preferRelativeResize="0"/>
          <p:nvPr/>
        </p:nvPicPr>
        <p:blipFill>
          <a:blip r:embed="rId4">
            <a:alphaModFix/>
          </a:blip>
          <a:stretch>
            <a:fillRect/>
          </a:stretch>
        </p:blipFill>
        <p:spPr>
          <a:xfrm rot="2815721">
            <a:off x="12602464" y="-3044772"/>
            <a:ext cx="476250" cy="476250"/>
          </a:xfrm>
          <a:prstGeom prst="rect">
            <a:avLst/>
          </a:prstGeom>
          <a:noFill/>
          <a:ln>
            <a:noFill/>
          </a:ln>
        </p:spPr>
      </p:pic>
      <p:pic>
        <p:nvPicPr>
          <p:cNvPr id="1221" name="Google Shape;1221;p45"/>
          <p:cNvPicPr preferRelativeResize="0"/>
          <p:nvPr/>
        </p:nvPicPr>
        <p:blipFill>
          <a:blip r:embed="rId4">
            <a:alphaModFix/>
          </a:blip>
          <a:stretch>
            <a:fillRect/>
          </a:stretch>
        </p:blipFill>
        <p:spPr>
          <a:xfrm rot="2815721">
            <a:off x="12595211" y="-2829368"/>
            <a:ext cx="476250" cy="476250"/>
          </a:xfrm>
          <a:prstGeom prst="rect">
            <a:avLst/>
          </a:prstGeom>
          <a:noFill/>
          <a:ln>
            <a:noFill/>
          </a:ln>
        </p:spPr>
      </p:pic>
      <p:pic>
        <p:nvPicPr>
          <p:cNvPr id="1222" name="Google Shape;1222;p45"/>
          <p:cNvPicPr preferRelativeResize="0"/>
          <p:nvPr/>
        </p:nvPicPr>
        <p:blipFill>
          <a:blip r:embed="rId4">
            <a:alphaModFix/>
          </a:blip>
          <a:stretch>
            <a:fillRect/>
          </a:stretch>
        </p:blipFill>
        <p:spPr>
          <a:xfrm rot="2815721">
            <a:off x="12587957" y="-2613964"/>
            <a:ext cx="476250" cy="476250"/>
          </a:xfrm>
          <a:prstGeom prst="rect">
            <a:avLst/>
          </a:prstGeom>
          <a:noFill/>
          <a:ln>
            <a:noFill/>
          </a:ln>
        </p:spPr>
      </p:pic>
      <p:pic>
        <p:nvPicPr>
          <p:cNvPr id="1223" name="Google Shape;1223;p45"/>
          <p:cNvPicPr preferRelativeResize="0"/>
          <p:nvPr/>
        </p:nvPicPr>
        <p:blipFill>
          <a:blip r:embed="rId4">
            <a:alphaModFix/>
          </a:blip>
          <a:stretch>
            <a:fillRect/>
          </a:stretch>
        </p:blipFill>
        <p:spPr>
          <a:xfrm rot="2815721">
            <a:off x="12580703" y="-2398560"/>
            <a:ext cx="476250" cy="476250"/>
          </a:xfrm>
          <a:prstGeom prst="rect">
            <a:avLst/>
          </a:prstGeom>
          <a:noFill/>
          <a:ln>
            <a:noFill/>
          </a:ln>
        </p:spPr>
      </p:pic>
      <p:pic>
        <p:nvPicPr>
          <p:cNvPr id="1224" name="Google Shape;1224;p45"/>
          <p:cNvPicPr preferRelativeResize="0"/>
          <p:nvPr/>
        </p:nvPicPr>
        <p:blipFill>
          <a:blip r:embed="rId4">
            <a:alphaModFix/>
          </a:blip>
          <a:stretch>
            <a:fillRect/>
          </a:stretch>
        </p:blipFill>
        <p:spPr>
          <a:xfrm rot="2815721">
            <a:off x="12573450" y="-2183156"/>
            <a:ext cx="476250" cy="476250"/>
          </a:xfrm>
          <a:prstGeom prst="rect">
            <a:avLst/>
          </a:prstGeom>
          <a:noFill/>
          <a:ln>
            <a:noFill/>
          </a:ln>
        </p:spPr>
      </p:pic>
      <p:pic>
        <p:nvPicPr>
          <p:cNvPr id="1225" name="Google Shape;1225;p45"/>
          <p:cNvPicPr preferRelativeResize="0"/>
          <p:nvPr/>
        </p:nvPicPr>
        <p:blipFill>
          <a:blip r:embed="rId4">
            <a:alphaModFix/>
          </a:blip>
          <a:stretch>
            <a:fillRect/>
          </a:stretch>
        </p:blipFill>
        <p:spPr>
          <a:xfrm rot="2815721">
            <a:off x="12566196" y="-1967752"/>
            <a:ext cx="476250" cy="476250"/>
          </a:xfrm>
          <a:prstGeom prst="rect">
            <a:avLst/>
          </a:prstGeom>
          <a:noFill/>
          <a:ln>
            <a:noFill/>
          </a:ln>
        </p:spPr>
      </p:pic>
      <p:pic>
        <p:nvPicPr>
          <p:cNvPr id="1226" name="Google Shape;1226;p45"/>
          <p:cNvPicPr preferRelativeResize="0"/>
          <p:nvPr/>
        </p:nvPicPr>
        <p:blipFill>
          <a:blip r:embed="rId4">
            <a:alphaModFix/>
          </a:blip>
          <a:stretch>
            <a:fillRect/>
          </a:stretch>
        </p:blipFill>
        <p:spPr>
          <a:xfrm rot="2815721">
            <a:off x="12558942" y="-1752348"/>
            <a:ext cx="476250" cy="476250"/>
          </a:xfrm>
          <a:prstGeom prst="rect">
            <a:avLst/>
          </a:prstGeom>
          <a:noFill/>
          <a:ln>
            <a:noFill/>
          </a:ln>
        </p:spPr>
      </p:pic>
      <p:pic>
        <p:nvPicPr>
          <p:cNvPr id="1227" name="Google Shape;1227;p45"/>
          <p:cNvPicPr preferRelativeResize="0"/>
          <p:nvPr/>
        </p:nvPicPr>
        <p:blipFill>
          <a:blip r:embed="rId4">
            <a:alphaModFix/>
          </a:blip>
          <a:stretch>
            <a:fillRect/>
          </a:stretch>
        </p:blipFill>
        <p:spPr>
          <a:xfrm rot="2815721">
            <a:off x="12551689" y="-1536944"/>
            <a:ext cx="476250" cy="476250"/>
          </a:xfrm>
          <a:prstGeom prst="rect">
            <a:avLst/>
          </a:prstGeom>
          <a:noFill/>
          <a:ln>
            <a:noFill/>
          </a:ln>
        </p:spPr>
      </p:pic>
      <p:pic>
        <p:nvPicPr>
          <p:cNvPr id="1228" name="Google Shape;1228;p45"/>
          <p:cNvPicPr preferRelativeResize="0"/>
          <p:nvPr/>
        </p:nvPicPr>
        <p:blipFill>
          <a:blip r:embed="rId4">
            <a:alphaModFix/>
          </a:blip>
          <a:stretch>
            <a:fillRect/>
          </a:stretch>
        </p:blipFill>
        <p:spPr>
          <a:xfrm rot="2815721">
            <a:off x="12544435" y="-1321540"/>
            <a:ext cx="476250" cy="476250"/>
          </a:xfrm>
          <a:prstGeom prst="rect">
            <a:avLst/>
          </a:prstGeom>
          <a:noFill/>
          <a:ln>
            <a:noFill/>
          </a:ln>
        </p:spPr>
      </p:pic>
      <p:pic>
        <p:nvPicPr>
          <p:cNvPr id="1229" name="Google Shape;1229;p45"/>
          <p:cNvPicPr preferRelativeResize="0"/>
          <p:nvPr/>
        </p:nvPicPr>
        <p:blipFill>
          <a:blip r:embed="rId4">
            <a:alphaModFix/>
          </a:blip>
          <a:stretch>
            <a:fillRect/>
          </a:stretch>
        </p:blipFill>
        <p:spPr>
          <a:xfrm rot="2815721">
            <a:off x="12537181" y="-1106135"/>
            <a:ext cx="476250" cy="476250"/>
          </a:xfrm>
          <a:prstGeom prst="rect">
            <a:avLst/>
          </a:prstGeom>
          <a:noFill/>
          <a:ln>
            <a:noFill/>
          </a:ln>
        </p:spPr>
      </p:pic>
      <p:pic>
        <p:nvPicPr>
          <p:cNvPr id="1230" name="Google Shape;1230;p45"/>
          <p:cNvPicPr preferRelativeResize="0"/>
          <p:nvPr/>
        </p:nvPicPr>
        <p:blipFill>
          <a:blip r:embed="rId4">
            <a:alphaModFix/>
          </a:blip>
          <a:stretch>
            <a:fillRect/>
          </a:stretch>
        </p:blipFill>
        <p:spPr>
          <a:xfrm rot="2815721">
            <a:off x="12529928" y="-890731"/>
            <a:ext cx="476250" cy="476250"/>
          </a:xfrm>
          <a:prstGeom prst="rect">
            <a:avLst/>
          </a:prstGeom>
          <a:noFill/>
          <a:ln>
            <a:noFill/>
          </a:ln>
        </p:spPr>
      </p:pic>
      <p:pic>
        <p:nvPicPr>
          <p:cNvPr id="1231" name="Google Shape;1231;p45"/>
          <p:cNvPicPr preferRelativeResize="0"/>
          <p:nvPr/>
        </p:nvPicPr>
        <p:blipFill>
          <a:blip r:embed="rId4">
            <a:alphaModFix/>
          </a:blip>
          <a:stretch>
            <a:fillRect/>
          </a:stretch>
        </p:blipFill>
        <p:spPr>
          <a:xfrm rot="2815721">
            <a:off x="12522674" y="-675327"/>
            <a:ext cx="476250" cy="476250"/>
          </a:xfrm>
          <a:prstGeom prst="rect">
            <a:avLst/>
          </a:prstGeom>
          <a:noFill/>
          <a:ln>
            <a:noFill/>
          </a:ln>
        </p:spPr>
      </p:pic>
      <p:pic>
        <p:nvPicPr>
          <p:cNvPr id="1232" name="Google Shape;1232;p45"/>
          <p:cNvPicPr preferRelativeResize="0"/>
          <p:nvPr/>
        </p:nvPicPr>
        <p:blipFill>
          <a:blip r:embed="rId4">
            <a:alphaModFix/>
          </a:blip>
          <a:stretch>
            <a:fillRect/>
          </a:stretch>
        </p:blipFill>
        <p:spPr>
          <a:xfrm rot="2815721">
            <a:off x="12515420" y="-459923"/>
            <a:ext cx="476250" cy="476250"/>
          </a:xfrm>
          <a:prstGeom prst="rect">
            <a:avLst/>
          </a:prstGeom>
          <a:noFill/>
          <a:ln>
            <a:noFill/>
          </a:ln>
        </p:spPr>
      </p:pic>
      <p:pic>
        <p:nvPicPr>
          <p:cNvPr id="1233" name="Google Shape;1233;p45"/>
          <p:cNvPicPr preferRelativeResize="0"/>
          <p:nvPr/>
        </p:nvPicPr>
        <p:blipFill>
          <a:blip r:embed="rId4">
            <a:alphaModFix/>
          </a:blip>
          <a:stretch>
            <a:fillRect/>
          </a:stretch>
        </p:blipFill>
        <p:spPr>
          <a:xfrm rot="2815721">
            <a:off x="12508167" y="-244519"/>
            <a:ext cx="476250" cy="476250"/>
          </a:xfrm>
          <a:prstGeom prst="rect">
            <a:avLst/>
          </a:prstGeom>
          <a:noFill/>
          <a:ln>
            <a:noFill/>
          </a:ln>
        </p:spPr>
      </p:pic>
      <p:pic>
        <p:nvPicPr>
          <p:cNvPr id="1234" name="Google Shape;1234;p45"/>
          <p:cNvPicPr preferRelativeResize="0"/>
          <p:nvPr/>
        </p:nvPicPr>
        <p:blipFill>
          <a:blip r:embed="rId4">
            <a:alphaModFix/>
          </a:blip>
          <a:stretch>
            <a:fillRect/>
          </a:stretch>
        </p:blipFill>
        <p:spPr>
          <a:xfrm rot="2815721">
            <a:off x="12500913" y="-29115"/>
            <a:ext cx="476250" cy="476250"/>
          </a:xfrm>
          <a:prstGeom prst="rect">
            <a:avLst/>
          </a:prstGeom>
          <a:noFill/>
          <a:ln>
            <a:noFill/>
          </a:ln>
        </p:spPr>
      </p:pic>
      <p:pic>
        <p:nvPicPr>
          <p:cNvPr id="1235" name="Google Shape;1235;p45"/>
          <p:cNvPicPr preferRelativeResize="0"/>
          <p:nvPr/>
        </p:nvPicPr>
        <p:blipFill>
          <a:blip r:embed="rId4">
            <a:alphaModFix/>
          </a:blip>
          <a:stretch>
            <a:fillRect/>
          </a:stretch>
        </p:blipFill>
        <p:spPr>
          <a:xfrm rot="2815721">
            <a:off x="12493660" y="186289"/>
            <a:ext cx="476250" cy="476250"/>
          </a:xfrm>
          <a:prstGeom prst="rect">
            <a:avLst/>
          </a:prstGeom>
          <a:noFill/>
          <a:ln>
            <a:noFill/>
          </a:ln>
        </p:spPr>
      </p:pic>
      <p:pic>
        <p:nvPicPr>
          <p:cNvPr id="1236" name="Google Shape;1236;p45"/>
          <p:cNvPicPr preferRelativeResize="0"/>
          <p:nvPr/>
        </p:nvPicPr>
        <p:blipFill>
          <a:blip r:embed="rId4">
            <a:alphaModFix/>
          </a:blip>
          <a:stretch>
            <a:fillRect/>
          </a:stretch>
        </p:blipFill>
        <p:spPr>
          <a:xfrm rot="2815721">
            <a:off x="12486406" y="401693"/>
            <a:ext cx="476250" cy="476250"/>
          </a:xfrm>
          <a:prstGeom prst="rect">
            <a:avLst/>
          </a:prstGeom>
          <a:noFill/>
          <a:ln>
            <a:noFill/>
          </a:ln>
        </p:spPr>
      </p:pic>
      <p:pic>
        <p:nvPicPr>
          <p:cNvPr id="1237" name="Google Shape;1237;p45"/>
          <p:cNvPicPr preferRelativeResize="0"/>
          <p:nvPr/>
        </p:nvPicPr>
        <p:blipFill>
          <a:blip r:embed="rId4">
            <a:alphaModFix/>
          </a:blip>
          <a:stretch>
            <a:fillRect/>
          </a:stretch>
        </p:blipFill>
        <p:spPr>
          <a:xfrm rot="2815721">
            <a:off x="12479152" y="617097"/>
            <a:ext cx="476250" cy="476250"/>
          </a:xfrm>
          <a:prstGeom prst="rect">
            <a:avLst/>
          </a:prstGeom>
          <a:noFill/>
          <a:ln>
            <a:noFill/>
          </a:ln>
        </p:spPr>
      </p:pic>
      <p:pic>
        <p:nvPicPr>
          <p:cNvPr id="1238" name="Google Shape;1238;p45"/>
          <p:cNvPicPr preferRelativeResize="0"/>
          <p:nvPr/>
        </p:nvPicPr>
        <p:blipFill>
          <a:blip r:embed="rId4">
            <a:alphaModFix/>
          </a:blip>
          <a:stretch>
            <a:fillRect/>
          </a:stretch>
        </p:blipFill>
        <p:spPr>
          <a:xfrm rot="2815721">
            <a:off x="12471899" y="832501"/>
            <a:ext cx="476250" cy="476250"/>
          </a:xfrm>
          <a:prstGeom prst="rect">
            <a:avLst/>
          </a:prstGeom>
          <a:noFill/>
          <a:ln>
            <a:noFill/>
          </a:ln>
        </p:spPr>
      </p:pic>
      <p:pic>
        <p:nvPicPr>
          <p:cNvPr id="1239" name="Google Shape;1239;p45"/>
          <p:cNvPicPr preferRelativeResize="0"/>
          <p:nvPr/>
        </p:nvPicPr>
        <p:blipFill>
          <a:blip r:embed="rId4">
            <a:alphaModFix/>
          </a:blip>
          <a:stretch>
            <a:fillRect/>
          </a:stretch>
        </p:blipFill>
        <p:spPr>
          <a:xfrm rot="2815721">
            <a:off x="12464645" y="1047905"/>
            <a:ext cx="476250" cy="476250"/>
          </a:xfrm>
          <a:prstGeom prst="rect">
            <a:avLst/>
          </a:prstGeom>
          <a:noFill/>
          <a:ln>
            <a:noFill/>
          </a:ln>
        </p:spPr>
      </p:pic>
      <p:pic>
        <p:nvPicPr>
          <p:cNvPr id="1240" name="Google Shape;1240;p45"/>
          <p:cNvPicPr preferRelativeResize="0"/>
          <p:nvPr/>
        </p:nvPicPr>
        <p:blipFill>
          <a:blip r:embed="rId4">
            <a:alphaModFix/>
          </a:blip>
          <a:stretch>
            <a:fillRect/>
          </a:stretch>
        </p:blipFill>
        <p:spPr>
          <a:xfrm rot="2815721">
            <a:off x="12457391" y="1263309"/>
            <a:ext cx="476250" cy="476250"/>
          </a:xfrm>
          <a:prstGeom prst="rect">
            <a:avLst/>
          </a:prstGeom>
          <a:noFill/>
          <a:ln>
            <a:noFill/>
          </a:ln>
        </p:spPr>
      </p:pic>
      <p:pic>
        <p:nvPicPr>
          <p:cNvPr id="1241" name="Google Shape;1241;p45"/>
          <p:cNvPicPr preferRelativeResize="0"/>
          <p:nvPr/>
        </p:nvPicPr>
        <p:blipFill>
          <a:blip r:embed="rId4">
            <a:alphaModFix/>
          </a:blip>
          <a:stretch>
            <a:fillRect/>
          </a:stretch>
        </p:blipFill>
        <p:spPr>
          <a:xfrm rot="2815721">
            <a:off x="12450138" y="1478713"/>
            <a:ext cx="476250" cy="476250"/>
          </a:xfrm>
          <a:prstGeom prst="rect">
            <a:avLst/>
          </a:prstGeom>
          <a:noFill/>
          <a:ln>
            <a:noFill/>
          </a:ln>
        </p:spPr>
      </p:pic>
      <p:pic>
        <p:nvPicPr>
          <p:cNvPr id="1242" name="Google Shape;1242;p45"/>
          <p:cNvPicPr preferRelativeResize="0"/>
          <p:nvPr/>
        </p:nvPicPr>
        <p:blipFill>
          <a:blip r:embed="rId4">
            <a:alphaModFix/>
          </a:blip>
          <a:stretch>
            <a:fillRect/>
          </a:stretch>
        </p:blipFill>
        <p:spPr>
          <a:xfrm rot="2815721">
            <a:off x="12442884" y="1694117"/>
            <a:ext cx="476250" cy="476250"/>
          </a:xfrm>
          <a:prstGeom prst="rect">
            <a:avLst/>
          </a:prstGeom>
          <a:noFill/>
          <a:ln>
            <a:noFill/>
          </a:ln>
        </p:spPr>
      </p:pic>
      <p:pic>
        <p:nvPicPr>
          <p:cNvPr id="1243" name="Google Shape;1243;p45"/>
          <p:cNvPicPr preferRelativeResize="0"/>
          <p:nvPr/>
        </p:nvPicPr>
        <p:blipFill>
          <a:blip r:embed="rId4">
            <a:alphaModFix/>
          </a:blip>
          <a:stretch>
            <a:fillRect/>
          </a:stretch>
        </p:blipFill>
        <p:spPr>
          <a:xfrm rot="2815721">
            <a:off x="12435630" y="1909521"/>
            <a:ext cx="476250" cy="476250"/>
          </a:xfrm>
          <a:prstGeom prst="rect">
            <a:avLst/>
          </a:prstGeom>
          <a:noFill/>
          <a:ln>
            <a:noFill/>
          </a:ln>
        </p:spPr>
      </p:pic>
      <p:pic>
        <p:nvPicPr>
          <p:cNvPr id="1244" name="Google Shape;1244;p45"/>
          <p:cNvPicPr preferRelativeResize="0"/>
          <p:nvPr/>
        </p:nvPicPr>
        <p:blipFill>
          <a:blip r:embed="rId4">
            <a:alphaModFix/>
          </a:blip>
          <a:stretch>
            <a:fillRect/>
          </a:stretch>
        </p:blipFill>
        <p:spPr>
          <a:xfrm rot="2815721">
            <a:off x="12428377" y="2124925"/>
            <a:ext cx="476250" cy="476250"/>
          </a:xfrm>
          <a:prstGeom prst="rect">
            <a:avLst/>
          </a:prstGeom>
          <a:noFill/>
          <a:ln>
            <a:noFill/>
          </a:ln>
        </p:spPr>
      </p:pic>
      <p:pic>
        <p:nvPicPr>
          <p:cNvPr id="1245" name="Google Shape;1245;p45"/>
          <p:cNvPicPr preferRelativeResize="0"/>
          <p:nvPr/>
        </p:nvPicPr>
        <p:blipFill>
          <a:blip r:embed="rId4">
            <a:alphaModFix/>
          </a:blip>
          <a:stretch>
            <a:fillRect/>
          </a:stretch>
        </p:blipFill>
        <p:spPr>
          <a:xfrm rot="2815721">
            <a:off x="12421123" y="2340329"/>
            <a:ext cx="476250" cy="476250"/>
          </a:xfrm>
          <a:prstGeom prst="rect">
            <a:avLst/>
          </a:prstGeom>
          <a:noFill/>
          <a:ln>
            <a:noFill/>
          </a:ln>
        </p:spPr>
      </p:pic>
      <p:pic>
        <p:nvPicPr>
          <p:cNvPr id="1246" name="Google Shape;1246;p45"/>
          <p:cNvPicPr preferRelativeResize="0"/>
          <p:nvPr/>
        </p:nvPicPr>
        <p:blipFill>
          <a:blip r:embed="rId4">
            <a:alphaModFix/>
          </a:blip>
          <a:stretch>
            <a:fillRect/>
          </a:stretch>
        </p:blipFill>
        <p:spPr>
          <a:xfrm rot="2815721">
            <a:off x="12413869" y="2555733"/>
            <a:ext cx="476250" cy="476250"/>
          </a:xfrm>
          <a:prstGeom prst="rect">
            <a:avLst/>
          </a:prstGeom>
          <a:noFill/>
          <a:ln>
            <a:noFill/>
          </a:ln>
        </p:spPr>
      </p:pic>
      <p:pic>
        <p:nvPicPr>
          <p:cNvPr id="1247" name="Google Shape;1247;p45"/>
          <p:cNvPicPr preferRelativeResize="0"/>
          <p:nvPr/>
        </p:nvPicPr>
        <p:blipFill>
          <a:blip r:embed="rId4">
            <a:alphaModFix/>
          </a:blip>
          <a:stretch>
            <a:fillRect/>
          </a:stretch>
        </p:blipFill>
        <p:spPr>
          <a:xfrm rot="2815721">
            <a:off x="12406616" y="2771137"/>
            <a:ext cx="476250" cy="476250"/>
          </a:xfrm>
          <a:prstGeom prst="rect">
            <a:avLst/>
          </a:prstGeom>
          <a:noFill/>
          <a:ln>
            <a:noFill/>
          </a:ln>
        </p:spPr>
      </p:pic>
      <p:pic>
        <p:nvPicPr>
          <p:cNvPr id="1248" name="Google Shape;1248;p45"/>
          <p:cNvPicPr preferRelativeResize="0"/>
          <p:nvPr/>
        </p:nvPicPr>
        <p:blipFill>
          <a:blip r:embed="rId4">
            <a:alphaModFix/>
          </a:blip>
          <a:stretch>
            <a:fillRect/>
          </a:stretch>
        </p:blipFill>
        <p:spPr>
          <a:xfrm rot="2815721">
            <a:off x="12399362" y="2986541"/>
            <a:ext cx="476250" cy="476250"/>
          </a:xfrm>
          <a:prstGeom prst="rect">
            <a:avLst/>
          </a:prstGeom>
          <a:noFill/>
          <a:ln>
            <a:noFill/>
          </a:ln>
        </p:spPr>
      </p:pic>
      <p:pic>
        <p:nvPicPr>
          <p:cNvPr id="1249" name="Google Shape;1249;p45"/>
          <p:cNvPicPr preferRelativeResize="0"/>
          <p:nvPr/>
        </p:nvPicPr>
        <p:blipFill>
          <a:blip r:embed="rId4">
            <a:alphaModFix/>
          </a:blip>
          <a:stretch>
            <a:fillRect/>
          </a:stretch>
        </p:blipFill>
        <p:spPr>
          <a:xfrm rot="2815721">
            <a:off x="12392109" y="3201946"/>
            <a:ext cx="476250" cy="476250"/>
          </a:xfrm>
          <a:prstGeom prst="rect">
            <a:avLst/>
          </a:prstGeom>
          <a:noFill/>
          <a:ln>
            <a:noFill/>
          </a:ln>
        </p:spPr>
      </p:pic>
      <p:pic>
        <p:nvPicPr>
          <p:cNvPr id="1250" name="Google Shape;1250;p45"/>
          <p:cNvPicPr preferRelativeResize="0"/>
          <p:nvPr/>
        </p:nvPicPr>
        <p:blipFill>
          <a:blip r:embed="rId4">
            <a:alphaModFix/>
          </a:blip>
          <a:stretch>
            <a:fillRect/>
          </a:stretch>
        </p:blipFill>
        <p:spPr>
          <a:xfrm rot="2815721">
            <a:off x="12384855" y="3417350"/>
            <a:ext cx="476250" cy="476250"/>
          </a:xfrm>
          <a:prstGeom prst="rect">
            <a:avLst/>
          </a:prstGeom>
          <a:noFill/>
          <a:ln>
            <a:noFill/>
          </a:ln>
        </p:spPr>
      </p:pic>
      <p:pic>
        <p:nvPicPr>
          <p:cNvPr id="1251" name="Google Shape;1251;p45"/>
          <p:cNvPicPr preferRelativeResize="0"/>
          <p:nvPr/>
        </p:nvPicPr>
        <p:blipFill>
          <a:blip r:embed="rId4">
            <a:alphaModFix/>
          </a:blip>
          <a:stretch>
            <a:fillRect/>
          </a:stretch>
        </p:blipFill>
        <p:spPr>
          <a:xfrm rot="2815721">
            <a:off x="12377601" y="3632754"/>
            <a:ext cx="476250" cy="476250"/>
          </a:xfrm>
          <a:prstGeom prst="rect">
            <a:avLst/>
          </a:prstGeom>
          <a:noFill/>
          <a:ln>
            <a:noFill/>
          </a:ln>
        </p:spPr>
      </p:pic>
      <p:pic>
        <p:nvPicPr>
          <p:cNvPr id="1252" name="Google Shape;1252;p45"/>
          <p:cNvPicPr preferRelativeResize="0"/>
          <p:nvPr/>
        </p:nvPicPr>
        <p:blipFill>
          <a:blip r:embed="rId4">
            <a:alphaModFix/>
          </a:blip>
          <a:stretch>
            <a:fillRect/>
          </a:stretch>
        </p:blipFill>
        <p:spPr>
          <a:xfrm rot="2815721">
            <a:off x="12370348" y="3848158"/>
            <a:ext cx="476250" cy="476250"/>
          </a:xfrm>
          <a:prstGeom prst="rect">
            <a:avLst/>
          </a:prstGeom>
          <a:noFill/>
          <a:ln>
            <a:noFill/>
          </a:ln>
        </p:spPr>
      </p:pic>
      <p:pic>
        <p:nvPicPr>
          <p:cNvPr id="1253" name="Google Shape;1253;p45"/>
          <p:cNvPicPr preferRelativeResize="0"/>
          <p:nvPr/>
        </p:nvPicPr>
        <p:blipFill>
          <a:blip r:embed="rId4">
            <a:alphaModFix/>
          </a:blip>
          <a:stretch>
            <a:fillRect/>
          </a:stretch>
        </p:blipFill>
        <p:spPr>
          <a:xfrm rot="2815721">
            <a:off x="12363094" y="4063562"/>
            <a:ext cx="476250" cy="476250"/>
          </a:xfrm>
          <a:prstGeom prst="rect">
            <a:avLst/>
          </a:prstGeom>
          <a:noFill/>
          <a:ln>
            <a:noFill/>
          </a:ln>
        </p:spPr>
      </p:pic>
      <p:pic>
        <p:nvPicPr>
          <p:cNvPr id="1254" name="Google Shape;1254;p45"/>
          <p:cNvPicPr preferRelativeResize="0"/>
          <p:nvPr/>
        </p:nvPicPr>
        <p:blipFill>
          <a:blip r:embed="rId4">
            <a:alphaModFix/>
          </a:blip>
          <a:stretch>
            <a:fillRect/>
          </a:stretch>
        </p:blipFill>
        <p:spPr>
          <a:xfrm rot="2815721">
            <a:off x="12355840" y="4278966"/>
            <a:ext cx="476250" cy="476250"/>
          </a:xfrm>
          <a:prstGeom prst="rect">
            <a:avLst/>
          </a:prstGeom>
          <a:noFill/>
          <a:ln>
            <a:noFill/>
          </a:ln>
        </p:spPr>
      </p:pic>
      <p:pic>
        <p:nvPicPr>
          <p:cNvPr id="1255" name="Google Shape;1255;p45"/>
          <p:cNvPicPr preferRelativeResize="0"/>
          <p:nvPr/>
        </p:nvPicPr>
        <p:blipFill>
          <a:blip r:embed="rId4">
            <a:alphaModFix/>
          </a:blip>
          <a:stretch>
            <a:fillRect/>
          </a:stretch>
        </p:blipFill>
        <p:spPr>
          <a:xfrm rot="2815721">
            <a:off x="12348587" y="4494370"/>
            <a:ext cx="476250" cy="476250"/>
          </a:xfrm>
          <a:prstGeom prst="rect">
            <a:avLst/>
          </a:prstGeom>
          <a:noFill/>
          <a:ln>
            <a:noFill/>
          </a:ln>
        </p:spPr>
      </p:pic>
      <p:pic>
        <p:nvPicPr>
          <p:cNvPr id="1256" name="Google Shape;1256;p45"/>
          <p:cNvPicPr preferRelativeResize="0"/>
          <p:nvPr/>
        </p:nvPicPr>
        <p:blipFill>
          <a:blip r:embed="rId4">
            <a:alphaModFix/>
          </a:blip>
          <a:stretch>
            <a:fillRect/>
          </a:stretch>
        </p:blipFill>
        <p:spPr>
          <a:xfrm rot="2815721">
            <a:off x="12341333" y="4709774"/>
            <a:ext cx="476250" cy="476250"/>
          </a:xfrm>
          <a:prstGeom prst="rect">
            <a:avLst/>
          </a:prstGeom>
          <a:noFill/>
          <a:ln>
            <a:noFill/>
          </a:ln>
        </p:spPr>
      </p:pic>
      <p:pic>
        <p:nvPicPr>
          <p:cNvPr id="1257" name="Google Shape;1257;p45"/>
          <p:cNvPicPr preferRelativeResize="0"/>
          <p:nvPr/>
        </p:nvPicPr>
        <p:blipFill>
          <a:blip r:embed="rId4">
            <a:alphaModFix/>
          </a:blip>
          <a:stretch>
            <a:fillRect/>
          </a:stretch>
        </p:blipFill>
        <p:spPr>
          <a:xfrm rot="2815721">
            <a:off x="12334079" y="4925178"/>
            <a:ext cx="476250" cy="476250"/>
          </a:xfrm>
          <a:prstGeom prst="rect">
            <a:avLst/>
          </a:prstGeom>
          <a:noFill/>
          <a:ln>
            <a:noFill/>
          </a:ln>
        </p:spPr>
      </p:pic>
      <p:pic>
        <p:nvPicPr>
          <p:cNvPr id="1258" name="Google Shape;1258;p45"/>
          <p:cNvPicPr preferRelativeResize="0"/>
          <p:nvPr/>
        </p:nvPicPr>
        <p:blipFill>
          <a:blip r:embed="rId4">
            <a:alphaModFix/>
          </a:blip>
          <a:stretch>
            <a:fillRect/>
          </a:stretch>
        </p:blipFill>
        <p:spPr>
          <a:xfrm rot="2815721">
            <a:off x="12326826" y="5140582"/>
            <a:ext cx="476250" cy="476250"/>
          </a:xfrm>
          <a:prstGeom prst="rect">
            <a:avLst/>
          </a:prstGeom>
          <a:noFill/>
          <a:ln>
            <a:noFill/>
          </a:ln>
        </p:spPr>
      </p:pic>
      <p:pic>
        <p:nvPicPr>
          <p:cNvPr id="1259" name="Google Shape;1259;p45"/>
          <p:cNvPicPr preferRelativeResize="0"/>
          <p:nvPr/>
        </p:nvPicPr>
        <p:blipFill>
          <a:blip r:embed="rId4">
            <a:alphaModFix/>
          </a:blip>
          <a:stretch>
            <a:fillRect/>
          </a:stretch>
        </p:blipFill>
        <p:spPr>
          <a:xfrm rot="2815721">
            <a:off x="12319572" y="5355986"/>
            <a:ext cx="476250" cy="476250"/>
          </a:xfrm>
          <a:prstGeom prst="rect">
            <a:avLst/>
          </a:prstGeom>
          <a:noFill/>
          <a:ln>
            <a:noFill/>
          </a:ln>
        </p:spPr>
      </p:pic>
      <p:pic>
        <p:nvPicPr>
          <p:cNvPr id="1260" name="Google Shape;1260;p45"/>
          <p:cNvPicPr preferRelativeResize="0"/>
          <p:nvPr/>
        </p:nvPicPr>
        <p:blipFill>
          <a:blip r:embed="rId4">
            <a:alphaModFix/>
          </a:blip>
          <a:stretch>
            <a:fillRect/>
          </a:stretch>
        </p:blipFill>
        <p:spPr>
          <a:xfrm rot="2815721">
            <a:off x="12312318" y="5571390"/>
            <a:ext cx="476250" cy="476250"/>
          </a:xfrm>
          <a:prstGeom prst="rect">
            <a:avLst/>
          </a:prstGeom>
          <a:noFill/>
          <a:ln>
            <a:noFill/>
          </a:ln>
        </p:spPr>
      </p:pic>
      <p:pic>
        <p:nvPicPr>
          <p:cNvPr id="1261" name="Google Shape;1261;p45"/>
          <p:cNvPicPr preferRelativeResize="0"/>
          <p:nvPr/>
        </p:nvPicPr>
        <p:blipFill>
          <a:blip r:embed="rId4">
            <a:alphaModFix/>
          </a:blip>
          <a:stretch>
            <a:fillRect/>
          </a:stretch>
        </p:blipFill>
        <p:spPr>
          <a:xfrm rot="2815721">
            <a:off x="12310616" y="-3189185"/>
            <a:ext cx="476250" cy="476250"/>
          </a:xfrm>
          <a:prstGeom prst="rect">
            <a:avLst/>
          </a:prstGeom>
          <a:noFill/>
          <a:ln>
            <a:noFill/>
          </a:ln>
        </p:spPr>
      </p:pic>
      <p:pic>
        <p:nvPicPr>
          <p:cNvPr id="1262" name="Google Shape;1262;p45"/>
          <p:cNvPicPr preferRelativeResize="0"/>
          <p:nvPr/>
        </p:nvPicPr>
        <p:blipFill>
          <a:blip r:embed="rId4">
            <a:alphaModFix/>
          </a:blip>
          <a:stretch>
            <a:fillRect/>
          </a:stretch>
        </p:blipFill>
        <p:spPr>
          <a:xfrm rot="2815721">
            <a:off x="12303363" y="-2973781"/>
            <a:ext cx="476250" cy="476250"/>
          </a:xfrm>
          <a:prstGeom prst="rect">
            <a:avLst/>
          </a:prstGeom>
          <a:noFill/>
          <a:ln>
            <a:noFill/>
          </a:ln>
        </p:spPr>
      </p:pic>
      <p:pic>
        <p:nvPicPr>
          <p:cNvPr id="1263" name="Google Shape;1263;p45"/>
          <p:cNvPicPr preferRelativeResize="0"/>
          <p:nvPr/>
        </p:nvPicPr>
        <p:blipFill>
          <a:blip r:embed="rId4">
            <a:alphaModFix/>
          </a:blip>
          <a:stretch>
            <a:fillRect/>
          </a:stretch>
        </p:blipFill>
        <p:spPr>
          <a:xfrm rot="2815721">
            <a:off x="12296109" y="-2758377"/>
            <a:ext cx="476250" cy="476250"/>
          </a:xfrm>
          <a:prstGeom prst="rect">
            <a:avLst/>
          </a:prstGeom>
          <a:noFill/>
          <a:ln>
            <a:noFill/>
          </a:ln>
        </p:spPr>
      </p:pic>
      <p:pic>
        <p:nvPicPr>
          <p:cNvPr id="1264" name="Google Shape;1264;p45"/>
          <p:cNvPicPr preferRelativeResize="0"/>
          <p:nvPr/>
        </p:nvPicPr>
        <p:blipFill>
          <a:blip r:embed="rId4">
            <a:alphaModFix/>
          </a:blip>
          <a:stretch>
            <a:fillRect/>
          </a:stretch>
        </p:blipFill>
        <p:spPr>
          <a:xfrm rot="2815721">
            <a:off x="12288855" y="-2542973"/>
            <a:ext cx="476250" cy="476250"/>
          </a:xfrm>
          <a:prstGeom prst="rect">
            <a:avLst/>
          </a:prstGeom>
          <a:noFill/>
          <a:ln>
            <a:noFill/>
          </a:ln>
        </p:spPr>
      </p:pic>
      <p:pic>
        <p:nvPicPr>
          <p:cNvPr id="1265" name="Google Shape;1265;p45"/>
          <p:cNvPicPr preferRelativeResize="0"/>
          <p:nvPr/>
        </p:nvPicPr>
        <p:blipFill>
          <a:blip r:embed="rId4">
            <a:alphaModFix/>
          </a:blip>
          <a:stretch>
            <a:fillRect/>
          </a:stretch>
        </p:blipFill>
        <p:spPr>
          <a:xfrm rot="2815721">
            <a:off x="12281602" y="-2327569"/>
            <a:ext cx="476250" cy="476250"/>
          </a:xfrm>
          <a:prstGeom prst="rect">
            <a:avLst/>
          </a:prstGeom>
          <a:noFill/>
          <a:ln>
            <a:noFill/>
          </a:ln>
        </p:spPr>
      </p:pic>
      <p:pic>
        <p:nvPicPr>
          <p:cNvPr id="1266" name="Google Shape;1266;p45"/>
          <p:cNvPicPr preferRelativeResize="0"/>
          <p:nvPr/>
        </p:nvPicPr>
        <p:blipFill>
          <a:blip r:embed="rId4">
            <a:alphaModFix/>
          </a:blip>
          <a:stretch>
            <a:fillRect/>
          </a:stretch>
        </p:blipFill>
        <p:spPr>
          <a:xfrm rot="2815721">
            <a:off x="12274348" y="-2112165"/>
            <a:ext cx="476250" cy="476250"/>
          </a:xfrm>
          <a:prstGeom prst="rect">
            <a:avLst/>
          </a:prstGeom>
          <a:noFill/>
          <a:ln>
            <a:noFill/>
          </a:ln>
        </p:spPr>
      </p:pic>
      <p:pic>
        <p:nvPicPr>
          <p:cNvPr id="1267" name="Google Shape;1267;p45"/>
          <p:cNvPicPr preferRelativeResize="0"/>
          <p:nvPr/>
        </p:nvPicPr>
        <p:blipFill>
          <a:blip r:embed="rId4">
            <a:alphaModFix/>
          </a:blip>
          <a:stretch>
            <a:fillRect/>
          </a:stretch>
        </p:blipFill>
        <p:spPr>
          <a:xfrm rot="2815721">
            <a:off x="12267094" y="-1896761"/>
            <a:ext cx="476250" cy="476250"/>
          </a:xfrm>
          <a:prstGeom prst="rect">
            <a:avLst/>
          </a:prstGeom>
          <a:noFill/>
          <a:ln>
            <a:noFill/>
          </a:ln>
        </p:spPr>
      </p:pic>
      <p:pic>
        <p:nvPicPr>
          <p:cNvPr id="1268" name="Google Shape;1268;p45"/>
          <p:cNvPicPr preferRelativeResize="0"/>
          <p:nvPr/>
        </p:nvPicPr>
        <p:blipFill>
          <a:blip r:embed="rId4">
            <a:alphaModFix/>
          </a:blip>
          <a:stretch>
            <a:fillRect/>
          </a:stretch>
        </p:blipFill>
        <p:spPr>
          <a:xfrm rot="2815721">
            <a:off x="12259841" y="-1681357"/>
            <a:ext cx="476250" cy="476250"/>
          </a:xfrm>
          <a:prstGeom prst="rect">
            <a:avLst/>
          </a:prstGeom>
          <a:noFill/>
          <a:ln>
            <a:noFill/>
          </a:ln>
        </p:spPr>
      </p:pic>
      <p:pic>
        <p:nvPicPr>
          <p:cNvPr id="1269" name="Google Shape;1269;p45"/>
          <p:cNvPicPr preferRelativeResize="0"/>
          <p:nvPr/>
        </p:nvPicPr>
        <p:blipFill>
          <a:blip r:embed="rId4">
            <a:alphaModFix/>
          </a:blip>
          <a:stretch>
            <a:fillRect/>
          </a:stretch>
        </p:blipFill>
        <p:spPr>
          <a:xfrm rot="2815721">
            <a:off x="12252587" y="-1465953"/>
            <a:ext cx="476250" cy="476250"/>
          </a:xfrm>
          <a:prstGeom prst="rect">
            <a:avLst/>
          </a:prstGeom>
          <a:noFill/>
          <a:ln>
            <a:noFill/>
          </a:ln>
        </p:spPr>
      </p:pic>
      <p:pic>
        <p:nvPicPr>
          <p:cNvPr id="1270" name="Google Shape;1270;p45"/>
          <p:cNvPicPr preferRelativeResize="0"/>
          <p:nvPr/>
        </p:nvPicPr>
        <p:blipFill>
          <a:blip r:embed="rId4">
            <a:alphaModFix/>
          </a:blip>
          <a:stretch>
            <a:fillRect/>
          </a:stretch>
        </p:blipFill>
        <p:spPr>
          <a:xfrm rot="2815721">
            <a:off x="12245333" y="-1250549"/>
            <a:ext cx="476250" cy="476250"/>
          </a:xfrm>
          <a:prstGeom prst="rect">
            <a:avLst/>
          </a:prstGeom>
          <a:noFill/>
          <a:ln>
            <a:noFill/>
          </a:ln>
        </p:spPr>
      </p:pic>
      <p:pic>
        <p:nvPicPr>
          <p:cNvPr id="1271" name="Google Shape;1271;p45"/>
          <p:cNvPicPr preferRelativeResize="0"/>
          <p:nvPr/>
        </p:nvPicPr>
        <p:blipFill>
          <a:blip r:embed="rId4">
            <a:alphaModFix/>
          </a:blip>
          <a:stretch>
            <a:fillRect/>
          </a:stretch>
        </p:blipFill>
        <p:spPr>
          <a:xfrm rot="2815721">
            <a:off x="12238080" y="-1035145"/>
            <a:ext cx="476250" cy="476250"/>
          </a:xfrm>
          <a:prstGeom prst="rect">
            <a:avLst/>
          </a:prstGeom>
          <a:noFill/>
          <a:ln>
            <a:noFill/>
          </a:ln>
        </p:spPr>
      </p:pic>
      <p:pic>
        <p:nvPicPr>
          <p:cNvPr id="1272" name="Google Shape;1272;p45"/>
          <p:cNvPicPr preferRelativeResize="0"/>
          <p:nvPr/>
        </p:nvPicPr>
        <p:blipFill>
          <a:blip r:embed="rId4">
            <a:alphaModFix/>
          </a:blip>
          <a:stretch>
            <a:fillRect/>
          </a:stretch>
        </p:blipFill>
        <p:spPr>
          <a:xfrm rot="2815721">
            <a:off x="12230826" y="-819741"/>
            <a:ext cx="476250" cy="476250"/>
          </a:xfrm>
          <a:prstGeom prst="rect">
            <a:avLst/>
          </a:prstGeom>
          <a:noFill/>
          <a:ln>
            <a:noFill/>
          </a:ln>
        </p:spPr>
      </p:pic>
      <p:pic>
        <p:nvPicPr>
          <p:cNvPr id="1273" name="Google Shape;1273;p45"/>
          <p:cNvPicPr preferRelativeResize="0"/>
          <p:nvPr/>
        </p:nvPicPr>
        <p:blipFill>
          <a:blip r:embed="rId4">
            <a:alphaModFix/>
          </a:blip>
          <a:stretch>
            <a:fillRect/>
          </a:stretch>
        </p:blipFill>
        <p:spPr>
          <a:xfrm rot="2815721">
            <a:off x="12223573" y="-604337"/>
            <a:ext cx="476250" cy="476250"/>
          </a:xfrm>
          <a:prstGeom prst="rect">
            <a:avLst/>
          </a:prstGeom>
          <a:noFill/>
          <a:ln>
            <a:noFill/>
          </a:ln>
        </p:spPr>
      </p:pic>
      <p:pic>
        <p:nvPicPr>
          <p:cNvPr id="1274" name="Google Shape;1274;p45"/>
          <p:cNvPicPr preferRelativeResize="0"/>
          <p:nvPr/>
        </p:nvPicPr>
        <p:blipFill>
          <a:blip r:embed="rId4">
            <a:alphaModFix/>
          </a:blip>
          <a:stretch>
            <a:fillRect/>
          </a:stretch>
        </p:blipFill>
        <p:spPr>
          <a:xfrm rot="2815721">
            <a:off x="12216319" y="-388933"/>
            <a:ext cx="476250" cy="476250"/>
          </a:xfrm>
          <a:prstGeom prst="rect">
            <a:avLst/>
          </a:prstGeom>
          <a:noFill/>
          <a:ln>
            <a:noFill/>
          </a:ln>
        </p:spPr>
      </p:pic>
      <p:pic>
        <p:nvPicPr>
          <p:cNvPr id="1275" name="Google Shape;1275;p45"/>
          <p:cNvPicPr preferRelativeResize="0"/>
          <p:nvPr/>
        </p:nvPicPr>
        <p:blipFill>
          <a:blip r:embed="rId4">
            <a:alphaModFix/>
          </a:blip>
          <a:stretch>
            <a:fillRect/>
          </a:stretch>
        </p:blipFill>
        <p:spPr>
          <a:xfrm rot="2815721">
            <a:off x="12209065" y="-173529"/>
            <a:ext cx="476250" cy="476250"/>
          </a:xfrm>
          <a:prstGeom prst="rect">
            <a:avLst/>
          </a:prstGeom>
          <a:noFill/>
          <a:ln>
            <a:noFill/>
          </a:ln>
        </p:spPr>
      </p:pic>
      <p:pic>
        <p:nvPicPr>
          <p:cNvPr id="1276" name="Google Shape;1276;p45"/>
          <p:cNvPicPr preferRelativeResize="0"/>
          <p:nvPr/>
        </p:nvPicPr>
        <p:blipFill>
          <a:blip r:embed="rId4">
            <a:alphaModFix/>
          </a:blip>
          <a:stretch>
            <a:fillRect/>
          </a:stretch>
        </p:blipFill>
        <p:spPr>
          <a:xfrm rot="2815721">
            <a:off x="12201812" y="41875"/>
            <a:ext cx="476250" cy="476250"/>
          </a:xfrm>
          <a:prstGeom prst="rect">
            <a:avLst/>
          </a:prstGeom>
          <a:noFill/>
          <a:ln>
            <a:noFill/>
          </a:ln>
        </p:spPr>
      </p:pic>
      <p:pic>
        <p:nvPicPr>
          <p:cNvPr id="1277" name="Google Shape;1277;p45"/>
          <p:cNvPicPr preferRelativeResize="0"/>
          <p:nvPr/>
        </p:nvPicPr>
        <p:blipFill>
          <a:blip r:embed="rId4">
            <a:alphaModFix/>
          </a:blip>
          <a:stretch>
            <a:fillRect/>
          </a:stretch>
        </p:blipFill>
        <p:spPr>
          <a:xfrm rot="2815721">
            <a:off x="12194558" y="257279"/>
            <a:ext cx="476250" cy="476250"/>
          </a:xfrm>
          <a:prstGeom prst="rect">
            <a:avLst/>
          </a:prstGeom>
          <a:noFill/>
          <a:ln>
            <a:noFill/>
          </a:ln>
        </p:spPr>
      </p:pic>
      <p:pic>
        <p:nvPicPr>
          <p:cNvPr id="1278" name="Google Shape;1278;p45"/>
          <p:cNvPicPr preferRelativeResize="0"/>
          <p:nvPr/>
        </p:nvPicPr>
        <p:blipFill>
          <a:blip r:embed="rId4">
            <a:alphaModFix/>
          </a:blip>
          <a:stretch>
            <a:fillRect/>
          </a:stretch>
        </p:blipFill>
        <p:spPr>
          <a:xfrm rot="2815721">
            <a:off x="12187304" y="472683"/>
            <a:ext cx="476250" cy="476250"/>
          </a:xfrm>
          <a:prstGeom prst="rect">
            <a:avLst/>
          </a:prstGeom>
          <a:noFill/>
          <a:ln>
            <a:noFill/>
          </a:ln>
        </p:spPr>
      </p:pic>
      <p:pic>
        <p:nvPicPr>
          <p:cNvPr id="1279" name="Google Shape;1279;p45"/>
          <p:cNvPicPr preferRelativeResize="0"/>
          <p:nvPr/>
        </p:nvPicPr>
        <p:blipFill>
          <a:blip r:embed="rId4">
            <a:alphaModFix/>
          </a:blip>
          <a:stretch>
            <a:fillRect/>
          </a:stretch>
        </p:blipFill>
        <p:spPr>
          <a:xfrm rot="2815721">
            <a:off x="12180051" y="688087"/>
            <a:ext cx="476250" cy="476250"/>
          </a:xfrm>
          <a:prstGeom prst="rect">
            <a:avLst/>
          </a:prstGeom>
          <a:noFill/>
          <a:ln>
            <a:noFill/>
          </a:ln>
        </p:spPr>
      </p:pic>
      <p:pic>
        <p:nvPicPr>
          <p:cNvPr id="1280" name="Google Shape;1280;p45"/>
          <p:cNvPicPr preferRelativeResize="0"/>
          <p:nvPr/>
        </p:nvPicPr>
        <p:blipFill>
          <a:blip r:embed="rId4">
            <a:alphaModFix/>
          </a:blip>
          <a:stretch>
            <a:fillRect/>
          </a:stretch>
        </p:blipFill>
        <p:spPr>
          <a:xfrm rot="2815721">
            <a:off x="12172797" y="903492"/>
            <a:ext cx="476250" cy="476250"/>
          </a:xfrm>
          <a:prstGeom prst="rect">
            <a:avLst/>
          </a:prstGeom>
          <a:noFill/>
          <a:ln>
            <a:noFill/>
          </a:ln>
        </p:spPr>
      </p:pic>
      <p:pic>
        <p:nvPicPr>
          <p:cNvPr id="1281" name="Google Shape;1281;p45"/>
          <p:cNvPicPr preferRelativeResize="0"/>
          <p:nvPr/>
        </p:nvPicPr>
        <p:blipFill>
          <a:blip r:embed="rId4">
            <a:alphaModFix/>
          </a:blip>
          <a:stretch>
            <a:fillRect/>
          </a:stretch>
        </p:blipFill>
        <p:spPr>
          <a:xfrm rot="2815721">
            <a:off x="12165543" y="1118896"/>
            <a:ext cx="476250" cy="476250"/>
          </a:xfrm>
          <a:prstGeom prst="rect">
            <a:avLst/>
          </a:prstGeom>
          <a:noFill/>
          <a:ln>
            <a:noFill/>
          </a:ln>
        </p:spPr>
      </p:pic>
      <p:pic>
        <p:nvPicPr>
          <p:cNvPr id="1282" name="Google Shape;1282;p45"/>
          <p:cNvPicPr preferRelativeResize="0"/>
          <p:nvPr/>
        </p:nvPicPr>
        <p:blipFill>
          <a:blip r:embed="rId4">
            <a:alphaModFix/>
          </a:blip>
          <a:stretch>
            <a:fillRect/>
          </a:stretch>
        </p:blipFill>
        <p:spPr>
          <a:xfrm rot="2815721">
            <a:off x="12158290" y="1334300"/>
            <a:ext cx="476250" cy="476250"/>
          </a:xfrm>
          <a:prstGeom prst="rect">
            <a:avLst/>
          </a:prstGeom>
          <a:noFill/>
          <a:ln>
            <a:noFill/>
          </a:ln>
        </p:spPr>
      </p:pic>
      <p:pic>
        <p:nvPicPr>
          <p:cNvPr id="1283" name="Google Shape;1283;p45"/>
          <p:cNvPicPr preferRelativeResize="0"/>
          <p:nvPr/>
        </p:nvPicPr>
        <p:blipFill>
          <a:blip r:embed="rId4">
            <a:alphaModFix/>
          </a:blip>
          <a:stretch>
            <a:fillRect/>
          </a:stretch>
        </p:blipFill>
        <p:spPr>
          <a:xfrm rot="2815721">
            <a:off x="12151036" y="1549704"/>
            <a:ext cx="476250" cy="476250"/>
          </a:xfrm>
          <a:prstGeom prst="rect">
            <a:avLst/>
          </a:prstGeom>
          <a:noFill/>
          <a:ln>
            <a:noFill/>
          </a:ln>
        </p:spPr>
      </p:pic>
      <p:pic>
        <p:nvPicPr>
          <p:cNvPr id="1284" name="Google Shape;1284;p45"/>
          <p:cNvPicPr preferRelativeResize="0"/>
          <p:nvPr/>
        </p:nvPicPr>
        <p:blipFill>
          <a:blip r:embed="rId4">
            <a:alphaModFix/>
          </a:blip>
          <a:stretch>
            <a:fillRect/>
          </a:stretch>
        </p:blipFill>
        <p:spPr>
          <a:xfrm rot="2815721">
            <a:off x="12143782" y="1765108"/>
            <a:ext cx="476250" cy="476250"/>
          </a:xfrm>
          <a:prstGeom prst="rect">
            <a:avLst/>
          </a:prstGeom>
          <a:noFill/>
          <a:ln>
            <a:noFill/>
          </a:ln>
        </p:spPr>
      </p:pic>
      <p:pic>
        <p:nvPicPr>
          <p:cNvPr id="1285" name="Google Shape;1285;p45"/>
          <p:cNvPicPr preferRelativeResize="0"/>
          <p:nvPr/>
        </p:nvPicPr>
        <p:blipFill>
          <a:blip r:embed="rId4">
            <a:alphaModFix/>
          </a:blip>
          <a:stretch>
            <a:fillRect/>
          </a:stretch>
        </p:blipFill>
        <p:spPr>
          <a:xfrm rot="2815721">
            <a:off x="12136529" y="1980512"/>
            <a:ext cx="476250" cy="476250"/>
          </a:xfrm>
          <a:prstGeom prst="rect">
            <a:avLst/>
          </a:prstGeom>
          <a:noFill/>
          <a:ln>
            <a:noFill/>
          </a:ln>
        </p:spPr>
      </p:pic>
      <p:pic>
        <p:nvPicPr>
          <p:cNvPr id="1286" name="Google Shape;1286;p45"/>
          <p:cNvPicPr preferRelativeResize="0"/>
          <p:nvPr/>
        </p:nvPicPr>
        <p:blipFill>
          <a:blip r:embed="rId4">
            <a:alphaModFix/>
          </a:blip>
          <a:stretch>
            <a:fillRect/>
          </a:stretch>
        </p:blipFill>
        <p:spPr>
          <a:xfrm rot="2815721">
            <a:off x="12129275" y="2195916"/>
            <a:ext cx="476250" cy="476250"/>
          </a:xfrm>
          <a:prstGeom prst="rect">
            <a:avLst/>
          </a:prstGeom>
          <a:noFill/>
          <a:ln>
            <a:noFill/>
          </a:ln>
        </p:spPr>
      </p:pic>
      <p:pic>
        <p:nvPicPr>
          <p:cNvPr id="1287" name="Google Shape;1287;p45"/>
          <p:cNvPicPr preferRelativeResize="0"/>
          <p:nvPr/>
        </p:nvPicPr>
        <p:blipFill>
          <a:blip r:embed="rId4">
            <a:alphaModFix/>
          </a:blip>
          <a:stretch>
            <a:fillRect/>
          </a:stretch>
        </p:blipFill>
        <p:spPr>
          <a:xfrm rot="2815721">
            <a:off x="12122022" y="2411320"/>
            <a:ext cx="476250" cy="476250"/>
          </a:xfrm>
          <a:prstGeom prst="rect">
            <a:avLst/>
          </a:prstGeom>
          <a:noFill/>
          <a:ln>
            <a:noFill/>
          </a:ln>
        </p:spPr>
      </p:pic>
      <p:pic>
        <p:nvPicPr>
          <p:cNvPr id="1288" name="Google Shape;1288;p45"/>
          <p:cNvPicPr preferRelativeResize="0"/>
          <p:nvPr/>
        </p:nvPicPr>
        <p:blipFill>
          <a:blip r:embed="rId4">
            <a:alphaModFix/>
          </a:blip>
          <a:stretch>
            <a:fillRect/>
          </a:stretch>
        </p:blipFill>
        <p:spPr>
          <a:xfrm rot="2815721">
            <a:off x="12114768" y="2626724"/>
            <a:ext cx="476250" cy="476250"/>
          </a:xfrm>
          <a:prstGeom prst="rect">
            <a:avLst/>
          </a:prstGeom>
          <a:noFill/>
          <a:ln>
            <a:noFill/>
          </a:ln>
        </p:spPr>
      </p:pic>
      <p:pic>
        <p:nvPicPr>
          <p:cNvPr id="1289" name="Google Shape;1289;p45"/>
          <p:cNvPicPr preferRelativeResize="0"/>
          <p:nvPr/>
        </p:nvPicPr>
        <p:blipFill>
          <a:blip r:embed="rId4">
            <a:alphaModFix/>
          </a:blip>
          <a:stretch>
            <a:fillRect/>
          </a:stretch>
        </p:blipFill>
        <p:spPr>
          <a:xfrm rot="2815721">
            <a:off x="12107514" y="2842128"/>
            <a:ext cx="476250" cy="476250"/>
          </a:xfrm>
          <a:prstGeom prst="rect">
            <a:avLst/>
          </a:prstGeom>
          <a:noFill/>
          <a:ln>
            <a:noFill/>
          </a:ln>
        </p:spPr>
      </p:pic>
      <p:pic>
        <p:nvPicPr>
          <p:cNvPr id="1290" name="Google Shape;1290;p45"/>
          <p:cNvPicPr preferRelativeResize="0"/>
          <p:nvPr/>
        </p:nvPicPr>
        <p:blipFill>
          <a:blip r:embed="rId4">
            <a:alphaModFix/>
          </a:blip>
          <a:stretch>
            <a:fillRect/>
          </a:stretch>
        </p:blipFill>
        <p:spPr>
          <a:xfrm rot="2815721">
            <a:off x="12100261" y="3057532"/>
            <a:ext cx="476250" cy="476250"/>
          </a:xfrm>
          <a:prstGeom prst="rect">
            <a:avLst/>
          </a:prstGeom>
          <a:noFill/>
          <a:ln>
            <a:noFill/>
          </a:ln>
        </p:spPr>
      </p:pic>
      <p:pic>
        <p:nvPicPr>
          <p:cNvPr id="1291" name="Google Shape;1291;p45"/>
          <p:cNvPicPr preferRelativeResize="0"/>
          <p:nvPr/>
        </p:nvPicPr>
        <p:blipFill>
          <a:blip r:embed="rId4">
            <a:alphaModFix/>
          </a:blip>
          <a:stretch>
            <a:fillRect/>
          </a:stretch>
        </p:blipFill>
        <p:spPr>
          <a:xfrm rot="2815721">
            <a:off x="12093007" y="3272936"/>
            <a:ext cx="476250" cy="476250"/>
          </a:xfrm>
          <a:prstGeom prst="rect">
            <a:avLst/>
          </a:prstGeom>
          <a:noFill/>
          <a:ln>
            <a:noFill/>
          </a:ln>
        </p:spPr>
      </p:pic>
      <p:pic>
        <p:nvPicPr>
          <p:cNvPr id="1292" name="Google Shape;1292;p45"/>
          <p:cNvPicPr preferRelativeResize="0"/>
          <p:nvPr/>
        </p:nvPicPr>
        <p:blipFill>
          <a:blip r:embed="rId4">
            <a:alphaModFix/>
          </a:blip>
          <a:stretch>
            <a:fillRect/>
          </a:stretch>
        </p:blipFill>
        <p:spPr>
          <a:xfrm rot="2815721">
            <a:off x="12085753" y="3488340"/>
            <a:ext cx="476250" cy="476250"/>
          </a:xfrm>
          <a:prstGeom prst="rect">
            <a:avLst/>
          </a:prstGeom>
          <a:noFill/>
          <a:ln>
            <a:noFill/>
          </a:ln>
        </p:spPr>
      </p:pic>
      <p:pic>
        <p:nvPicPr>
          <p:cNvPr id="1293" name="Google Shape;1293;p45"/>
          <p:cNvPicPr preferRelativeResize="0"/>
          <p:nvPr/>
        </p:nvPicPr>
        <p:blipFill>
          <a:blip r:embed="rId4">
            <a:alphaModFix/>
          </a:blip>
          <a:stretch>
            <a:fillRect/>
          </a:stretch>
        </p:blipFill>
        <p:spPr>
          <a:xfrm rot="2815721">
            <a:off x="12078500" y="3703744"/>
            <a:ext cx="476250" cy="476250"/>
          </a:xfrm>
          <a:prstGeom prst="rect">
            <a:avLst/>
          </a:prstGeom>
          <a:noFill/>
          <a:ln>
            <a:noFill/>
          </a:ln>
        </p:spPr>
      </p:pic>
      <p:pic>
        <p:nvPicPr>
          <p:cNvPr id="1294" name="Google Shape;1294;p45"/>
          <p:cNvPicPr preferRelativeResize="0"/>
          <p:nvPr/>
        </p:nvPicPr>
        <p:blipFill>
          <a:blip r:embed="rId4">
            <a:alphaModFix/>
          </a:blip>
          <a:stretch>
            <a:fillRect/>
          </a:stretch>
        </p:blipFill>
        <p:spPr>
          <a:xfrm rot="2815721">
            <a:off x="12071246" y="3919148"/>
            <a:ext cx="476250" cy="476250"/>
          </a:xfrm>
          <a:prstGeom prst="rect">
            <a:avLst/>
          </a:prstGeom>
          <a:noFill/>
          <a:ln>
            <a:noFill/>
          </a:ln>
        </p:spPr>
      </p:pic>
      <p:pic>
        <p:nvPicPr>
          <p:cNvPr id="1295" name="Google Shape;1295;p45"/>
          <p:cNvPicPr preferRelativeResize="0"/>
          <p:nvPr/>
        </p:nvPicPr>
        <p:blipFill>
          <a:blip r:embed="rId4">
            <a:alphaModFix/>
          </a:blip>
          <a:stretch>
            <a:fillRect/>
          </a:stretch>
        </p:blipFill>
        <p:spPr>
          <a:xfrm rot="2815721">
            <a:off x="12063992" y="4134552"/>
            <a:ext cx="476250" cy="476250"/>
          </a:xfrm>
          <a:prstGeom prst="rect">
            <a:avLst/>
          </a:prstGeom>
          <a:noFill/>
          <a:ln>
            <a:noFill/>
          </a:ln>
        </p:spPr>
      </p:pic>
      <p:pic>
        <p:nvPicPr>
          <p:cNvPr id="1296" name="Google Shape;1296;p45"/>
          <p:cNvPicPr preferRelativeResize="0"/>
          <p:nvPr/>
        </p:nvPicPr>
        <p:blipFill>
          <a:blip r:embed="rId4">
            <a:alphaModFix/>
          </a:blip>
          <a:stretch>
            <a:fillRect/>
          </a:stretch>
        </p:blipFill>
        <p:spPr>
          <a:xfrm rot="2815721">
            <a:off x="12056739" y="4349956"/>
            <a:ext cx="476250" cy="476250"/>
          </a:xfrm>
          <a:prstGeom prst="rect">
            <a:avLst/>
          </a:prstGeom>
          <a:noFill/>
          <a:ln>
            <a:noFill/>
          </a:ln>
        </p:spPr>
      </p:pic>
      <p:pic>
        <p:nvPicPr>
          <p:cNvPr id="1297" name="Google Shape;1297;p45"/>
          <p:cNvPicPr preferRelativeResize="0"/>
          <p:nvPr/>
        </p:nvPicPr>
        <p:blipFill>
          <a:blip r:embed="rId4">
            <a:alphaModFix/>
          </a:blip>
          <a:stretch>
            <a:fillRect/>
          </a:stretch>
        </p:blipFill>
        <p:spPr>
          <a:xfrm rot="2815721">
            <a:off x="12049485" y="4565360"/>
            <a:ext cx="476250" cy="476250"/>
          </a:xfrm>
          <a:prstGeom prst="rect">
            <a:avLst/>
          </a:prstGeom>
          <a:noFill/>
          <a:ln>
            <a:noFill/>
          </a:ln>
        </p:spPr>
      </p:pic>
      <p:pic>
        <p:nvPicPr>
          <p:cNvPr id="1298" name="Google Shape;1298;p45"/>
          <p:cNvPicPr preferRelativeResize="0"/>
          <p:nvPr/>
        </p:nvPicPr>
        <p:blipFill>
          <a:blip r:embed="rId4">
            <a:alphaModFix/>
          </a:blip>
          <a:stretch>
            <a:fillRect/>
          </a:stretch>
        </p:blipFill>
        <p:spPr>
          <a:xfrm rot="2815721">
            <a:off x="12042231" y="4780764"/>
            <a:ext cx="476250" cy="476250"/>
          </a:xfrm>
          <a:prstGeom prst="rect">
            <a:avLst/>
          </a:prstGeom>
          <a:noFill/>
          <a:ln>
            <a:noFill/>
          </a:ln>
        </p:spPr>
      </p:pic>
      <p:pic>
        <p:nvPicPr>
          <p:cNvPr id="1299" name="Google Shape;1299;p45"/>
          <p:cNvPicPr preferRelativeResize="0"/>
          <p:nvPr/>
        </p:nvPicPr>
        <p:blipFill>
          <a:blip r:embed="rId4">
            <a:alphaModFix/>
          </a:blip>
          <a:stretch>
            <a:fillRect/>
          </a:stretch>
        </p:blipFill>
        <p:spPr>
          <a:xfrm rot="2815721">
            <a:off x="12034978" y="4996168"/>
            <a:ext cx="476250" cy="476250"/>
          </a:xfrm>
          <a:prstGeom prst="rect">
            <a:avLst/>
          </a:prstGeom>
          <a:noFill/>
          <a:ln>
            <a:noFill/>
          </a:ln>
        </p:spPr>
      </p:pic>
      <p:pic>
        <p:nvPicPr>
          <p:cNvPr id="1300" name="Google Shape;1300;p45"/>
          <p:cNvPicPr preferRelativeResize="0"/>
          <p:nvPr/>
        </p:nvPicPr>
        <p:blipFill>
          <a:blip r:embed="rId4">
            <a:alphaModFix/>
          </a:blip>
          <a:stretch>
            <a:fillRect/>
          </a:stretch>
        </p:blipFill>
        <p:spPr>
          <a:xfrm rot="2815721">
            <a:off x="12027724" y="5211573"/>
            <a:ext cx="476250" cy="476250"/>
          </a:xfrm>
          <a:prstGeom prst="rect">
            <a:avLst/>
          </a:prstGeom>
          <a:noFill/>
          <a:ln>
            <a:noFill/>
          </a:ln>
        </p:spPr>
      </p:pic>
      <p:pic>
        <p:nvPicPr>
          <p:cNvPr id="1301" name="Google Shape;1301;p45"/>
          <p:cNvPicPr preferRelativeResize="0"/>
          <p:nvPr/>
        </p:nvPicPr>
        <p:blipFill>
          <a:blip r:embed="rId4">
            <a:alphaModFix/>
          </a:blip>
          <a:stretch>
            <a:fillRect/>
          </a:stretch>
        </p:blipFill>
        <p:spPr>
          <a:xfrm rot="2815721">
            <a:off x="12020471" y="5426977"/>
            <a:ext cx="476250" cy="476250"/>
          </a:xfrm>
          <a:prstGeom prst="rect">
            <a:avLst/>
          </a:prstGeom>
          <a:noFill/>
          <a:ln>
            <a:noFill/>
          </a:ln>
        </p:spPr>
      </p:pic>
      <p:pic>
        <p:nvPicPr>
          <p:cNvPr id="1302" name="Google Shape;1302;p45"/>
          <p:cNvPicPr preferRelativeResize="0"/>
          <p:nvPr/>
        </p:nvPicPr>
        <p:blipFill>
          <a:blip r:embed="rId4">
            <a:alphaModFix/>
          </a:blip>
          <a:stretch>
            <a:fillRect/>
          </a:stretch>
        </p:blipFill>
        <p:spPr>
          <a:xfrm rot="2815721">
            <a:off x="12013217" y="5642381"/>
            <a:ext cx="476250" cy="476250"/>
          </a:xfrm>
          <a:prstGeom prst="rect">
            <a:avLst/>
          </a:prstGeom>
          <a:noFill/>
          <a:ln>
            <a:noFill/>
          </a:ln>
        </p:spPr>
      </p:pic>
      <p:pic>
        <p:nvPicPr>
          <p:cNvPr id="1303" name="Google Shape;1303;p45"/>
          <p:cNvPicPr preferRelativeResize="0"/>
          <p:nvPr/>
        </p:nvPicPr>
        <p:blipFill>
          <a:blip r:embed="rId4">
            <a:alphaModFix/>
          </a:blip>
          <a:stretch>
            <a:fillRect/>
          </a:stretch>
        </p:blipFill>
        <p:spPr>
          <a:xfrm rot="2815721">
            <a:off x="12005963" y="5857785"/>
            <a:ext cx="476250" cy="476250"/>
          </a:xfrm>
          <a:prstGeom prst="rect">
            <a:avLst/>
          </a:prstGeom>
          <a:noFill/>
          <a:ln>
            <a:noFill/>
          </a:ln>
        </p:spPr>
      </p:pic>
      <p:pic>
        <p:nvPicPr>
          <p:cNvPr id="1304" name="Google Shape;1304;p45"/>
          <p:cNvPicPr preferRelativeResize="0"/>
          <p:nvPr/>
        </p:nvPicPr>
        <p:blipFill>
          <a:blip r:embed="rId4">
            <a:alphaModFix/>
          </a:blip>
          <a:stretch>
            <a:fillRect/>
          </a:stretch>
        </p:blipFill>
        <p:spPr>
          <a:xfrm rot="2815721">
            <a:off x="11981236" y="-2959123"/>
            <a:ext cx="476250" cy="476250"/>
          </a:xfrm>
          <a:prstGeom prst="rect">
            <a:avLst/>
          </a:prstGeom>
          <a:noFill/>
          <a:ln>
            <a:noFill/>
          </a:ln>
        </p:spPr>
      </p:pic>
      <p:pic>
        <p:nvPicPr>
          <p:cNvPr id="1305" name="Google Shape;1305;p45"/>
          <p:cNvPicPr preferRelativeResize="0"/>
          <p:nvPr/>
        </p:nvPicPr>
        <p:blipFill>
          <a:blip r:embed="rId4">
            <a:alphaModFix/>
          </a:blip>
          <a:stretch>
            <a:fillRect/>
          </a:stretch>
        </p:blipFill>
        <p:spPr>
          <a:xfrm rot="2815721">
            <a:off x="11973982" y="-2743719"/>
            <a:ext cx="476250" cy="476250"/>
          </a:xfrm>
          <a:prstGeom prst="rect">
            <a:avLst/>
          </a:prstGeom>
          <a:noFill/>
          <a:ln>
            <a:noFill/>
          </a:ln>
        </p:spPr>
      </p:pic>
      <p:pic>
        <p:nvPicPr>
          <p:cNvPr id="1306" name="Google Shape;1306;p45"/>
          <p:cNvPicPr preferRelativeResize="0"/>
          <p:nvPr/>
        </p:nvPicPr>
        <p:blipFill>
          <a:blip r:embed="rId4">
            <a:alphaModFix/>
          </a:blip>
          <a:stretch>
            <a:fillRect/>
          </a:stretch>
        </p:blipFill>
        <p:spPr>
          <a:xfrm rot="2815721">
            <a:off x="11966729" y="-2528315"/>
            <a:ext cx="476250" cy="476250"/>
          </a:xfrm>
          <a:prstGeom prst="rect">
            <a:avLst/>
          </a:prstGeom>
          <a:noFill/>
          <a:ln>
            <a:noFill/>
          </a:ln>
        </p:spPr>
      </p:pic>
      <p:pic>
        <p:nvPicPr>
          <p:cNvPr id="1307" name="Google Shape;1307;p45"/>
          <p:cNvPicPr preferRelativeResize="0"/>
          <p:nvPr/>
        </p:nvPicPr>
        <p:blipFill>
          <a:blip r:embed="rId4">
            <a:alphaModFix/>
          </a:blip>
          <a:stretch>
            <a:fillRect/>
          </a:stretch>
        </p:blipFill>
        <p:spPr>
          <a:xfrm rot="2815721">
            <a:off x="11959475" y="-2312911"/>
            <a:ext cx="476250" cy="476250"/>
          </a:xfrm>
          <a:prstGeom prst="rect">
            <a:avLst/>
          </a:prstGeom>
          <a:noFill/>
          <a:ln>
            <a:noFill/>
          </a:ln>
        </p:spPr>
      </p:pic>
      <p:pic>
        <p:nvPicPr>
          <p:cNvPr id="1308" name="Google Shape;1308;p45"/>
          <p:cNvPicPr preferRelativeResize="0"/>
          <p:nvPr/>
        </p:nvPicPr>
        <p:blipFill>
          <a:blip r:embed="rId4">
            <a:alphaModFix/>
          </a:blip>
          <a:stretch>
            <a:fillRect/>
          </a:stretch>
        </p:blipFill>
        <p:spPr>
          <a:xfrm rot="2815721">
            <a:off x="11952221" y="-2097507"/>
            <a:ext cx="476250" cy="476250"/>
          </a:xfrm>
          <a:prstGeom prst="rect">
            <a:avLst/>
          </a:prstGeom>
          <a:noFill/>
          <a:ln>
            <a:noFill/>
          </a:ln>
        </p:spPr>
      </p:pic>
      <p:pic>
        <p:nvPicPr>
          <p:cNvPr id="1309" name="Google Shape;1309;p45"/>
          <p:cNvPicPr preferRelativeResize="0"/>
          <p:nvPr/>
        </p:nvPicPr>
        <p:blipFill>
          <a:blip r:embed="rId4">
            <a:alphaModFix/>
          </a:blip>
          <a:stretch>
            <a:fillRect/>
          </a:stretch>
        </p:blipFill>
        <p:spPr>
          <a:xfrm rot="2815721">
            <a:off x="11944968" y="-1882103"/>
            <a:ext cx="476250" cy="476250"/>
          </a:xfrm>
          <a:prstGeom prst="rect">
            <a:avLst/>
          </a:prstGeom>
          <a:noFill/>
          <a:ln>
            <a:noFill/>
          </a:ln>
        </p:spPr>
      </p:pic>
      <p:pic>
        <p:nvPicPr>
          <p:cNvPr id="1310" name="Google Shape;1310;p45"/>
          <p:cNvPicPr preferRelativeResize="0"/>
          <p:nvPr/>
        </p:nvPicPr>
        <p:blipFill>
          <a:blip r:embed="rId4">
            <a:alphaModFix/>
          </a:blip>
          <a:stretch>
            <a:fillRect/>
          </a:stretch>
        </p:blipFill>
        <p:spPr>
          <a:xfrm rot="2815721">
            <a:off x="11937714" y="-1666699"/>
            <a:ext cx="476250" cy="476250"/>
          </a:xfrm>
          <a:prstGeom prst="rect">
            <a:avLst/>
          </a:prstGeom>
          <a:noFill/>
          <a:ln>
            <a:noFill/>
          </a:ln>
        </p:spPr>
      </p:pic>
      <p:pic>
        <p:nvPicPr>
          <p:cNvPr id="1311" name="Google Shape;1311;p45"/>
          <p:cNvPicPr preferRelativeResize="0"/>
          <p:nvPr/>
        </p:nvPicPr>
        <p:blipFill>
          <a:blip r:embed="rId4">
            <a:alphaModFix/>
          </a:blip>
          <a:stretch>
            <a:fillRect/>
          </a:stretch>
        </p:blipFill>
        <p:spPr>
          <a:xfrm rot="2815721">
            <a:off x="11930461" y="-1451295"/>
            <a:ext cx="476250" cy="476250"/>
          </a:xfrm>
          <a:prstGeom prst="rect">
            <a:avLst/>
          </a:prstGeom>
          <a:noFill/>
          <a:ln>
            <a:noFill/>
          </a:ln>
        </p:spPr>
      </p:pic>
      <p:pic>
        <p:nvPicPr>
          <p:cNvPr id="1312" name="Google Shape;1312;p45"/>
          <p:cNvPicPr preferRelativeResize="0"/>
          <p:nvPr/>
        </p:nvPicPr>
        <p:blipFill>
          <a:blip r:embed="rId4">
            <a:alphaModFix/>
          </a:blip>
          <a:stretch>
            <a:fillRect/>
          </a:stretch>
        </p:blipFill>
        <p:spPr>
          <a:xfrm rot="2815721">
            <a:off x="11923207" y="-1235891"/>
            <a:ext cx="476250" cy="476250"/>
          </a:xfrm>
          <a:prstGeom prst="rect">
            <a:avLst/>
          </a:prstGeom>
          <a:noFill/>
          <a:ln>
            <a:noFill/>
          </a:ln>
        </p:spPr>
      </p:pic>
      <p:pic>
        <p:nvPicPr>
          <p:cNvPr id="1313" name="Google Shape;1313;p45"/>
          <p:cNvPicPr preferRelativeResize="0"/>
          <p:nvPr/>
        </p:nvPicPr>
        <p:blipFill>
          <a:blip r:embed="rId4">
            <a:alphaModFix/>
          </a:blip>
          <a:stretch>
            <a:fillRect/>
          </a:stretch>
        </p:blipFill>
        <p:spPr>
          <a:xfrm rot="2815721">
            <a:off x="11915953" y="-1020487"/>
            <a:ext cx="476250" cy="476250"/>
          </a:xfrm>
          <a:prstGeom prst="rect">
            <a:avLst/>
          </a:prstGeom>
          <a:noFill/>
          <a:ln>
            <a:noFill/>
          </a:ln>
        </p:spPr>
      </p:pic>
      <p:pic>
        <p:nvPicPr>
          <p:cNvPr id="1314" name="Google Shape;1314;p45"/>
          <p:cNvPicPr preferRelativeResize="0"/>
          <p:nvPr/>
        </p:nvPicPr>
        <p:blipFill>
          <a:blip r:embed="rId4">
            <a:alphaModFix/>
          </a:blip>
          <a:stretch>
            <a:fillRect/>
          </a:stretch>
        </p:blipFill>
        <p:spPr>
          <a:xfrm rot="2815721">
            <a:off x="11908700" y="-805083"/>
            <a:ext cx="476250" cy="476250"/>
          </a:xfrm>
          <a:prstGeom prst="rect">
            <a:avLst/>
          </a:prstGeom>
          <a:noFill/>
          <a:ln>
            <a:noFill/>
          </a:ln>
        </p:spPr>
      </p:pic>
      <p:pic>
        <p:nvPicPr>
          <p:cNvPr id="1315" name="Google Shape;1315;p45"/>
          <p:cNvPicPr preferRelativeResize="0"/>
          <p:nvPr/>
        </p:nvPicPr>
        <p:blipFill>
          <a:blip r:embed="rId4">
            <a:alphaModFix/>
          </a:blip>
          <a:stretch>
            <a:fillRect/>
          </a:stretch>
        </p:blipFill>
        <p:spPr>
          <a:xfrm rot="2815721">
            <a:off x="11901446" y="-589679"/>
            <a:ext cx="476250" cy="476250"/>
          </a:xfrm>
          <a:prstGeom prst="rect">
            <a:avLst/>
          </a:prstGeom>
          <a:noFill/>
          <a:ln>
            <a:noFill/>
          </a:ln>
        </p:spPr>
      </p:pic>
      <p:pic>
        <p:nvPicPr>
          <p:cNvPr id="1316" name="Google Shape;1316;p45"/>
          <p:cNvPicPr preferRelativeResize="0"/>
          <p:nvPr/>
        </p:nvPicPr>
        <p:blipFill>
          <a:blip r:embed="rId4">
            <a:alphaModFix/>
          </a:blip>
          <a:stretch>
            <a:fillRect/>
          </a:stretch>
        </p:blipFill>
        <p:spPr>
          <a:xfrm rot="2815721">
            <a:off x="11894192" y="-374275"/>
            <a:ext cx="476250" cy="476250"/>
          </a:xfrm>
          <a:prstGeom prst="rect">
            <a:avLst/>
          </a:prstGeom>
          <a:noFill/>
          <a:ln>
            <a:noFill/>
          </a:ln>
        </p:spPr>
      </p:pic>
      <p:pic>
        <p:nvPicPr>
          <p:cNvPr id="1317" name="Google Shape;1317;p45"/>
          <p:cNvPicPr preferRelativeResize="0"/>
          <p:nvPr/>
        </p:nvPicPr>
        <p:blipFill>
          <a:blip r:embed="rId4">
            <a:alphaModFix/>
          </a:blip>
          <a:stretch>
            <a:fillRect/>
          </a:stretch>
        </p:blipFill>
        <p:spPr>
          <a:xfrm rot="2815721">
            <a:off x="11886939" y="-158871"/>
            <a:ext cx="476250" cy="476250"/>
          </a:xfrm>
          <a:prstGeom prst="rect">
            <a:avLst/>
          </a:prstGeom>
          <a:noFill/>
          <a:ln>
            <a:noFill/>
          </a:ln>
        </p:spPr>
      </p:pic>
      <p:pic>
        <p:nvPicPr>
          <p:cNvPr id="1318" name="Google Shape;1318;p45"/>
          <p:cNvPicPr preferRelativeResize="0"/>
          <p:nvPr/>
        </p:nvPicPr>
        <p:blipFill>
          <a:blip r:embed="rId4">
            <a:alphaModFix/>
          </a:blip>
          <a:stretch>
            <a:fillRect/>
          </a:stretch>
        </p:blipFill>
        <p:spPr>
          <a:xfrm rot="2815721">
            <a:off x="11879685" y="56534"/>
            <a:ext cx="476250" cy="476250"/>
          </a:xfrm>
          <a:prstGeom prst="rect">
            <a:avLst/>
          </a:prstGeom>
          <a:noFill/>
          <a:ln>
            <a:noFill/>
          </a:ln>
        </p:spPr>
      </p:pic>
      <p:pic>
        <p:nvPicPr>
          <p:cNvPr id="1319" name="Google Shape;1319;p45"/>
          <p:cNvPicPr preferRelativeResize="0"/>
          <p:nvPr/>
        </p:nvPicPr>
        <p:blipFill>
          <a:blip r:embed="rId4">
            <a:alphaModFix/>
          </a:blip>
          <a:stretch>
            <a:fillRect/>
          </a:stretch>
        </p:blipFill>
        <p:spPr>
          <a:xfrm rot="2815721">
            <a:off x="11872431" y="271938"/>
            <a:ext cx="476250" cy="476250"/>
          </a:xfrm>
          <a:prstGeom prst="rect">
            <a:avLst/>
          </a:prstGeom>
          <a:noFill/>
          <a:ln>
            <a:noFill/>
          </a:ln>
        </p:spPr>
      </p:pic>
      <p:pic>
        <p:nvPicPr>
          <p:cNvPr id="1320" name="Google Shape;1320;p45"/>
          <p:cNvPicPr preferRelativeResize="0"/>
          <p:nvPr/>
        </p:nvPicPr>
        <p:blipFill>
          <a:blip r:embed="rId4">
            <a:alphaModFix/>
          </a:blip>
          <a:stretch>
            <a:fillRect/>
          </a:stretch>
        </p:blipFill>
        <p:spPr>
          <a:xfrm rot="2815721">
            <a:off x="11865178" y="487342"/>
            <a:ext cx="476250" cy="476250"/>
          </a:xfrm>
          <a:prstGeom prst="rect">
            <a:avLst/>
          </a:prstGeom>
          <a:noFill/>
          <a:ln>
            <a:noFill/>
          </a:ln>
        </p:spPr>
      </p:pic>
      <p:pic>
        <p:nvPicPr>
          <p:cNvPr id="1321" name="Google Shape;1321;p45"/>
          <p:cNvPicPr preferRelativeResize="0"/>
          <p:nvPr/>
        </p:nvPicPr>
        <p:blipFill>
          <a:blip r:embed="rId4">
            <a:alphaModFix/>
          </a:blip>
          <a:stretch>
            <a:fillRect/>
          </a:stretch>
        </p:blipFill>
        <p:spPr>
          <a:xfrm rot="2815721">
            <a:off x="11857924" y="702746"/>
            <a:ext cx="476250" cy="476250"/>
          </a:xfrm>
          <a:prstGeom prst="rect">
            <a:avLst/>
          </a:prstGeom>
          <a:noFill/>
          <a:ln>
            <a:noFill/>
          </a:ln>
        </p:spPr>
      </p:pic>
      <p:pic>
        <p:nvPicPr>
          <p:cNvPr id="1322" name="Google Shape;1322;p45"/>
          <p:cNvPicPr preferRelativeResize="0"/>
          <p:nvPr/>
        </p:nvPicPr>
        <p:blipFill>
          <a:blip r:embed="rId4">
            <a:alphaModFix/>
          </a:blip>
          <a:stretch>
            <a:fillRect/>
          </a:stretch>
        </p:blipFill>
        <p:spPr>
          <a:xfrm rot="2815721">
            <a:off x="11850670" y="918150"/>
            <a:ext cx="476250" cy="476250"/>
          </a:xfrm>
          <a:prstGeom prst="rect">
            <a:avLst/>
          </a:prstGeom>
          <a:noFill/>
          <a:ln>
            <a:noFill/>
          </a:ln>
        </p:spPr>
      </p:pic>
      <p:pic>
        <p:nvPicPr>
          <p:cNvPr id="1323" name="Google Shape;1323;p45"/>
          <p:cNvPicPr preferRelativeResize="0"/>
          <p:nvPr/>
        </p:nvPicPr>
        <p:blipFill>
          <a:blip r:embed="rId4">
            <a:alphaModFix/>
          </a:blip>
          <a:stretch>
            <a:fillRect/>
          </a:stretch>
        </p:blipFill>
        <p:spPr>
          <a:xfrm rot="2815721">
            <a:off x="11843417" y="1133554"/>
            <a:ext cx="476250" cy="476250"/>
          </a:xfrm>
          <a:prstGeom prst="rect">
            <a:avLst/>
          </a:prstGeom>
          <a:noFill/>
          <a:ln>
            <a:noFill/>
          </a:ln>
        </p:spPr>
      </p:pic>
      <p:pic>
        <p:nvPicPr>
          <p:cNvPr id="1324" name="Google Shape;1324;p45"/>
          <p:cNvPicPr preferRelativeResize="0"/>
          <p:nvPr/>
        </p:nvPicPr>
        <p:blipFill>
          <a:blip r:embed="rId4">
            <a:alphaModFix/>
          </a:blip>
          <a:stretch>
            <a:fillRect/>
          </a:stretch>
        </p:blipFill>
        <p:spPr>
          <a:xfrm rot="2815721">
            <a:off x="11836163" y="1348958"/>
            <a:ext cx="476250" cy="476250"/>
          </a:xfrm>
          <a:prstGeom prst="rect">
            <a:avLst/>
          </a:prstGeom>
          <a:noFill/>
          <a:ln>
            <a:noFill/>
          </a:ln>
        </p:spPr>
      </p:pic>
      <p:pic>
        <p:nvPicPr>
          <p:cNvPr id="1325" name="Google Shape;1325;p45"/>
          <p:cNvPicPr preferRelativeResize="0"/>
          <p:nvPr/>
        </p:nvPicPr>
        <p:blipFill>
          <a:blip r:embed="rId4">
            <a:alphaModFix/>
          </a:blip>
          <a:stretch>
            <a:fillRect/>
          </a:stretch>
        </p:blipFill>
        <p:spPr>
          <a:xfrm rot="2815721">
            <a:off x="11828910" y="1564362"/>
            <a:ext cx="476250" cy="476250"/>
          </a:xfrm>
          <a:prstGeom prst="rect">
            <a:avLst/>
          </a:prstGeom>
          <a:noFill/>
          <a:ln>
            <a:noFill/>
          </a:ln>
        </p:spPr>
      </p:pic>
      <p:pic>
        <p:nvPicPr>
          <p:cNvPr id="1326" name="Google Shape;1326;p45"/>
          <p:cNvPicPr preferRelativeResize="0"/>
          <p:nvPr/>
        </p:nvPicPr>
        <p:blipFill>
          <a:blip r:embed="rId4">
            <a:alphaModFix/>
          </a:blip>
          <a:stretch>
            <a:fillRect/>
          </a:stretch>
        </p:blipFill>
        <p:spPr>
          <a:xfrm rot="2815721">
            <a:off x="11821656" y="1779766"/>
            <a:ext cx="476250" cy="476250"/>
          </a:xfrm>
          <a:prstGeom prst="rect">
            <a:avLst/>
          </a:prstGeom>
          <a:noFill/>
          <a:ln>
            <a:noFill/>
          </a:ln>
        </p:spPr>
      </p:pic>
      <p:pic>
        <p:nvPicPr>
          <p:cNvPr id="1327" name="Google Shape;1327;p45"/>
          <p:cNvPicPr preferRelativeResize="0"/>
          <p:nvPr/>
        </p:nvPicPr>
        <p:blipFill>
          <a:blip r:embed="rId4">
            <a:alphaModFix/>
          </a:blip>
          <a:stretch>
            <a:fillRect/>
          </a:stretch>
        </p:blipFill>
        <p:spPr>
          <a:xfrm rot="2815721">
            <a:off x="11814402" y="1995170"/>
            <a:ext cx="476250" cy="476250"/>
          </a:xfrm>
          <a:prstGeom prst="rect">
            <a:avLst/>
          </a:prstGeom>
          <a:noFill/>
          <a:ln>
            <a:noFill/>
          </a:ln>
        </p:spPr>
      </p:pic>
      <p:pic>
        <p:nvPicPr>
          <p:cNvPr id="1328" name="Google Shape;1328;p45"/>
          <p:cNvPicPr preferRelativeResize="0"/>
          <p:nvPr/>
        </p:nvPicPr>
        <p:blipFill>
          <a:blip r:embed="rId4">
            <a:alphaModFix/>
          </a:blip>
          <a:stretch>
            <a:fillRect/>
          </a:stretch>
        </p:blipFill>
        <p:spPr>
          <a:xfrm rot="2815721">
            <a:off x="11807149" y="2210574"/>
            <a:ext cx="476250" cy="476250"/>
          </a:xfrm>
          <a:prstGeom prst="rect">
            <a:avLst/>
          </a:prstGeom>
          <a:noFill/>
          <a:ln>
            <a:noFill/>
          </a:ln>
        </p:spPr>
      </p:pic>
      <p:pic>
        <p:nvPicPr>
          <p:cNvPr id="1329" name="Google Shape;1329;p45"/>
          <p:cNvPicPr preferRelativeResize="0"/>
          <p:nvPr/>
        </p:nvPicPr>
        <p:blipFill>
          <a:blip r:embed="rId4">
            <a:alphaModFix/>
          </a:blip>
          <a:stretch>
            <a:fillRect/>
          </a:stretch>
        </p:blipFill>
        <p:spPr>
          <a:xfrm rot="2815721">
            <a:off x="11799895" y="2425978"/>
            <a:ext cx="476250" cy="476250"/>
          </a:xfrm>
          <a:prstGeom prst="rect">
            <a:avLst/>
          </a:prstGeom>
          <a:noFill/>
          <a:ln>
            <a:noFill/>
          </a:ln>
        </p:spPr>
      </p:pic>
      <p:pic>
        <p:nvPicPr>
          <p:cNvPr id="1330" name="Google Shape;1330;p45"/>
          <p:cNvPicPr preferRelativeResize="0"/>
          <p:nvPr/>
        </p:nvPicPr>
        <p:blipFill>
          <a:blip r:embed="rId4">
            <a:alphaModFix/>
          </a:blip>
          <a:stretch>
            <a:fillRect/>
          </a:stretch>
        </p:blipFill>
        <p:spPr>
          <a:xfrm rot="2815721">
            <a:off x="11792641" y="2641382"/>
            <a:ext cx="476250" cy="476250"/>
          </a:xfrm>
          <a:prstGeom prst="rect">
            <a:avLst/>
          </a:prstGeom>
          <a:noFill/>
          <a:ln>
            <a:noFill/>
          </a:ln>
        </p:spPr>
      </p:pic>
      <p:pic>
        <p:nvPicPr>
          <p:cNvPr id="1331" name="Google Shape;1331;p45"/>
          <p:cNvPicPr preferRelativeResize="0"/>
          <p:nvPr/>
        </p:nvPicPr>
        <p:blipFill>
          <a:blip r:embed="rId4">
            <a:alphaModFix/>
          </a:blip>
          <a:stretch>
            <a:fillRect/>
          </a:stretch>
        </p:blipFill>
        <p:spPr>
          <a:xfrm rot="2815721">
            <a:off x="11785388" y="2856786"/>
            <a:ext cx="476250" cy="476250"/>
          </a:xfrm>
          <a:prstGeom prst="rect">
            <a:avLst/>
          </a:prstGeom>
          <a:noFill/>
          <a:ln>
            <a:noFill/>
          </a:ln>
        </p:spPr>
      </p:pic>
      <p:pic>
        <p:nvPicPr>
          <p:cNvPr id="1332" name="Google Shape;1332;p45"/>
          <p:cNvPicPr preferRelativeResize="0"/>
          <p:nvPr/>
        </p:nvPicPr>
        <p:blipFill>
          <a:blip r:embed="rId4">
            <a:alphaModFix/>
          </a:blip>
          <a:stretch>
            <a:fillRect/>
          </a:stretch>
        </p:blipFill>
        <p:spPr>
          <a:xfrm rot="2815721">
            <a:off x="11778134" y="3072190"/>
            <a:ext cx="476250" cy="476250"/>
          </a:xfrm>
          <a:prstGeom prst="rect">
            <a:avLst/>
          </a:prstGeom>
          <a:noFill/>
          <a:ln>
            <a:noFill/>
          </a:ln>
        </p:spPr>
      </p:pic>
      <p:pic>
        <p:nvPicPr>
          <p:cNvPr id="1333" name="Google Shape;1333;p45"/>
          <p:cNvPicPr preferRelativeResize="0"/>
          <p:nvPr/>
        </p:nvPicPr>
        <p:blipFill>
          <a:blip r:embed="rId4">
            <a:alphaModFix/>
          </a:blip>
          <a:stretch>
            <a:fillRect/>
          </a:stretch>
        </p:blipFill>
        <p:spPr>
          <a:xfrm rot="2815721">
            <a:off x="11770880" y="3287594"/>
            <a:ext cx="476250" cy="476250"/>
          </a:xfrm>
          <a:prstGeom prst="rect">
            <a:avLst/>
          </a:prstGeom>
          <a:noFill/>
          <a:ln>
            <a:noFill/>
          </a:ln>
        </p:spPr>
      </p:pic>
      <p:pic>
        <p:nvPicPr>
          <p:cNvPr id="1334" name="Google Shape;1334;p45"/>
          <p:cNvPicPr preferRelativeResize="0"/>
          <p:nvPr/>
        </p:nvPicPr>
        <p:blipFill>
          <a:blip r:embed="rId4">
            <a:alphaModFix/>
          </a:blip>
          <a:stretch>
            <a:fillRect/>
          </a:stretch>
        </p:blipFill>
        <p:spPr>
          <a:xfrm rot="2815721">
            <a:off x="11763627" y="3502998"/>
            <a:ext cx="476250" cy="476250"/>
          </a:xfrm>
          <a:prstGeom prst="rect">
            <a:avLst/>
          </a:prstGeom>
          <a:noFill/>
          <a:ln>
            <a:noFill/>
          </a:ln>
        </p:spPr>
      </p:pic>
      <p:pic>
        <p:nvPicPr>
          <p:cNvPr id="1335" name="Google Shape;1335;p45"/>
          <p:cNvPicPr preferRelativeResize="0"/>
          <p:nvPr/>
        </p:nvPicPr>
        <p:blipFill>
          <a:blip r:embed="rId4">
            <a:alphaModFix/>
          </a:blip>
          <a:stretch>
            <a:fillRect/>
          </a:stretch>
        </p:blipFill>
        <p:spPr>
          <a:xfrm rot="2815721">
            <a:off x="11756373" y="3718402"/>
            <a:ext cx="476250" cy="476250"/>
          </a:xfrm>
          <a:prstGeom prst="rect">
            <a:avLst/>
          </a:prstGeom>
          <a:noFill/>
          <a:ln>
            <a:noFill/>
          </a:ln>
        </p:spPr>
      </p:pic>
      <p:pic>
        <p:nvPicPr>
          <p:cNvPr id="1336" name="Google Shape;1336;p45"/>
          <p:cNvPicPr preferRelativeResize="0"/>
          <p:nvPr/>
        </p:nvPicPr>
        <p:blipFill>
          <a:blip r:embed="rId4">
            <a:alphaModFix/>
          </a:blip>
          <a:stretch>
            <a:fillRect/>
          </a:stretch>
        </p:blipFill>
        <p:spPr>
          <a:xfrm rot="2815721">
            <a:off x="11749119" y="3933806"/>
            <a:ext cx="476250" cy="476250"/>
          </a:xfrm>
          <a:prstGeom prst="rect">
            <a:avLst/>
          </a:prstGeom>
          <a:noFill/>
          <a:ln>
            <a:noFill/>
          </a:ln>
        </p:spPr>
      </p:pic>
      <p:pic>
        <p:nvPicPr>
          <p:cNvPr id="1337" name="Google Shape;1337;p45"/>
          <p:cNvPicPr preferRelativeResize="0"/>
          <p:nvPr/>
        </p:nvPicPr>
        <p:blipFill>
          <a:blip r:embed="rId4">
            <a:alphaModFix/>
          </a:blip>
          <a:stretch>
            <a:fillRect/>
          </a:stretch>
        </p:blipFill>
        <p:spPr>
          <a:xfrm rot="2815721">
            <a:off x="11741866" y="4149210"/>
            <a:ext cx="476250" cy="476250"/>
          </a:xfrm>
          <a:prstGeom prst="rect">
            <a:avLst/>
          </a:prstGeom>
          <a:noFill/>
          <a:ln>
            <a:noFill/>
          </a:ln>
        </p:spPr>
      </p:pic>
      <p:pic>
        <p:nvPicPr>
          <p:cNvPr id="1338" name="Google Shape;1338;p45"/>
          <p:cNvPicPr preferRelativeResize="0"/>
          <p:nvPr/>
        </p:nvPicPr>
        <p:blipFill>
          <a:blip r:embed="rId4">
            <a:alphaModFix/>
          </a:blip>
          <a:stretch>
            <a:fillRect/>
          </a:stretch>
        </p:blipFill>
        <p:spPr>
          <a:xfrm rot="2815721">
            <a:off x="11734612" y="4364615"/>
            <a:ext cx="476250" cy="476250"/>
          </a:xfrm>
          <a:prstGeom prst="rect">
            <a:avLst/>
          </a:prstGeom>
          <a:noFill/>
          <a:ln>
            <a:noFill/>
          </a:ln>
        </p:spPr>
      </p:pic>
      <p:pic>
        <p:nvPicPr>
          <p:cNvPr id="1339" name="Google Shape;1339;p45"/>
          <p:cNvPicPr preferRelativeResize="0"/>
          <p:nvPr/>
        </p:nvPicPr>
        <p:blipFill>
          <a:blip r:embed="rId4">
            <a:alphaModFix/>
          </a:blip>
          <a:stretch>
            <a:fillRect/>
          </a:stretch>
        </p:blipFill>
        <p:spPr>
          <a:xfrm rot="2815721">
            <a:off x="11727359" y="4580019"/>
            <a:ext cx="476250" cy="476250"/>
          </a:xfrm>
          <a:prstGeom prst="rect">
            <a:avLst/>
          </a:prstGeom>
          <a:noFill/>
          <a:ln>
            <a:noFill/>
          </a:ln>
        </p:spPr>
      </p:pic>
      <p:pic>
        <p:nvPicPr>
          <p:cNvPr id="1340" name="Google Shape;1340;p45"/>
          <p:cNvPicPr preferRelativeResize="0"/>
          <p:nvPr/>
        </p:nvPicPr>
        <p:blipFill>
          <a:blip r:embed="rId4">
            <a:alphaModFix/>
          </a:blip>
          <a:stretch>
            <a:fillRect/>
          </a:stretch>
        </p:blipFill>
        <p:spPr>
          <a:xfrm rot="2815721">
            <a:off x="11720105" y="4795423"/>
            <a:ext cx="476250" cy="476250"/>
          </a:xfrm>
          <a:prstGeom prst="rect">
            <a:avLst/>
          </a:prstGeom>
          <a:noFill/>
          <a:ln>
            <a:noFill/>
          </a:ln>
        </p:spPr>
      </p:pic>
      <p:pic>
        <p:nvPicPr>
          <p:cNvPr id="1341" name="Google Shape;1341;p45"/>
          <p:cNvPicPr preferRelativeResize="0"/>
          <p:nvPr/>
        </p:nvPicPr>
        <p:blipFill>
          <a:blip r:embed="rId4">
            <a:alphaModFix/>
          </a:blip>
          <a:stretch>
            <a:fillRect/>
          </a:stretch>
        </p:blipFill>
        <p:spPr>
          <a:xfrm rot="2815721">
            <a:off x="11712851" y="5010827"/>
            <a:ext cx="476250" cy="476250"/>
          </a:xfrm>
          <a:prstGeom prst="rect">
            <a:avLst/>
          </a:prstGeom>
          <a:noFill/>
          <a:ln>
            <a:noFill/>
          </a:ln>
        </p:spPr>
      </p:pic>
      <p:pic>
        <p:nvPicPr>
          <p:cNvPr id="1342" name="Google Shape;1342;p45"/>
          <p:cNvPicPr preferRelativeResize="0"/>
          <p:nvPr/>
        </p:nvPicPr>
        <p:blipFill>
          <a:blip r:embed="rId4">
            <a:alphaModFix/>
          </a:blip>
          <a:stretch>
            <a:fillRect/>
          </a:stretch>
        </p:blipFill>
        <p:spPr>
          <a:xfrm rot="2815721">
            <a:off x="11705598" y="5226231"/>
            <a:ext cx="476250" cy="476250"/>
          </a:xfrm>
          <a:prstGeom prst="rect">
            <a:avLst/>
          </a:prstGeom>
          <a:noFill/>
          <a:ln>
            <a:noFill/>
          </a:ln>
        </p:spPr>
      </p:pic>
      <p:pic>
        <p:nvPicPr>
          <p:cNvPr id="1343" name="Google Shape;1343;p45"/>
          <p:cNvPicPr preferRelativeResize="0"/>
          <p:nvPr/>
        </p:nvPicPr>
        <p:blipFill>
          <a:blip r:embed="rId4">
            <a:alphaModFix/>
          </a:blip>
          <a:stretch>
            <a:fillRect/>
          </a:stretch>
        </p:blipFill>
        <p:spPr>
          <a:xfrm rot="2815721">
            <a:off x="11698344" y="5441635"/>
            <a:ext cx="476250" cy="476250"/>
          </a:xfrm>
          <a:prstGeom prst="rect">
            <a:avLst/>
          </a:prstGeom>
          <a:noFill/>
          <a:ln>
            <a:noFill/>
          </a:ln>
        </p:spPr>
      </p:pic>
      <p:pic>
        <p:nvPicPr>
          <p:cNvPr id="1344" name="Google Shape;1344;p45"/>
          <p:cNvPicPr preferRelativeResize="0"/>
          <p:nvPr/>
        </p:nvPicPr>
        <p:blipFill>
          <a:blip r:embed="rId4">
            <a:alphaModFix/>
          </a:blip>
          <a:stretch>
            <a:fillRect/>
          </a:stretch>
        </p:blipFill>
        <p:spPr>
          <a:xfrm rot="2815721">
            <a:off x="11691090" y="5657039"/>
            <a:ext cx="476250" cy="476250"/>
          </a:xfrm>
          <a:prstGeom prst="rect">
            <a:avLst/>
          </a:prstGeom>
          <a:noFill/>
          <a:ln>
            <a:noFill/>
          </a:ln>
        </p:spPr>
      </p:pic>
      <p:pic>
        <p:nvPicPr>
          <p:cNvPr id="1345" name="Google Shape;1345;p45"/>
          <p:cNvPicPr preferRelativeResize="0"/>
          <p:nvPr/>
        </p:nvPicPr>
        <p:blipFill>
          <a:blip r:embed="rId4">
            <a:alphaModFix/>
          </a:blip>
          <a:stretch>
            <a:fillRect/>
          </a:stretch>
        </p:blipFill>
        <p:spPr>
          <a:xfrm rot="2815721">
            <a:off x="11683837" y="5872443"/>
            <a:ext cx="476250" cy="476250"/>
          </a:xfrm>
          <a:prstGeom prst="rect">
            <a:avLst/>
          </a:prstGeom>
          <a:noFill/>
          <a:ln>
            <a:noFill/>
          </a:ln>
        </p:spPr>
      </p:pic>
      <p:pic>
        <p:nvPicPr>
          <p:cNvPr id="1346" name="Google Shape;1346;p45"/>
          <p:cNvPicPr preferRelativeResize="0"/>
          <p:nvPr/>
        </p:nvPicPr>
        <p:blipFill>
          <a:blip r:embed="rId4">
            <a:alphaModFix/>
          </a:blip>
          <a:stretch>
            <a:fillRect/>
          </a:stretch>
        </p:blipFill>
        <p:spPr>
          <a:xfrm rot="2815721">
            <a:off x="11676583" y="6087847"/>
            <a:ext cx="476250" cy="476250"/>
          </a:xfrm>
          <a:prstGeom prst="rect">
            <a:avLst/>
          </a:prstGeom>
          <a:noFill/>
          <a:ln>
            <a:noFill/>
          </a:ln>
        </p:spPr>
      </p:pic>
      <p:pic>
        <p:nvPicPr>
          <p:cNvPr id="1347" name="Google Shape;1347;p45"/>
          <p:cNvPicPr preferRelativeResize="0"/>
          <p:nvPr/>
        </p:nvPicPr>
        <p:blipFill>
          <a:blip r:embed="rId4">
            <a:alphaModFix/>
          </a:blip>
          <a:stretch>
            <a:fillRect/>
          </a:stretch>
        </p:blipFill>
        <p:spPr>
          <a:xfrm rot="2815721">
            <a:off x="11649897" y="-2780138"/>
            <a:ext cx="476250" cy="476250"/>
          </a:xfrm>
          <a:prstGeom prst="rect">
            <a:avLst/>
          </a:prstGeom>
          <a:noFill/>
          <a:ln>
            <a:noFill/>
          </a:ln>
        </p:spPr>
      </p:pic>
      <p:pic>
        <p:nvPicPr>
          <p:cNvPr id="1348" name="Google Shape;1348;p45"/>
          <p:cNvPicPr preferRelativeResize="0"/>
          <p:nvPr/>
        </p:nvPicPr>
        <p:blipFill>
          <a:blip r:embed="rId4">
            <a:alphaModFix/>
          </a:blip>
          <a:stretch>
            <a:fillRect/>
          </a:stretch>
        </p:blipFill>
        <p:spPr>
          <a:xfrm rot="2815721">
            <a:off x="11642643" y="-2564734"/>
            <a:ext cx="476250" cy="476250"/>
          </a:xfrm>
          <a:prstGeom prst="rect">
            <a:avLst/>
          </a:prstGeom>
          <a:noFill/>
          <a:ln>
            <a:noFill/>
          </a:ln>
        </p:spPr>
      </p:pic>
      <p:pic>
        <p:nvPicPr>
          <p:cNvPr id="1349" name="Google Shape;1349;p45"/>
          <p:cNvPicPr preferRelativeResize="0"/>
          <p:nvPr/>
        </p:nvPicPr>
        <p:blipFill>
          <a:blip r:embed="rId4">
            <a:alphaModFix/>
          </a:blip>
          <a:stretch>
            <a:fillRect/>
          </a:stretch>
        </p:blipFill>
        <p:spPr>
          <a:xfrm rot="2815721">
            <a:off x="11635390" y="-2349330"/>
            <a:ext cx="476250" cy="476250"/>
          </a:xfrm>
          <a:prstGeom prst="rect">
            <a:avLst/>
          </a:prstGeom>
          <a:noFill/>
          <a:ln>
            <a:noFill/>
          </a:ln>
        </p:spPr>
      </p:pic>
      <p:pic>
        <p:nvPicPr>
          <p:cNvPr id="1350" name="Google Shape;1350;p45"/>
          <p:cNvPicPr preferRelativeResize="0"/>
          <p:nvPr/>
        </p:nvPicPr>
        <p:blipFill>
          <a:blip r:embed="rId4">
            <a:alphaModFix/>
          </a:blip>
          <a:stretch>
            <a:fillRect/>
          </a:stretch>
        </p:blipFill>
        <p:spPr>
          <a:xfrm rot="2815721">
            <a:off x="11628136" y="-2133926"/>
            <a:ext cx="476250" cy="476250"/>
          </a:xfrm>
          <a:prstGeom prst="rect">
            <a:avLst/>
          </a:prstGeom>
          <a:noFill/>
          <a:ln>
            <a:noFill/>
          </a:ln>
        </p:spPr>
      </p:pic>
      <p:pic>
        <p:nvPicPr>
          <p:cNvPr id="1351" name="Google Shape;1351;p45"/>
          <p:cNvPicPr preferRelativeResize="0"/>
          <p:nvPr/>
        </p:nvPicPr>
        <p:blipFill>
          <a:blip r:embed="rId4">
            <a:alphaModFix/>
          </a:blip>
          <a:stretch>
            <a:fillRect/>
          </a:stretch>
        </p:blipFill>
        <p:spPr>
          <a:xfrm rot="2815721">
            <a:off x="11620882" y="-1918522"/>
            <a:ext cx="476250" cy="476250"/>
          </a:xfrm>
          <a:prstGeom prst="rect">
            <a:avLst/>
          </a:prstGeom>
          <a:noFill/>
          <a:ln>
            <a:noFill/>
          </a:ln>
        </p:spPr>
      </p:pic>
      <p:pic>
        <p:nvPicPr>
          <p:cNvPr id="1352" name="Google Shape;1352;p45"/>
          <p:cNvPicPr preferRelativeResize="0"/>
          <p:nvPr/>
        </p:nvPicPr>
        <p:blipFill>
          <a:blip r:embed="rId4">
            <a:alphaModFix/>
          </a:blip>
          <a:stretch>
            <a:fillRect/>
          </a:stretch>
        </p:blipFill>
        <p:spPr>
          <a:xfrm rot="2815721">
            <a:off x="11613629" y="-1703118"/>
            <a:ext cx="476250" cy="476250"/>
          </a:xfrm>
          <a:prstGeom prst="rect">
            <a:avLst/>
          </a:prstGeom>
          <a:noFill/>
          <a:ln>
            <a:noFill/>
          </a:ln>
        </p:spPr>
      </p:pic>
      <p:pic>
        <p:nvPicPr>
          <p:cNvPr id="1353" name="Google Shape;1353;p45"/>
          <p:cNvPicPr preferRelativeResize="0"/>
          <p:nvPr/>
        </p:nvPicPr>
        <p:blipFill>
          <a:blip r:embed="rId4">
            <a:alphaModFix/>
          </a:blip>
          <a:stretch>
            <a:fillRect/>
          </a:stretch>
        </p:blipFill>
        <p:spPr>
          <a:xfrm rot="2815721">
            <a:off x="11606375" y="-1487714"/>
            <a:ext cx="476250" cy="476250"/>
          </a:xfrm>
          <a:prstGeom prst="rect">
            <a:avLst/>
          </a:prstGeom>
          <a:noFill/>
          <a:ln>
            <a:noFill/>
          </a:ln>
        </p:spPr>
      </p:pic>
      <p:pic>
        <p:nvPicPr>
          <p:cNvPr id="1354" name="Google Shape;1354;p45"/>
          <p:cNvPicPr preferRelativeResize="0"/>
          <p:nvPr/>
        </p:nvPicPr>
        <p:blipFill>
          <a:blip r:embed="rId4">
            <a:alphaModFix/>
          </a:blip>
          <a:stretch>
            <a:fillRect/>
          </a:stretch>
        </p:blipFill>
        <p:spPr>
          <a:xfrm rot="2815721">
            <a:off x="11599121" y="-1272310"/>
            <a:ext cx="476250" cy="476250"/>
          </a:xfrm>
          <a:prstGeom prst="rect">
            <a:avLst/>
          </a:prstGeom>
          <a:noFill/>
          <a:ln>
            <a:noFill/>
          </a:ln>
        </p:spPr>
      </p:pic>
      <p:pic>
        <p:nvPicPr>
          <p:cNvPr id="1355" name="Google Shape;1355;p45"/>
          <p:cNvPicPr preferRelativeResize="0"/>
          <p:nvPr/>
        </p:nvPicPr>
        <p:blipFill>
          <a:blip r:embed="rId4">
            <a:alphaModFix/>
          </a:blip>
          <a:stretch>
            <a:fillRect/>
          </a:stretch>
        </p:blipFill>
        <p:spPr>
          <a:xfrm rot="2815721">
            <a:off x="11591868" y="-1056906"/>
            <a:ext cx="476250" cy="476250"/>
          </a:xfrm>
          <a:prstGeom prst="rect">
            <a:avLst/>
          </a:prstGeom>
          <a:noFill/>
          <a:ln>
            <a:noFill/>
          </a:ln>
        </p:spPr>
      </p:pic>
      <p:pic>
        <p:nvPicPr>
          <p:cNvPr id="1356" name="Google Shape;1356;p45"/>
          <p:cNvPicPr preferRelativeResize="0"/>
          <p:nvPr/>
        </p:nvPicPr>
        <p:blipFill>
          <a:blip r:embed="rId4">
            <a:alphaModFix/>
          </a:blip>
          <a:stretch>
            <a:fillRect/>
          </a:stretch>
        </p:blipFill>
        <p:spPr>
          <a:xfrm rot="2815721">
            <a:off x="11584614" y="-841502"/>
            <a:ext cx="476250" cy="476250"/>
          </a:xfrm>
          <a:prstGeom prst="rect">
            <a:avLst/>
          </a:prstGeom>
          <a:noFill/>
          <a:ln>
            <a:noFill/>
          </a:ln>
        </p:spPr>
      </p:pic>
      <p:pic>
        <p:nvPicPr>
          <p:cNvPr id="1357" name="Google Shape;1357;p45"/>
          <p:cNvPicPr preferRelativeResize="0"/>
          <p:nvPr/>
        </p:nvPicPr>
        <p:blipFill>
          <a:blip r:embed="rId4">
            <a:alphaModFix/>
          </a:blip>
          <a:stretch>
            <a:fillRect/>
          </a:stretch>
        </p:blipFill>
        <p:spPr>
          <a:xfrm rot="2815721">
            <a:off x="11577360" y="-626098"/>
            <a:ext cx="476250" cy="476250"/>
          </a:xfrm>
          <a:prstGeom prst="rect">
            <a:avLst/>
          </a:prstGeom>
          <a:noFill/>
          <a:ln>
            <a:noFill/>
          </a:ln>
        </p:spPr>
      </p:pic>
      <p:pic>
        <p:nvPicPr>
          <p:cNvPr id="1358" name="Google Shape;1358;p45"/>
          <p:cNvPicPr preferRelativeResize="0"/>
          <p:nvPr/>
        </p:nvPicPr>
        <p:blipFill>
          <a:blip r:embed="rId4">
            <a:alphaModFix/>
          </a:blip>
          <a:stretch>
            <a:fillRect/>
          </a:stretch>
        </p:blipFill>
        <p:spPr>
          <a:xfrm rot="2815721">
            <a:off x="11570107" y="-410694"/>
            <a:ext cx="476250" cy="476250"/>
          </a:xfrm>
          <a:prstGeom prst="rect">
            <a:avLst/>
          </a:prstGeom>
          <a:noFill/>
          <a:ln>
            <a:noFill/>
          </a:ln>
        </p:spPr>
      </p:pic>
      <p:pic>
        <p:nvPicPr>
          <p:cNvPr id="1359" name="Google Shape;1359;p45"/>
          <p:cNvPicPr preferRelativeResize="0"/>
          <p:nvPr/>
        </p:nvPicPr>
        <p:blipFill>
          <a:blip r:embed="rId4">
            <a:alphaModFix/>
          </a:blip>
          <a:stretch>
            <a:fillRect/>
          </a:stretch>
        </p:blipFill>
        <p:spPr>
          <a:xfrm rot="2815721">
            <a:off x="11562853" y="-195290"/>
            <a:ext cx="476250" cy="476250"/>
          </a:xfrm>
          <a:prstGeom prst="rect">
            <a:avLst/>
          </a:prstGeom>
          <a:noFill/>
          <a:ln>
            <a:noFill/>
          </a:ln>
        </p:spPr>
      </p:pic>
      <p:pic>
        <p:nvPicPr>
          <p:cNvPr id="1360" name="Google Shape;1360;p45"/>
          <p:cNvPicPr preferRelativeResize="0"/>
          <p:nvPr/>
        </p:nvPicPr>
        <p:blipFill>
          <a:blip r:embed="rId4">
            <a:alphaModFix/>
          </a:blip>
          <a:stretch>
            <a:fillRect/>
          </a:stretch>
        </p:blipFill>
        <p:spPr>
          <a:xfrm rot="2815721">
            <a:off x="11555599" y="20114"/>
            <a:ext cx="476250" cy="476250"/>
          </a:xfrm>
          <a:prstGeom prst="rect">
            <a:avLst/>
          </a:prstGeom>
          <a:noFill/>
          <a:ln>
            <a:noFill/>
          </a:ln>
        </p:spPr>
      </p:pic>
      <p:pic>
        <p:nvPicPr>
          <p:cNvPr id="1361" name="Google Shape;1361;p45"/>
          <p:cNvPicPr preferRelativeResize="0"/>
          <p:nvPr/>
        </p:nvPicPr>
        <p:blipFill>
          <a:blip r:embed="rId4">
            <a:alphaModFix/>
          </a:blip>
          <a:stretch>
            <a:fillRect/>
          </a:stretch>
        </p:blipFill>
        <p:spPr>
          <a:xfrm rot="2815721">
            <a:off x="11548346" y="235518"/>
            <a:ext cx="476250" cy="476250"/>
          </a:xfrm>
          <a:prstGeom prst="rect">
            <a:avLst/>
          </a:prstGeom>
          <a:noFill/>
          <a:ln>
            <a:noFill/>
          </a:ln>
        </p:spPr>
      </p:pic>
      <p:pic>
        <p:nvPicPr>
          <p:cNvPr id="1362" name="Google Shape;1362;p45"/>
          <p:cNvPicPr preferRelativeResize="0"/>
          <p:nvPr/>
        </p:nvPicPr>
        <p:blipFill>
          <a:blip r:embed="rId4">
            <a:alphaModFix/>
          </a:blip>
          <a:stretch>
            <a:fillRect/>
          </a:stretch>
        </p:blipFill>
        <p:spPr>
          <a:xfrm rot="2815721">
            <a:off x="11541092" y="450923"/>
            <a:ext cx="476250" cy="476250"/>
          </a:xfrm>
          <a:prstGeom prst="rect">
            <a:avLst/>
          </a:prstGeom>
          <a:noFill/>
          <a:ln>
            <a:noFill/>
          </a:ln>
        </p:spPr>
      </p:pic>
      <p:pic>
        <p:nvPicPr>
          <p:cNvPr id="1363" name="Google Shape;1363;p45"/>
          <p:cNvPicPr preferRelativeResize="0"/>
          <p:nvPr/>
        </p:nvPicPr>
        <p:blipFill>
          <a:blip r:embed="rId4">
            <a:alphaModFix/>
          </a:blip>
          <a:stretch>
            <a:fillRect/>
          </a:stretch>
        </p:blipFill>
        <p:spPr>
          <a:xfrm rot="2815721">
            <a:off x="11533839" y="666327"/>
            <a:ext cx="476250" cy="476250"/>
          </a:xfrm>
          <a:prstGeom prst="rect">
            <a:avLst/>
          </a:prstGeom>
          <a:noFill/>
          <a:ln>
            <a:noFill/>
          </a:ln>
        </p:spPr>
      </p:pic>
      <p:pic>
        <p:nvPicPr>
          <p:cNvPr id="1364" name="Google Shape;1364;p45"/>
          <p:cNvPicPr preferRelativeResize="0"/>
          <p:nvPr/>
        </p:nvPicPr>
        <p:blipFill>
          <a:blip r:embed="rId4">
            <a:alphaModFix/>
          </a:blip>
          <a:stretch>
            <a:fillRect/>
          </a:stretch>
        </p:blipFill>
        <p:spPr>
          <a:xfrm rot="2815721">
            <a:off x="11526585" y="881731"/>
            <a:ext cx="476250" cy="476250"/>
          </a:xfrm>
          <a:prstGeom prst="rect">
            <a:avLst/>
          </a:prstGeom>
          <a:noFill/>
          <a:ln>
            <a:noFill/>
          </a:ln>
        </p:spPr>
      </p:pic>
      <p:pic>
        <p:nvPicPr>
          <p:cNvPr id="1365" name="Google Shape;1365;p45"/>
          <p:cNvPicPr preferRelativeResize="0"/>
          <p:nvPr/>
        </p:nvPicPr>
        <p:blipFill>
          <a:blip r:embed="rId4">
            <a:alphaModFix/>
          </a:blip>
          <a:stretch>
            <a:fillRect/>
          </a:stretch>
        </p:blipFill>
        <p:spPr>
          <a:xfrm rot="2815721">
            <a:off x="11519331" y="1097135"/>
            <a:ext cx="476250" cy="476250"/>
          </a:xfrm>
          <a:prstGeom prst="rect">
            <a:avLst/>
          </a:prstGeom>
          <a:noFill/>
          <a:ln>
            <a:noFill/>
          </a:ln>
        </p:spPr>
      </p:pic>
      <p:pic>
        <p:nvPicPr>
          <p:cNvPr id="1366" name="Google Shape;1366;p45"/>
          <p:cNvPicPr preferRelativeResize="0"/>
          <p:nvPr/>
        </p:nvPicPr>
        <p:blipFill>
          <a:blip r:embed="rId4">
            <a:alphaModFix/>
          </a:blip>
          <a:stretch>
            <a:fillRect/>
          </a:stretch>
        </p:blipFill>
        <p:spPr>
          <a:xfrm rot="2815721">
            <a:off x="11512078" y="1312539"/>
            <a:ext cx="476250" cy="476250"/>
          </a:xfrm>
          <a:prstGeom prst="rect">
            <a:avLst/>
          </a:prstGeom>
          <a:noFill/>
          <a:ln>
            <a:noFill/>
          </a:ln>
        </p:spPr>
      </p:pic>
      <p:pic>
        <p:nvPicPr>
          <p:cNvPr id="1367" name="Google Shape;1367;p45"/>
          <p:cNvPicPr preferRelativeResize="0"/>
          <p:nvPr/>
        </p:nvPicPr>
        <p:blipFill>
          <a:blip r:embed="rId4">
            <a:alphaModFix/>
          </a:blip>
          <a:stretch>
            <a:fillRect/>
          </a:stretch>
        </p:blipFill>
        <p:spPr>
          <a:xfrm rot="2815721">
            <a:off x="11504824" y="1527943"/>
            <a:ext cx="476250" cy="476250"/>
          </a:xfrm>
          <a:prstGeom prst="rect">
            <a:avLst/>
          </a:prstGeom>
          <a:noFill/>
          <a:ln>
            <a:noFill/>
          </a:ln>
        </p:spPr>
      </p:pic>
      <p:pic>
        <p:nvPicPr>
          <p:cNvPr id="1368" name="Google Shape;1368;p45"/>
          <p:cNvPicPr preferRelativeResize="0"/>
          <p:nvPr/>
        </p:nvPicPr>
        <p:blipFill>
          <a:blip r:embed="rId4">
            <a:alphaModFix/>
          </a:blip>
          <a:stretch>
            <a:fillRect/>
          </a:stretch>
        </p:blipFill>
        <p:spPr>
          <a:xfrm rot="2815721">
            <a:off x="11497570" y="1743347"/>
            <a:ext cx="476250" cy="476250"/>
          </a:xfrm>
          <a:prstGeom prst="rect">
            <a:avLst/>
          </a:prstGeom>
          <a:noFill/>
          <a:ln>
            <a:noFill/>
          </a:ln>
        </p:spPr>
      </p:pic>
      <p:pic>
        <p:nvPicPr>
          <p:cNvPr id="1369" name="Google Shape;1369;p45"/>
          <p:cNvPicPr preferRelativeResize="0"/>
          <p:nvPr/>
        </p:nvPicPr>
        <p:blipFill>
          <a:blip r:embed="rId4">
            <a:alphaModFix/>
          </a:blip>
          <a:stretch>
            <a:fillRect/>
          </a:stretch>
        </p:blipFill>
        <p:spPr>
          <a:xfrm rot="2815721">
            <a:off x="11490317" y="1958751"/>
            <a:ext cx="476250" cy="476250"/>
          </a:xfrm>
          <a:prstGeom prst="rect">
            <a:avLst/>
          </a:prstGeom>
          <a:noFill/>
          <a:ln>
            <a:noFill/>
          </a:ln>
        </p:spPr>
      </p:pic>
      <p:pic>
        <p:nvPicPr>
          <p:cNvPr id="1370" name="Google Shape;1370;p45"/>
          <p:cNvPicPr preferRelativeResize="0"/>
          <p:nvPr/>
        </p:nvPicPr>
        <p:blipFill>
          <a:blip r:embed="rId4">
            <a:alphaModFix/>
          </a:blip>
          <a:stretch>
            <a:fillRect/>
          </a:stretch>
        </p:blipFill>
        <p:spPr>
          <a:xfrm rot="2815721">
            <a:off x="11483063" y="2174155"/>
            <a:ext cx="476250" cy="476250"/>
          </a:xfrm>
          <a:prstGeom prst="rect">
            <a:avLst/>
          </a:prstGeom>
          <a:noFill/>
          <a:ln>
            <a:noFill/>
          </a:ln>
        </p:spPr>
      </p:pic>
      <p:pic>
        <p:nvPicPr>
          <p:cNvPr id="1371" name="Google Shape;1371;p45"/>
          <p:cNvPicPr preferRelativeResize="0"/>
          <p:nvPr/>
        </p:nvPicPr>
        <p:blipFill>
          <a:blip r:embed="rId4">
            <a:alphaModFix/>
          </a:blip>
          <a:stretch>
            <a:fillRect/>
          </a:stretch>
        </p:blipFill>
        <p:spPr>
          <a:xfrm rot="2815721">
            <a:off x="11475809" y="2389559"/>
            <a:ext cx="476250" cy="476250"/>
          </a:xfrm>
          <a:prstGeom prst="rect">
            <a:avLst/>
          </a:prstGeom>
          <a:noFill/>
          <a:ln>
            <a:noFill/>
          </a:ln>
        </p:spPr>
      </p:pic>
      <p:pic>
        <p:nvPicPr>
          <p:cNvPr id="1372" name="Google Shape;1372;p45"/>
          <p:cNvPicPr preferRelativeResize="0"/>
          <p:nvPr/>
        </p:nvPicPr>
        <p:blipFill>
          <a:blip r:embed="rId4">
            <a:alphaModFix/>
          </a:blip>
          <a:stretch>
            <a:fillRect/>
          </a:stretch>
        </p:blipFill>
        <p:spPr>
          <a:xfrm rot="2815721">
            <a:off x="11468556" y="2604963"/>
            <a:ext cx="476250" cy="476250"/>
          </a:xfrm>
          <a:prstGeom prst="rect">
            <a:avLst/>
          </a:prstGeom>
          <a:noFill/>
          <a:ln>
            <a:noFill/>
          </a:ln>
        </p:spPr>
      </p:pic>
      <p:pic>
        <p:nvPicPr>
          <p:cNvPr id="1373" name="Google Shape;1373;p45"/>
          <p:cNvPicPr preferRelativeResize="0"/>
          <p:nvPr/>
        </p:nvPicPr>
        <p:blipFill>
          <a:blip r:embed="rId4">
            <a:alphaModFix/>
          </a:blip>
          <a:stretch>
            <a:fillRect/>
          </a:stretch>
        </p:blipFill>
        <p:spPr>
          <a:xfrm rot="2815721">
            <a:off x="11461302" y="2820367"/>
            <a:ext cx="476250" cy="476250"/>
          </a:xfrm>
          <a:prstGeom prst="rect">
            <a:avLst/>
          </a:prstGeom>
          <a:noFill/>
          <a:ln>
            <a:noFill/>
          </a:ln>
        </p:spPr>
      </p:pic>
      <p:pic>
        <p:nvPicPr>
          <p:cNvPr id="1374" name="Google Shape;1374;p45"/>
          <p:cNvPicPr preferRelativeResize="0"/>
          <p:nvPr/>
        </p:nvPicPr>
        <p:blipFill>
          <a:blip r:embed="rId4">
            <a:alphaModFix/>
          </a:blip>
          <a:stretch>
            <a:fillRect/>
          </a:stretch>
        </p:blipFill>
        <p:spPr>
          <a:xfrm rot="2815721">
            <a:off x="11454048" y="3035771"/>
            <a:ext cx="476250" cy="476250"/>
          </a:xfrm>
          <a:prstGeom prst="rect">
            <a:avLst/>
          </a:prstGeom>
          <a:noFill/>
          <a:ln>
            <a:noFill/>
          </a:ln>
        </p:spPr>
      </p:pic>
      <p:pic>
        <p:nvPicPr>
          <p:cNvPr id="1375" name="Google Shape;1375;p45"/>
          <p:cNvPicPr preferRelativeResize="0"/>
          <p:nvPr/>
        </p:nvPicPr>
        <p:blipFill>
          <a:blip r:embed="rId4">
            <a:alphaModFix/>
          </a:blip>
          <a:stretch>
            <a:fillRect/>
          </a:stretch>
        </p:blipFill>
        <p:spPr>
          <a:xfrm rot="2815721">
            <a:off x="11446795" y="3251175"/>
            <a:ext cx="476250" cy="476250"/>
          </a:xfrm>
          <a:prstGeom prst="rect">
            <a:avLst/>
          </a:prstGeom>
          <a:noFill/>
          <a:ln>
            <a:noFill/>
          </a:ln>
        </p:spPr>
      </p:pic>
      <p:pic>
        <p:nvPicPr>
          <p:cNvPr id="1376" name="Google Shape;1376;p45"/>
          <p:cNvPicPr preferRelativeResize="0"/>
          <p:nvPr/>
        </p:nvPicPr>
        <p:blipFill>
          <a:blip r:embed="rId4">
            <a:alphaModFix/>
          </a:blip>
          <a:stretch>
            <a:fillRect/>
          </a:stretch>
        </p:blipFill>
        <p:spPr>
          <a:xfrm rot="2815721">
            <a:off x="11439541" y="3466579"/>
            <a:ext cx="476250" cy="476250"/>
          </a:xfrm>
          <a:prstGeom prst="rect">
            <a:avLst/>
          </a:prstGeom>
          <a:noFill/>
          <a:ln>
            <a:noFill/>
          </a:ln>
        </p:spPr>
      </p:pic>
      <p:pic>
        <p:nvPicPr>
          <p:cNvPr id="1377" name="Google Shape;1377;p45"/>
          <p:cNvPicPr preferRelativeResize="0"/>
          <p:nvPr/>
        </p:nvPicPr>
        <p:blipFill>
          <a:blip r:embed="rId4">
            <a:alphaModFix/>
          </a:blip>
          <a:stretch>
            <a:fillRect/>
          </a:stretch>
        </p:blipFill>
        <p:spPr>
          <a:xfrm rot="2815721">
            <a:off x="11432288" y="3681983"/>
            <a:ext cx="476250" cy="476250"/>
          </a:xfrm>
          <a:prstGeom prst="rect">
            <a:avLst/>
          </a:prstGeom>
          <a:noFill/>
          <a:ln>
            <a:noFill/>
          </a:ln>
        </p:spPr>
      </p:pic>
      <p:pic>
        <p:nvPicPr>
          <p:cNvPr id="1378" name="Google Shape;1378;p45"/>
          <p:cNvPicPr preferRelativeResize="0"/>
          <p:nvPr/>
        </p:nvPicPr>
        <p:blipFill>
          <a:blip r:embed="rId4">
            <a:alphaModFix/>
          </a:blip>
          <a:stretch>
            <a:fillRect/>
          </a:stretch>
        </p:blipFill>
        <p:spPr>
          <a:xfrm rot="2815721">
            <a:off x="11425034" y="3897387"/>
            <a:ext cx="476250" cy="476250"/>
          </a:xfrm>
          <a:prstGeom prst="rect">
            <a:avLst/>
          </a:prstGeom>
          <a:noFill/>
          <a:ln>
            <a:noFill/>
          </a:ln>
        </p:spPr>
      </p:pic>
      <p:pic>
        <p:nvPicPr>
          <p:cNvPr id="1379" name="Google Shape;1379;p45"/>
          <p:cNvPicPr preferRelativeResize="0"/>
          <p:nvPr/>
        </p:nvPicPr>
        <p:blipFill>
          <a:blip r:embed="rId4">
            <a:alphaModFix/>
          </a:blip>
          <a:stretch>
            <a:fillRect/>
          </a:stretch>
        </p:blipFill>
        <p:spPr>
          <a:xfrm rot="2815721">
            <a:off x="11417780" y="4112791"/>
            <a:ext cx="476250" cy="476250"/>
          </a:xfrm>
          <a:prstGeom prst="rect">
            <a:avLst/>
          </a:prstGeom>
          <a:noFill/>
          <a:ln>
            <a:noFill/>
          </a:ln>
        </p:spPr>
      </p:pic>
      <p:pic>
        <p:nvPicPr>
          <p:cNvPr id="1380" name="Google Shape;1380;p45"/>
          <p:cNvPicPr preferRelativeResize="0"/>
          <p:nvPr/>
        </p:nvPicPr>
        <p:blipFill>
          <a:blip r:embed="rId4">
            <a:alphaModFix/>
          </a:blip>
          <a:stretch>
            <a:fillRect/>
          </a:stretch>
        </p:blipFill>
        <p:spPr>
          <a:xfrm rot="2815721">
            <a:off x="11410527" y="4328195"/>
            <a:ext cx="476250" cy="476250"/>
          </a:xfrm>
          <a:prstGeom prst="rect">
            <a:avLst/>
          </a:prstGeom>
          <a:noFill/>
          <a:ln>
            <a:noFill/>
          </a:ln>
        </p:spPr>
      </p:pic>
      <p:pic>
        <p:nvPicPr>
          <p:cNvPr id="1381" name="Google Shape;1381;p45"/>
          <p:cNvPicPr preferRelativeResize="0"/>
          <p:nvPr/>
        </p:nvPicPr>
        <p:blipFill>
          <a:blip r:embed="rId4">
            <a:alphaModFix/>
          </a:blip>
          <a:stretch>
            <a:fillRect/>
          </a:stretch>
        </p:blipFill>
        <p:spPr>
          <a:xfrm rot="2815721">
            <a:off x="11403273" y="4543599"/>
            <a:ext cx="476250" cy="476250"/>
          </a:xfrm>
          <a:prstGeom prst="rect">
            <a:avLst/>
          </a:prstGeom>
          <a:noFill/>
          <a:ln>
            <a:noFill/>
          </a:ln>
        </p:spPr>
      </p:pic>
      <p:pic>
        <p:nvPicPr>
          <p:cNvPr id="1382" name="Google Shape;1382;p45"/>
          <p:cNvPicPr preferRelativeResize="0"/>
          <p:nvPr/>
        </p:nvPicPr>
        <p:blipFill>
          <a:blip r:embed="rId4">
            <a:alphaModFix/>
          </a:blip>
          <a:stretch>
            <a:fillRect/>
          </a:stretch>
        </p:blipFill>
        <p:spPr>
          <a:xfrm rot="2815721">
            <a:off x="11396019" y="4759004"/>
            <a:ext cx="476250" cy="476250"/>
          </a:xfrm>
          <a:prstGeom prst="rect">
            <a:avLst/>
          </a:prstGeom>
          <a:noFill/>
          <a:ln>
            <a:noFill/>
          </a:ln>
        </p:spPr>
      </p:pic>
      <p:pic>
        <p:nvPicPr>
          <p:cNvPr id="1383" name="Google Shape;1383;p45"/>
          <p:cNvPicPr preferRelativeResize="0"/>
          <p:nvPr/>
        </p:nvPicPr>
        <p:blipFill>
          <a:blip r:embed="rId4">
            <a:alphaModFix/>
          </a:blip>
          <a:stretch>
            <a:fillRect/>
          </a:stretch>
        </p:blipFill>
        <p:spPr>
          <a:xfrm rot="2815721">
            <a:off x="11388766" y="4974408"/>
            <a:ext cx="476250" cy="476250"/>
          </a:xfrm>
          <a:prstGeom prst="rect">
            <a:avLst/>
          </a:prstGeom>
          <a:noFill/>
          <a:ln>
            <a:noFill/>
          </a:ln>
        </p:spPr>
      </p:pic>
      <p:pic>
        <p:nvPicPr>
          <p:cNvPr id="1384" name="Google Shape;1384;p45"/>
          <p:cNvPicPr preferRelativeResize="0"/>
          <p:nvPr/>
        </p:nvPicPr>
        <p:blipFill>
          <a:blip r:embed="rId4">
            <a:alphaModFix/>
          </a:blip>
          <a:stretch>
            <a:fillRect/>
          </a:stretch>
        </p:blipFill>
        <p:spPr>
          <a:xfrm rot="2815721">
            <a:off x="11381512" y="5189812"/>
            <a:ext cx="476250" cy="476250"/>
          </a:xfrm>
          <a:prstGeom prst="rect">
            <a:avLst/>
          </a:prstGeom>
          <a:noFill/>
          <a:ln>
            <a:noFill/>
          </a:ln>
        </p:spPr>
      </p:pic>
      <p:pic>
        <p:nvPicPr>
          <p:cNvPr id="1385" name="Google Shape;1385;p45"/>
          <p:cNvPicPr preferRelativeResize="0"/>
          <p:nvPr/>
        </p:nvPicPr>
        <p:blipFill>
          <a:blip r:embed="rId4">
            <a:alphaModFix/>
          </a:blip>
          <a:stretch>
            <a:fillRect/>
          </a:stretch>
        </p:blipFill>
        <p:spPr>
          <a:xfrm rot="2815721">
            <a:off x="11374258" y="5405216"/>
            <a:ext cx="476250" cy="476250"/>
          </a:xfrm>
          <a:prstGeom prst="rect">
            <a:avLst/>
          </a:prstGeom>
          <a:noFill/>
          <a:ln>
            <a:noFill/>
          </a:ln>
        </p:spPr>
      </p:pic>
      <p:pic>
        <p:nvPicPr>
          <p:cNvPr id="1386" name="Google Shape;1386;p45"/>
          <p:cNvPicPr preferRelativeResize="0"/>
          <p:nvPr/>
        </p:nvPicPr>
        <p:blipFill>
          <a:blip r:embed="rId4">
            <a:alphaModFix/>
          </a:blip>
          <a:stretch>
            <a:fillRect/>
          </a:stretch>
        </p:blipFill>
        <p:spPr>
          <a:xfrm rot="2815721">
            <a:off x="11367005" y="5620620"/>
            <a:ext cx="476250" cy="476250"/>
          </a:xfrm>
          <a:prstGeom prst="rect">
            <a:avLst/>
          </a:prstGeom>
          <a:noFill/>
          <a:ln>
            <a:noFill/>
          </a:ln>
        </p:spPr>
      </p:pic>
      <p:pic>
        <p:nvPicPr>
          <p:cNvPr id="1387" name="Google Shape;1387;p45"/>
          <p:cNvPicPr preferRelativeResize="0"/>
          <p:nvPr/>
        </p:nvPicPr>
        <p:blipFill>
          <a:blip r:embed="rId4">
            <a:alphaModFix/>
          </a:blip>
          <a:stretch>
            <a:fillRect/>
          </a:stretch>
        </p:blipFill>
        <p:spPr>
          <a:xfrm rot="2815721">
            <a:off x="11359751" y="5836024"/>
            <a:ext cx="476250" cy="476250"/>
          </a:xfrm>
          <a:prstGeom prst="rect">
            <a:avLst/>
          </a:prstGeom>
          <a:noFill/>
          <a:ln>
            <a:noFill/>
          </a:ln>
        </p:spPr>
      </p:pic>
      <p:pic>
        <p:nvPicPr>
          <p:cNvPr id="1388" name="Google Shape;1388;p45"/>
          <p:cNvPicPr preferRelativeResize="0"/>
          <p:nvPr/>
        </p:nvPicPr>
        <p:blipFill>
          <a:blip r:embed="rId4">
            <a:alphaModFix/>
          </a:blip>
          <a:stretch>
            <a:fillRect/>
          </a:stretch>
        </p:blipFill>
        <p:spPr>
          <a:xfrm rot="2815721">
            <a:off x="11352497" y="6051428"/>
            <a:ext cx="476250" cy="476250"/>
          </a:xfrm>
          <a:prstGeom prst="rect">
            <a:avLst/>
          </a:prstGeom>
          <a:noFill/>
          <a:ln>
            <a:noFill/>
          </a:ln>
        </p:spPr>
      </p:pic>
      <p:pic>
        <p:nvPicPr>
          <p:cNvPr id="1389" name="Google Shape;1389;p45"/>
          <p:cNvPicPr preferRelativeResize="0"/>
          <p:nvPr/>
        </p:nvPicPr>
        <p:blipFill>
          <a:blip r:embed="rId4">
            <a:alphaModFix/>
          </a:blip>
          <a:stretch>
            <a:fillRect/>
          </a:stretch>
        </p:blipFill>
        <p:spPr>
          <a:xfrm rot="2815721">
            <a:off x="11345244" y="6266832"/>
            <a:ext cx="476250" cy="476250"/>
          </a:xfrm>
          <a:prstGeom prst="rect">
            <a:avLst/>
          </a:prstGeom>
          <a:noFill/>
          <a:ln>
            <a:noFill/>
          </a:ln>
        </p:spPr>
      </p:pic>
      <p:pic>
        <p:nvPicPr>
          <p:cNvPr id="1390" name="Google Shape;1390;p45"/>
          <p:cNvPicPr preferRelativeResize="0"/>
          <p:nvPr/>
        </p:nvPicPr>
        <p:blipFill>
          <a:blip r:embed="rId4">
            <a:alphaModFix/>
          </a:blip>
          <a:stretch>
            <a:fillRect/>
          </a:stretch>
        </p:blipFill>
        <p:spPr>
          <a:xfrm rot="-2608747">
            <a:off x="-355075" y="6666297"/>
            <a:ext cx="476250" cy="476250"/>
          </a:xfrm>
          <a:prstGeom prst="rect">
            <a:avLst/>
          </a:prstGeom>
          <a:noFill/>
          <a:ln>
            <a:noFill/>
          </a:ln>
        </p:spPr>
      </p:pic>
      <p:pic>
        <p:nvPicPr>
          <p:cNvPr id="1391" name="Google Shape;1391;p45"/>
          <p:cNvPicPr preferRelativeResize="0"/>
          <p:nvPr/>
        </p:nvPicPr>
        <p:blipFill>
          <a:blip r:embed="rId4">
            <a:alphaModFix/>
          </a:blip>
          <a:stretch>
            <a:fillRect/>
          </a:stretch>
        </p:blipFill>
        <p:spPr>
          <a:xfrm rot="-2608747">
            <a:off x="-139625" y="6672017"/>
            <a:ext cx="476250" cy="476250"/>
          </a:xfrm>
          <a:prstGeom prst="rect">
            <a:avLst/>
          </a:prstGeom>
          <a:noFill/>
          <a:ln>
            <a:noFill/>
          </a:ln>
        </p:spPr>
      </p:pic>
      <p:pic>
        <p:nvPicPr>
          <p:cNvPr id="1392" name="Google Shape;1392;p45"/>
          <p:cNvPicPr preferRelativeResize="0"/>
          <p:nvPr/>
        </p:nvPicPr>
        <p:blipFill>
          <a:blip r:embed="rId4">
            <a:alphaModFix/>
          </a:blip>
          <a:stretch>
            <a:fillRect/>
          </a:stretch>
        </p:blipFill>
        <p:spPr>
          <a:xfrm rot="-2608747">
            <a:off x="75825" y="6677738"/>
            <a:ext cx="476250" cy="476250"/>
          </a:xfrm>
          <a:prstGeom prst="rect">
            <a:avLst/>
          </a:prstGeom>
          <a:noFill/>
          <a:ln>
            <a:noFill/>
          </a:ln>
        </p:spPr>
      </p:pic>
      <p:pic>
        <p:nvPicPr>
          <p:cNvPr id="1393" name="Google Shape;1393;p45"/>
          <p:cNvPicPr preferRelativeResize="0"/>
          <p:nvPr/>
        </p:nvPicPr>
        <p:blipFill>
          <a:blip r:embed="rId4">
            <a:alphaModFix/>
          </a:blip>
          <a:stretch>
            <a:fillRect/>
          </a:stretch>
        </p:blipFill>
        <p:spPr>
          <a:xfrm rot="-2608747">
            <a:off x="291276" y="6683458"/>
            <a:ext cx="476250" cy="476250"/>
          </a:xfrm>
          <a:prstGeom prst="rect">
            <a:avLst/>
          </a:prstGeom>
          <a:noFill/>
          <a:ln>
            <a:noFill/>
          </a:ln>
        </p:spPr>
      </p:pic>
      <p:pic>
        <p:nvPicPr>
          <p:cNvPr id="1394" name="Google Shape;1394;p45"/>
          <p:cNvPicPr preferRelativeResize="0"/>
          <p:nvPr/>
        </p:nvPicPr>
        <p:blipFill>
          <a:blip r:embed="rId4">
            <a:alphaModFix/>
          </a:blip>
          <a:stretch>
            <a:fillRect/>
          </a:stretch>
        </p:blipFill>
        <p:spPr>
          <a:xfrm rot="-2608747">
            <a:off x="506726" y="6689178"/>
            <a:ext cx="476250" cy="476250"/>
          </a:xfrm>
          <a:prstGeom prst="rect">
            <a:avLst/>
          </a:prstGeom>
          <a:noFill/>
          <a:ln>
            <a:noFill/>
          </a:ln>
        </p:spPr>
      </p:pic>
      <p:pic>
        <p:nvPicPr>
          <p:cNvPr id="1395" name="Google Shape;1395;p45"/>
          <p:cNvPicPr preferRelativeResize="0"/>
          <p:nvPr/>
        </p:nvPicPr>
        <p:blipFill>
          <a:blip r:embed="rId4">
            <a:alphaModFix/>
          </a:blip>
          <a:stretch>
            <a:fillRect/>
          </a:stretch>
        </p:blipFill>
        <p:spPr>
          <a:xfrm rot="-2608747">
            <a:off x="722176" y="6694899"/>
            <a:ext cx="476250" cy="476250"/>
          </a:xfrm>
          <a:prstGeom prst="rect">
            <a:avLst/>
          </a:prstGeom>
          <a:noFill/>
          <a:ln>
            <a:noFill/>
          </a:ln>
        </p:spPr>
      </p:pic>
      <p:pic>
        <p:nvPicPr>
          <p:cNvPr id="1396" name="Google Shape;1396;p45"/>
          <p:cNvPicPr preferRelativeResize="0"/>
          <p:nvPr/>
        </p:nvPicPr>
        <p:blipFill>
          <a:blip r:embed="rId4">
            <a:alphaModFix/>
          </a:blip>
          <a:stretch>
            <a:fillRect/>
          </a:stretch>
        </p:blipFill>
        <p:spPr>
          <a:xfrm rot="-2608747">
            <a:off x="937626" y="6700619"/>
            <a:ext cx="476250" cy="476250"/>
          </a:xfrm>
          <a:prstGeom prst="rect">
            <a:avLst/>
          </a:prstGeom>
          <a:noFill/>
          <a:ln>
            <a:noFill/>
          </a:ln>
        </p:spPr>
      </p:pic>
      <p:pic>
        <p:nvPicPr>
          <p:cNvPr id="1397" name="Google Shape;1397;p45"/>
          <p:cNvPicPr preferRelativeResize="0"/>
          <p:nvPr/>
        </p:nvPicPr>
        <p:blipFill>
          <a:blip r:embed="rId4">
            <a:alphaModFix/>
          </a:blip>
          <a:stretch>
            <a:fillRect/>
          </a:stretch>
        </p:blipFill>
        <p:spPr>
          <a:xfrm rot="-2608747">
            <a:off x="1153076" y="6706339"/>
            <a:ext cx="476250" cy="476250"/>
          </a:xfrm>
          <a:prstGeom prst="rect">
            <a:avLst/>
          </a:prstGeom>
          <a:noFill/>
          <a:ln>
            <a:noFill/>
          </a:ln>
        </p:spPr>
      </p:pic>
      <p:pic>
        <p:nvPicPr>
          <p:cNvPr id="1398" name="Google Shape;1398;p45"/>
          <p:cNvPicPr preferRelativeResize="0"/>
          <p:nvPr/>
        </p:nvPicPr>
        <p:blipFill>
          <a:blip r:embed="rId4">
            <a:alphaModFix/>
          </a:blip>
          <a:stretch>
            <a:fillRect/>
          </a:stretch>
        </p:blipFill>
        <p:spPr>
          <a:xfrm rot="-2608747">
            <a:off x="1368527" y="6712059"/>
            <a:ext cx="476250" cy="476250"/>
          </a:xfrm>
          <a:prstGeom prst="rect">
            <a:avLst/>
          </a:prstGeom>
          <a:noFill/>
          <a:ln>
            <a:noFill/>
          </a:ln>
        </p:spPr>
      </p:pic>
      <p:pic>
        <p:nvPicPr>
          <p:cNvPr id="1399" name="Google Shape;1399;p45"/>
          <p:cNvPicPr preferRelativeResize="0"/>
          <p:nvPr/>
        </p:nvPicPr>
        <p:blipFill>
          <a:blip r:embed="rId4">
            <a:alphaModFix/>
          </a:blip>
          <a:stretch>
            <a:fillRect/>
          </a:stretch>
        </p:blipFill>
        <p:spPr>
          <a:xfrm rot="-2608747">
            <a:off x="1583977" y="6717780"/>
            <a:ext cx="476250" cy="476250"/>
          </a:xfrm>
          <a:prstGeom prst="rect">
            <a:avLst/>
          </a:prstGeom>
          <a:noFill/>
          <a:ln>
            <a:noFill/>
          </a:ln>
        </p:spPr>
      </p:pic>
      <p:pic>
        <p:nvPicPr>
          <p:cNvPr id="1400" name="Google Shape;1400;p45"/>
          <p:cNvPicPr preferRelativeResize="0"/>
          <p:nvPr/>
        </p:nvPicPr>
        <p:blipFill>
          <a:blip r:embed="rId4">
            <a:alphaModFix/>
          </a:blip>
          <a:stretch>
            <a:fillRect/>
          </a:stretch>
        </p:blipFill>
        <p:spPr>
          <a:xfrm rot="-2608747">
            <a:off x="1799427" y="6723500"/>
            <a:ext cx="476250" cy="476250"/>
          </a:xfrm>
          <a:prstGeom prst="rect">
            <a:avLst/>
          </a:prstGeom>
          <a:noFill/>
          <a:ln>
            <a:noFill/>
          </a:ln>
        </p:spPr>
      </p:pic>
      <p:pic>
        <p:nvPicPr>
          <p:cNvPr id="1401" name="Google Shape;1401;p45"/>
          <p:cNvPicPr preferRelativeResize="0"/>
          <p:nvPr/>
        </p:nvPicPr>
        <p:blipFill>
          <a:blip r:embed="rId4">
            <a:alphaModFix/>
          </a:blip>
          <a:stretch>
            <a:fillRect/>
          </a:stretch>
        </p:blipFill>
        <p:spPr>
          <a:xfrm rot="-2608747">
            <a:off x="2014877" y="6729220"/>
            <a:ext cx="476250" cy="476250"/>
          </a:xfrm>
          <a:prstGeom prst="rect">
            <a:avLst/>
          </a:prstGeom>
          <a:noFill/>
          <a:ln>
            <a:noFill/>
          </a:ln>
        </p:spPr>
      </p:pic>
      <p:pic>
        <p:nvPicPr>
          <p:cNvPr id="1402" name="Google Shape;1402;p45"/>
          <p:cNvPicPr preferRelativeResize="0"/>
          <p:nvPr/>
        </p:nvPicPr>
        <p:blipFill>
          <a:blip r:embed="rId4">
            <a:alphaModFix/>
          </a:blip>
          <a:stretch>
            <a:fillRect/>
          </a:stretch>
        </p:blipFill>
        <p:spPr>
          <a:xfrm rot="-2608747">
            <a:off x="2230328" y="6734941"/>
            <a:ext cx="476250" cy="476250"/>
          </a:xfrm>
          <a:prstGeom prst="rect">
            <a:avLst/>
          </a:prstGeom>
          <a:noFill/>
          <a:ln>
            <a:noFill/>
          </a:ln>
        </p:spPr>
      </p:pic>
      <p:pic>
        <p:nvPicPr>
          <p:cNvPr id="1403" name="Google Shape;1403;p45"/>
          <p:cNvPicPr preferRelativeResize="0"/>
          <p:nvPr/>
        </p:nvPicPr>
        <p:blipFill>
          <a:blip r:embed="rId4">
            <a:alphaModFix/>
          </a:blip>
          <a:stretch>
            <a:fillRect/>
          </a:stretch>
        </p:blipFill>
        <p:spPr>
          <a:xfrm rot="-2608747">
            <a:off x="2445778" y="6740661"/>
            <a:ext cx="476250" cy="476250"/>
          </a:xfrm>
          <a:prstGeom prst="rect">
            <a:avLst/>
          </a:prstGeom>
          <a:noFill/>
          <a:ln>
            <a:noFill/>
          </a:ln>
        </p:spPr>
      </p:pic>
      <p:pic>
        <p:nvPicPr>
          <p:cNvPr id="1404" name="Google Shape;1404;p45"/>
          <p:cNvPicPr preferRelativeResize="0"/>
          <p:nvPr/>
        </p:nvPicPr>
        <p:blipFill>
          <a:blip r:embed="rId4">
            <a:alphaModFix/>
          </a:blip>
          <a:stretch>
            <a:fillRect/>
          </a:stretch>
        </p:blipFill>
        <p:spPr>
          <a:xfrm rot="-2608747">
            <a:off x="2661228" y="6746381"/>
            <a:ext cx="476250" cy="476250"/>
          </a:xfrm>
          <a:prstGeom prst="rect">
            <a:avLst/>
          </a:prstGeom>
          <a:noFill/>
          <a:ln>
            <a:noFill/>
          </a:ln>
        </p:spPr>
      </p:pic>
      <p:pic>
        <p:nvPicPr>
          <p:cNvPr id="1405" name="Google Shape;1405;p45"/>
          <p:cNvPicPr preferRelativeResize="0"/>
          <p:nvPr/>
        </p:nvPicPr>
        <p:blipFill>
          <a:blip r:embed="rId4">
            <a:alphaModFix/>
          </a:blip>
          <a:stretch>
            <a:fillRect/>
          </a:stretch>
        </p:blipFill>
        <p:spPr>
          <a:xfrm rot="-2608747">
            <a:off x="2876678" y="6752101"/>
            <a:ext cx="476250" cy="476250"/>
          </a:xfrm>
          <a:prstGeom prst="rect">
            <a:avLst/>
          </a:prstGeom>
          <a:noFill/>
          <a:ln>
            <a:noFill/>
          </a:ln>
        </p:spPr>
      </p:pic>
      <p:pic>
        <p:nvPicPr>
          <p:cNvPr id="1406" name="Google Shape;1406;p45"/>
          <p:cNvPicPr preferRelativeResize="0"/>
          <p:nvPr/>
        </p:nvPicPr>
        <p:blipFill>
          <a:blip r:embed="rId4">
            <a:alphaModFix/>
          </a:blip>
          <a:stretch>
            <a:fillRect/>
          </a:stretch>
        </p:blipFill>
        <p:spPr>
          <a:xfrm rot="-2608747">
            <a:off x="3092128" y="6757822"/>
            <a:ext cx="476250" cy="476250"/>
          </a:xfrm>
          <a:prstGeom prst="rect">
            <a:avLst/>
          </a:prstGeom>
          <a:noFill/>
          <a:ln>
            <a:noFill/>
          </a:ln>
        </p:spPr>
      </p:pic>
      <p:pic>
        <p:nvPicPr>
          <p:cNvPr id="1407" name="Google Shape;1407;p45"/>
          <p:cNvPicPr preferRelativeResize="0"/>
          <p:nvPr/>
        </p:nvPicPr>
        <p:blipFill>
          <a:blip r:embed="rId4">
            <a:alphaModFix/>
          </a:blip>
          <a:stretch>
            <a:fillRect/>
          </a:stretch>
        </p:blipFill>
        <p:spPr>
          <a:xfrm rot="-2608747">
            <a:off x="3307579" y="6763542"/>
            <a:ext cx="476250" cy="476250"/>
          </a:xfrm>
          <a:prstGeom prst="rect">
            <a:avLst/>
          </a:prstGeom>
          <a:noFill/>
          <a:ln>
            <a:noFill/>
          </a:ln>
        </p:spPr>
      </p:pic>
      <p:pic>
        <p:nvPicPr>
          <p:cNvPr id="1408" name="Google Shape;1408;p45"/>
          <p:cNvPicPr preferRelativeResize="0"/>
          <p:nvPr/>
        </p:nvPicPr>
        <p:blipFill>
          <a:blip r:embed="rId4">
            <a:alphaModFix/>
          </a:blip>
          <a:stretch>
            <a:fillRect/>
          </a:stretch>
        </p:blipFill>
        <p:spPr>
          <a:xfrm rot="-2608747">
            <a:off x="3523029" y="6769262"/>
            <a:ext cx="476250" cy="476250"/>
          </a:xfrm>
          <a:prstGeom prst="rect">
            <a:avLst/>
          </a:prstGeom>
          <a:noFill/>
          <a:ln>
            <a:noFill/>
          </a:ln>
        </p:spPr>
      </p:pic>
      <p:pic>
        <p:nvPicPr>
          <p:cNvPr id="1409" name="Google Shape;1409;p45"/>
          <p:cNvPicPr preferRelativeResize="0"/>
          <p:nvPr/>
        </p:nvPicPr>
        <p:blipFill>
          <a:blip r:embed="rId4">
            <a:alphaModFix/>
          </a:blip>
          <a:stretch>
            <a:fillRect/>
          </a:stretch>
        </p:blipFill>
        <p:spPr>
          <a:xfrm rot="-2608747">
            <a:off x="3738479" y="6774983"/>
            <a:ext cx="476250" cy="476250"/>
          </a:xfrm>
          <a:prstGeom prst="rect">
            <a:avLst/>
          </a:prstGeom>
          <a:noFill/>
          <a:ln>
            <a:noFill/>
          </a:ln>
        </p:spPr>
      </p:pic>
      <p:pic>
        <p:nvPicPr>
          <p:cNvPr id="1410" name="Google Shape;1410;p45"/>
          <p:cNvPicPr preferRelativeResize="0"/>
          <p:nvPr/>
        </p:nvPicPr>
        <p:blipFill>
          <a:blip r:embed="rId4">
            <a:alphaModFix/>
          </a:blip>
          <a:stretch>
            <a:fillRect/>
          </a:stretch>
        </p:blipFill>
        <p:spPr>
          <a:xfrm rot="-2608747">
            <a:off x="3953929" y="6780703"/>
            <a:ext cx="476250" cy="476250"/>
          </a:xfrm>
          <a:prstGeom prst="rect">
            <a:avLst/>
          </a:prstGeom>
          <a:noFill/>
          <a:ln>
            <a:noFill/>
          </a:ln>
        </p:spPr>
      </p:pic>
      <p:pic>
        <p:nvPicPr>
          <p:cNvPr id="1411" name="Google Shape;1411;p45"/>
          <p:cNvPicPr preferRelativeResize="0"/>
          <p:nvPr/>
        </p:nvPicPr>
        <p:blipFill>
          <a:blip r:embed="rId4">
            <a:alphaModFix/>
          </a:blip>
          <a:stretch>
            <a:fillRect/>
          </a:stretch>
        </p:blipFill>
        <p:spPr>
          <a:xfrm rot="-2608747">
            <a:off x="4169380" y="6786423"/>
            <a:ext cx="476250" cy="476250"/>
          </a:xfrm>
          <a:prstGeom prst="rect">
            <a:avLst/>
          </a:prstGeom>
          <a:noFill/>
          <a:ln>
            <a:noFill/>
          </a:ln>
        </p:spPr>
      </p:pic>
      <p:pic>
        <p:nvPicPr>
          <p:cNvPr id="1412" name="Google Shape;1412;p45"/>
          <p:cNvPicPr preferRelativeResize="0"/>
          <p:nvPr/>
        </p:nvPicPr>
        <p:blipFill>
          <a:blip r:embed="rId4">
            <a:alphaModFix/>
          </a:blip>
          <a:stretch>
            <a:fillRect/>
          </a:stretch>
        </p:blipFill>
        <p:spPr>
          <a:xfrm rot="-2608747">
            <a:off x="4384830" y="6792143"/>
            <a:ext cx="476250" cy="476250"/>
          </a:xfrm>
          <a:prstGeom prst="rect">
            <a:avLst/>
          </a:prstGeom>
          <a:noFill/>
          <a:ln>
            <a:noFill/>
          </a:ln>
        </p:spPr>
      </p:pic>
      <p:pic>
        <p:nvPicPr>
          <p:cNvPr id="1413" name="Google Shape;1413;p45"/>
          <p:cNvPicPr preferRelativeResize="0"/>
          <p:nvPr/>
        </p:nvPicPr>
        <p:blipFill>
          <a:blip r:embed="rId4">
            <a:alphaModFix/>
          </a:blip>
          <a:stretch>
            <a:fillRect/>
          </a:stretch>
        </p:blipFill>
        <p:spPr>
          <a:xfrm rot="-2608747">
            <a:off x="4600280" y="6797864"/>
            <a:ext cx="476250" cy="476250"/>
          </a:xfrm>
          <a:prstGeom prst="rect">
            <a:avLst/>
          </a:prstGeom>
          <a:noFill/>
          <a:ln>
            <a:noFill/>
          </a:ln>
        </p:spPr>
      </p:pic>
      <p:pic>
        <p:nvPicPr>
          <p:cNvPr id="1414" name="Google Shape;1414;p45"/>
          <p:cNvPicPr preferRelativeResize="0"/>
          <p:nvPr/>
        </p:nvPicPr>
        <p:blipFill>
          <a:blip r:embed="rId4">
            <a:alphaModFix/>
          </a:blip>
          <a:stretch>
            <a:fillRect/>
          </a:stretch>
        </p:blipFill>
        <p:spPr>
          <a:xfrm rot="-2608747">
            <a:off x="4815730" y="6803584"/>
            <a:ext cx="476250" cy="476250"/>
          </a:xfrm>
          <a:prstGeom prst="rect">
            <a:avLst/>
          </a:prstGeom>
          <a:noFill/>
          <a:ln>
            <a:noFill/>
          </a:ln>
        </p:spPr>
      </p:pic>
      <p:pic>
        <p:nvPicPr>
          <p:cNvPr id="1415" name="Google Shape;1415;p45"/>
          <p:cNvPicPr preferRelativeResize="0"/>
          <p:nvPr/>
        </p:nvPicPr>
        <p:blipFill>
          <a:blip r:embed="rId4">
            <a:alphaModFix/>
          </a:blip>
          <a:stretch>
            <a:fillRect/>
          </a:stretch>
        </p:blipFill>
        <p:spPr>
          <a:xfrm rot="-2608747">
            <a:off x="5031180" y="6809304"/>
            <a:ext cx="476250" cy="476250"/>
          </a:xfrm>
          <a:prstGeom prst="rect">
            <a:avLst/>
          </a:prstGeom>
          <a:noFill/>
          <a:ln>
            <a:noFill/>
          </a:ln>
        </p:spPr>
      </p:pic>
      <p:pic>
        <p:nvPicPr>
          <p:cNvPr id="1416" name="Google Shape;1416;p45"/>
          <p:cNvPicPr preferRelativeResize="0"/>
          <p:nvPr/>
        </p:nvPicPr>
        <p:blipFill>
          <a:blip r:embed="rId4">
            <a:alphaModFix/>
          </a:blip>
          <a:stretch>
            <a:fillRect/>
          </a:stretch>
        </p:blipFill>
        <p:spPr>
          <a:xfrm rot="-2608747">
            <a:off x="5246631" y="6815025"/>
            <a:ext cx="476250" cy="476250"/>
          </a:xfrm>
          <a:prstGeom prst="rect">
            <a:avLst/>
          </a:prstGeom>
          <a:noFill/>
          <a:ln>
            <a:noFill/>
          </a:ln>
        </p:spPr>
      </p:pic>
      <p:pic>
        <p:nvPicPr>
          <p:cNvPr id="1417" name="Google Shape;1417;p45"/>
          <p:cNvPicPr preferRelativeResize="0"/>
          <p:nvPr/>
        </p:nvPicPr>
        <p:blipFill>
          <a:blip r:embed="rId4">
            <a:alphaModFix/>
          </a:blip>
          <a:stretch>
            <a:fillRect/>
          </a:stretch>
        </p:blipFill>
        <p:spPr>
          <a:xfrm rot="-2608747">
            <a:off x="5462081" y="6820745"/>
            <a:ext cx="476250" cy="476250"/>
          </a:xfrm>
          <a:prstGeom prst="rect">
            <a:avLst/>
          </a:prstGeom>
          <a:noFill/>
          <a:ln>
            <a:noFill/>
          </a:ln>
        </p:spPr>
      </p:pic>
      <p:pic>
        <p:nvPicPr>
          <p:cNvPr id="1418" name="Google Shape;1418;p45"/>
          <p:cNvPicPr preferRelativeResize="0"/>
          <p:nvPr/>
        </p:nvPicPr>
        <p:blipFill>
          <a:blip r:embed="rId4">
            <a:alphaModFix/>
          </a:blip>
          <a:stretch>
            <a:fillRect/>
          </a:stretch>
        </p:blipFill>
        <p:spPr>
          <a:xfrm rot="-2608747">
            <a:off x="5677531" y="6826465"/>
            <a:ext cx="476250" cy="476250"/>
          </a:xfrm>
          <a:prstGeom prst="rect">
            <a:avLst/>
          </a:prstGeom>
          <a:noFill/>
          <a:ln>
            <a:noFill/>
          </a:ln>
        </p:spPr>
      </p:pic>
      <p:pic>
        <p:nvPicPr>
          <p:cNvPr id="1419" name="Google Shape;1419;p45"/>
          <p:cNvPicPr preferRelativeResize="0"/>
          <p:nvPr/>
        </p:nvPicPr>
        <p:blipFill>
          <a:blip r:embed="rId4">
            <a:alphaModFix/>
          </a:blip>
          <a:stretch>
            <a:fillRect/>
          </a:stretch>
        </p:blipFill>
        <p:spPr>
          <a:xfrm rot="-2608747">
            <a:off x="5892981" y="6832185"/>
            <a:ext cx="476250" cy="476250"/>
          </a:xfrm>
          <a:prstGeom prst="rect">
            <a:avLst/>
          </a:prstGeom>
          <a:noFill/>
          <a:ln>
            <a:noFill/>
          </a:ln>
        </p:spPr>
      </p:pic>
      <p:pic>
        <p:nvPicPr>
          <p:cNvPr id="1420" name="Google Shape;1420;p45"/>
          <p:cNvPicPr preferRelativeResize="0"/>
          <p:nvPr/>
        </p:nvPicPr>
        <p:blipFill>
          <a:blip r:embed="rId4">
            <a:alphaModFix/>
          </a:blip>
          <a:stretch>
            <a:fillRect/>
          </a:stretch>
        </p:blipFill>
        <p:spPr>
          <a:xfrm rot="-2608747">
            <a:off x="6108432" y="6837906"/>
            <a:ext cx="476250" cy="476250"/>
          </a:xfrm>
          <a:prstGeom prst="rect">
            <a:avLst/>
          </a:prstGeom>
          <a:noFill/>
          <a:ln>
            <a:noFill/>
          </a:ln>
        </p:spPr>
      </p:pic>
      <p:pic>
        <p:nvPicPr>
          <p:cNvPr id="1421" name="Google Shape;1421;p45"/>
          <p:cNvPicPr preferRelativeResize="0"/>
          <p:nvPr/>
        </p:nvPicPr>
        <p:blipFill>
          <a:blip r:embed="rId4">
            <a:alphaModFix/>
          </a:blip>
          <a:stretch>
            <a:fillRect/>
          </a:stretch>
        </p:blipFill>
        <p:spPr>
          <a:xfrm rot="-2608747">
            <a:off x="6323882" y="6843626"/>
            <a:ext cx="476250" cy="476250"/>
          </a:xfrm>
          <a:prstGeom prst="rect">
            <a:avLst/>
          </a:prstGeom>
          <a:noFill/>
          <a:ln>
            <a:noFill/>
          </a:ln>
        </p:spPr>
      </p:pic>
      <p:pic>
        <p:nvPicPr>
          <p:cNvPr id="1422" name="Google Shape;1422;p45"/>
          <p:cNvPicPr preferRelativeResize="0"/>
          <p:nvPr/>
        </p:nvPicPr>
        <p:blipFill>
          <a:blip r:embed="rId4">
            <a:alphaModFix/>
          </a:blip>
          <a:stretch>
            <a:fillRect/>
          </a:stretch>
        </p:blipFill>
        <p:spPr>
          <a:xfrm rot="-2608747">
            <a:off x="6539332" y="6849346"/>
            <a:ext cx="476250" cy="476250"/>
          </a:xfrm>
          <a:prstGeom prst="rect">
            <a:avLst/>
          </a:prstGeom>
          <a:noFill/>
          <a:ln>
            <a:noFill/>
          </a:ln>
        </p:spPr>
      </p:pic>
      <p:pic>
        <p:nvPicPr>
          <p:cNvPr id="1423" name="Google Shape;1423;p45"/>
          <p:cNvPicPr preferRelativeResize="0"/>
          <p:nvPr/>
        </p:nvPicPr>
        <p:blipFill>
          <a:blip r:embed="rId4">
            <a:alphaModFix/>
          </a:blip>
          <a:stretch>
            <a:fillRect/>
          </a:stretch>
        </p:blipFill>
        <p:spPr>
          <a:xfrm rot="-2608747">
            <a:off x="6754782" y="6855067"/>
            <a:ext cx="476250" cy="476250"/>
          </a:xfrm>
          <a:prstGeom prst="rect">
            <a:avLst/>
          </a:prstGeom>
          <a:noFill/>
          <a:ln>
            <a:noFill/>
          </a:ln>
        </p:spPr>
      </p:pic>
      <p:pic>
        <p:nvPicPr>
          <p:cNvPr id="1424" name="Google Shape;1424;p45"/>
          <p:cNvPicPr preferRelativeResize="0"/>
          <p:nvPr/>
        </p:nvPicPr>
        <p:blipFill>
          <a:blip r:embed="rId4">
            <a:alphaModFix/>
          </a:blip>
          <a:stretch>
            <a:fillRect/>
          </a:stretch>
        </p:blipFill>
        <p:spPr>
          <a:xfrm rot="-2608747">
            <a:off x="6970232" y="6860787"/>
            <a:ext cx="476250" cy="476250"/>
          </a:xfrm>
          <a:prstGeom prst="rect">
            <a:avLst/>
          </a:prstGeom>
          <a:noFill/>
          <a:ln>
            <a:noFill/>
          </a:ln>
        </p:spPr>
      </p:pic>
      <p:pic>
        <p:nvPicPr>
          <p:cNvPr id="1425" name="Google Shape;1425;p45"/>
          <p:cNvPicPr preferRelativeResize="0"/>
          <p:nvPr/>
        </p:nvPicPr>
        <p:blipFill>
          <a:blip r:embed="rId4">
            <a:alphaModFix/>
          </a:blip>
          <a:stretch>
            <a:fillRect/>
          </a:stretch>
        </p:blipFill>
        <p:spPr>
          <a:xfrm rot="-2608747">
            <a:off x="7185683" y="6866507"/>
            <a:ext cx="476250" cy="476250"/>
          </a:xfrm>
          <a:prstGeom prst="rect">
            <a:avLst/>
          </a:prstGeom>
          <a:noFill/>
          <a:ln>
            <a:noFill/>
          </a:ln>
        </p:spPr>
      </p:pic>
      <p:pic>
        <p:nvPicPr>
          <p:cNvPr id="1426" name="Google Shape;1426;p45"/>
          <p:cNvPicPr preferRelativeResize="0"/>
          <p:nvPr/>
        </p:nvPicPr>
        <p:blipFill>
          <a:blip r:embed="rId4">
            <a:alphaModFix/>
          </a:blip>
          <a:stretch>
            <a:fillRect/>
          </a:stretch>
        </p:blipFill>
        <p:spPr>
          <a:xfrm rot="-2608747">
            <a:off x="7401133" y="6872227"/>
            <a:ext cx="476250" cy="476250"/>
          </a:xfrm>
          <a:prstGeom prst="rect">
            <a:avLst/>
          </a:prstGeom>
          <a:noFill/>
          <a:ln>
            <a:noFill/>
          </a:ln>
        </p:spPr>
      </p:pic>
      <p:pic>
        <p:nvPicPr>
          <p:cNvPr id="1427" name="Google Shape;1427;p45"/>
          <p:cNvPicPr preferRelativeResize="0"/>
          <p:nvPr/>
        </p:nvPicPr>
        <p:blipFill>
          <a:blip r:embed="rId4">
            <a:alphaModFix/>
          </a:blip>
          <a:stretch>
            <a:fillRect/>
          </a:stretch>
        </p:blipFill>
        <p:spPr>
          <a:xfrm rot="-2608747">
            <a:off x="7616583" y="6877948"/>
            <a:ext cx="476250" cy="476250"/>
          </a:xfrm>
          <a:prstGeom prst="rect">
            <a:avLst/>
          </a:prstGeom>
          <a:noFill/>
          <a:ln>
            <a:noFill/>
          </a:ln>
        </p:spPr>
      </p:pic>
      <p:pic>
        <p:nvPicPr>
          <p:cNvPr id="1428" name="Google Shape;1428;p45"/>
          <p:cNvPicPr preferRelativeResize="0"/>
          <p:nvPr/>
        </p:nvPicPr>
        <p:blipFill>
          <a:blip r:embed="rId4">
            <a:alphaModFix/>
          </a:blip>
          <a:stretch>
            <a:fillRect/>
          </a:stretch>
        </p:blipFill>
        <p:spPr>
          <a:xfrm rot="-2608747">
            <a:off x="7832033" y="6883668"/>
            <a:ext cx="476250" cy="476250"/>
          </a:xfrm>
          <a:prstGeom prst="rect">
            <a:avLst/>
          </a:prstGeom>
          <a:noFill/>
          <a:ln>
            <a:noFill/>
          </a:ln>
        </p:spPr>
      </p:pic>
      <p:pic>
        <p:nvPicPr>
          <p:cNvPr id="1429" name="Google Shape;1429;p45"/>
          <p:cNvPicPr preferRelativeResize="0"/>
          <p:nvPr/>
        </p:nvPicPr>
        <p:blipFill>
          <a:blip r:embed="rId4">
            <a:alphaModFix/>
          </a:blip>
          <a:stretch>
            <a:fillRect/>
          </a:stretch>
        </p:blipFill>
        <p:spPr>
          <a:xfrm rot="-2608747">
            <a:off x="8047484" y="6889388"/>
            <a:ext cx="476250" cy="476250"/>
          </a:xfrm>
          <a:prstGeom prst="rect">
            <a:avLst/>
          </a:prstGeom>
          <a:noFill/>
          <a:ln>
            <a:noFill/>
          </a:ln>
        </p:spPr>
      </p:pic>
      <p:pic>
        <p:nvPicPr>
          <p:cNvPr id="1430" name="Google Shape;1430;p45"/>
          <p:cNvPicPr preferRelativeResize="0"/>
          <p:nvPr/>
        </p:nvPicPr>
        <p:blipFill>
          <a:blip r:embed="rId4">
            <a:alphaModFix/>
          </a:blip>
          <a:stretch>
            <a:fillRect/>
          </a:stretch>
        </p:blipFill>
        <p:spPr>
          <a:xfrm rot="-2608747">
            <a:off x="8262934" y="6895109"/>
            <a:ext cx="476250" cy="476250"/>
          </a:xfrm>
          <a:prstGeom prst="rect">
            <a:avLst/>
          </a:prstGeom>
          <a:noFill/>
          <a:ln>
            <a:noFill/>
          </a:ln>
        </p:spPr>
      </p:pic>
      <p:pic>
        <p:nvPicPr>
          <p:cNvPr id="1431" name="Google Shape;1431;p45"/>
          <p:cNvPicPr preferRelativeResize="0"/>
          <p:nvPr/>
        </p:nvPicPr>
        <p:blipFill>
          <a:blip r:embed="rId4">
            <a:alphaModFix/>
          </a:blip>
          <a:stretch>
            <a:fillRect/>
          </a:stretch>
        </p:blipFill>
        <p:spPr>
          <a:xfrm rot="-2608747">
            <a:off x="8478384" y="6900829"/>
            <a:ext cx="476250" cy="476250"/>
          </a:xfrm>
          <a:prstGeom prst="rect">
            <a:avLst/>
          </a:prstGeom>
          <a:noFill/>
          <a:ln>
            <a:noFill/>
          </a:ln>
        </p:spPr>
      </p:pic>
      <p:pic>
        <p:nvPicPr>
          <p:cNvPr id="1432" name="Google Shape;1432;p45"/>
          <p:cNvPicPr preferRelativeResize="0"/>
          <p:nvPr/>
        </p:nvPicPr>
        <p:blipFill>
          <a:blip r:embed="rId4">
            <a:alphaModFix/>
          </a:blip>
          <a:stretch>
            <a:fillRect/>
          </a:stretch>
        </p:blipFill>
        <p:spPr>
          <a:xfrm rot="-2608747">
            <a:off x="8693834" y="6906549"/>
            <a:ext cx="476250" cy="476250"/>
          </a:xfrm>
          <a:prstGeom prst="rect">
            <a:avLst/>
          </a:prstGeom>
          <a:noFill/>
          <a:ln>
            <a:noFill/>
          </a:ln>
        </p:spPr>
      </p:pic>
      <p:pic>
        <p:nvPicPr>
          <p:cNvPr id="1433" name="Google Shape;1433;p45"/>
          <p:cNvPicPr preferRelativeResize="0"/>
          <p:nvPr/>
        </p:nvPicPr>
        <p:blipFill>
          <a:blip r:embed="rId4">
            <a:alphaModFix/>
          </a:blip>
          <a:stretch>
            <a:fillRect/>
          </a:stretch>
        </p:blipFill>
        <p:spPr>
          <a:xfrm rot="-2608747">
            <a:off x="-66507" y="6970606"/>
            <a:ext cx="476250" cy="476250"/>
          </a:xfrm>
          <a:prstGeom prst="rect">
            <a:avLst/>
          </a:prstGeom>
          <a:noFill/>
          <a:ln>
            <a:noFill/>
          </a:ln>
        </p:spPr>
      </p:pic>
      <p:pic>
        <p:nvPicPr>
          <p:cNvPr id="1434" name="Google Shape;1434;p45"/>
          <p:cNvPicPr preferRelativeResize="0"/>
          <p:nvPr/>
        </p:nvPicPr>
        <p:blipFill>
          <a:blip r:embed="rId4">
            <a:alphaModFix/>
          </a:blip>
          <a:stretch>
            <a:fillRect/>
          </a:stretch>
        </p:blipFill>
        <p:spPr>
          <a:xfrm rot="-2608747">
            <a:off x="148943" y="6976326"/>
            <a:ext cx="476250" cy="476250"/>
          </a:xfrm>
          <a:prstGeom prst="rect">
            <a:avLst/>
          </a:prstGeom>
          <a:noFill/>
          <a:ln>
            <a:noFill/>
          </a:ln>
        </p:spPr>
      </p:pic>
      <p:pic>
        <p:nvPicPr>
          <p:cNvPr id="1435" name="Google Shape;1435;p45"/>
          <p:cNvPicPr preferRelativeResize="0"/>
          <p:nvPr/>
        </p:nvPicPr>
        <p:blipFill>
          <a:blip r:embed="rId4">
            <a:alphaModFix/>
          </a:blip>
          <a:stretch>
            <a:fillRect/>
          </a:stretch>
        </p:blipFill>
        <p:spPr>
          <a:xfrm rot="-2608747">
            <a:off x="364393" y="6982047"/>
            <a:ext cx="476250" cy="476250"/>
          </a:xfrm>
          <a:prstGeom prst="rect">
            <a:avLst/>
          </a:prstGeom>
          <a:noFill/>
          <a:ln>
            <a:noFill/>
          </a:ln>
        </p:spPr>
      </p:pic>
      <p:pic>
        <p:nvPicPr>
          <p:cNvPr id="1436" name="Google Shape;1436;p45"/>
          <p:cNvPicPr preferRelativeResize="0"/>
          <p:nvPr/>
        </p:nvPicPr>
        <p:blipFill>
          <a:blip r:embed="rId4">
            <a:alphaModFix/>
          </a:blip>
          <a:stretch>
            <a:fillRect/>
          </a:stretch>
        </p:blipFill>
        <p:spPr>
          <a:xfrm rot="-2608747">
            <a:off x="579843" y="6987767"/>
            <a:ext cx="476250" cy="476250"/>
          </a:xfrm>
          <a:prstGeom prst="rect">
            <a:avLst/>
          </a:prstGeom>
          <a:noFill/>
          <a:ln>
            <a:noFill/>
          </a:ln>
        </p:spPr>
      </p:pic>
      <p:pic>
        <p:nvPicPr>
          <p:cNvPr id="1437" name="Google Shape;1437;p45"/>
          <p:cNvPicPr preferRelativeResize="0"/>
          <p:nvPr/>
        </p:nvPicPr>
        <p:blipFill>
          <a:blip r:embed="rId4">
            <a:alphaModFix/>
          </a:blip>
          <a:stretch>
            <a:fillRect/>
          </a:stretch>
        </p:blipFill>
        <p:spPr>
          <a:xfrm rot="-2608747">
            <a:off x="795294" y="6993487"/>
            <a:ext cx="476250" cy="476250"/>
          </a:xfrm>
          <a:prstGeom prst="rect">
            <a:avLst/>
          </a:prstGeom>
          <a:noFill/>
          <a:ln>
            <a:noFill/>
          </a:ln>
        </p:spPr>
      </p:pic>
      <p:pic>
        <p:nvPicPr>
          <p:cNvPr id="1438" name="Google Shape;1438;p45"/>
          <p:cNvPicPr preferRelativeResize="0"/>
          <p:nvPr/>
        </p:nvPicPr>
        <p:blipFill>
          <a:blip r:embed="rId4">
            <a:alphaModFix/>
          </a:blip>
          <a:stretch>
            <a:fillRect/>
          </a:stretch>
        </p:blipFill>
        <p:spPr>
          <a:xfrm rot="-2608747">
            <a:off x="1010744" y="6999208"/>
            <a:ext cx="476250" cy="476250"/>
          </a:xfrm>
          <a:prstGeom prst="rect">
            <a:avLst/>
          </a:prstGeom>
          <a:noFill/>
          <a:ln>
            <a:noFill/>
          </a:ln>
        </p:spPr>
      </p:pic>
      <p:pic>
        <p:nvPicPr>
          <p:cNvPr id="1439" name="Google Shape;1439;p45"/>
          <p:cNvPicPr preferRelativeResize="0"/>
          <p:nvPr/>
        </p:nvPicPr>
        <p:blipFill>
          <a:blip r:embed="rId4">
            <a:alphaModFix/>
          </a:blip>
          <a:stretch>
            <a:fillRect/>
          </a:stretch>
        </p:blipFill>
        <p:spPr>
          <a:xfrm rot="-2608747">
            <a:off x="1226194" y="7004928"/>
            <a:ext cx="476250" cy="476250"/>
          </a:xfrm>
          <a:prstGeom prst="rect">
            <a:avLst/>
          </a:prstGeom>
          <a:noFill/>
          <a:ln>
            <a:noFill/>
          </a:ln>
        </p:spPr>
      </p:pic>
      <p:pic>
        <p:nvPicPr>
          <p:cNvPr id="1440" name="Google Shape;1440;p45"/>
          <p:cNvPicPr preferRelativeResize="0"/>
          <p:nvPr/>
        </p:nvPicPr>
        <p:blipFill>
          <a:blip r:embed="rId4">
            <a:alphaModFix/>
          </a:blip>
          <a:stretch>
            <a:fillRect/>
          </a:stretch>
        </p:blipFill>
        <p:spPr>
          <a:xfrm rot="-2608747">
            <a:off x="1441644" y="7010648"/>
            <a:ext cx="476250" cy="476250"/>
          </a:xfrm>
          <a:prstGeom prst="rect">
            <a:avLst/>
          </a:prstGeom>
          <a:noFill/>
          <a:ln>
            <a:noFill/>
          </a:ln>
        </p:spPr>
      </p:pic>
      <p:pic>
        <p:nvPicPr>
          <p:cNvPr id="1441" name="Google Shape;1441;p45"/>
          <p:cNvPicPr preferRelativeResize="0"/>
          <p:nvPr/>
        </p:nvPicPr>
        <p:blipFill>
          <a:blip r:embed="rId4">
            <a:alphaModFix/>
          </a:blip>
          <a:stretch>
            <a:fillRect/>
          </a:stretch>
        </p:blipFill>
        <p:spPr>
          <a:xfrm rot="-2608747">
            <a:off x="1657095" y="7016368"/>
            <a:ext cx="476250" cy="476250"/>
          </a:xfrm>
          <a:prstGeom prst="rect">
            <a:avLst/>
          </a:prstGeom>
          <a:noFill/>
          <a:ln>
            <a:noFill/>
          </a:ln>
        </p:spPr>
      </p:pic>
      <p:pic>
        <p:nvPicPr>
          <p:cNvPr id="1442" name="Google Shape;1442;p45"/>
          <p:cNvPicPr preferRelativeResize="0"/>
          <p:nvPr/>
        </p:nvPicPr>
        <p:blipFill>
          <a:blip r:embed="rId4">
            <a:alphaModFix/>
          </a:blip>
          <a:stretch>
            <a:fillRect/>
          </a:stretch>
        </p:blipFill>
        <p:spPr>
          <a:xfrm rot="-2608747">
            <a:off x="1872545" y="7022089"/>
            <a:ext cx="476250" cy="476250"/>
          </a:xfrm>
          <a:prstGeom prst="rect">
            <a:avLst/>
          </a:prstGeom>
          <a:noFill/>
          <a:ln>
            <a:noFill/>
          </a:ln>
        </p:spPr>
      </p:pic>
      <p:pic>
        <p:nvPicPr>
          <p:cNvPr id="1443" name="Google Shape;1443;p45"/>
          <p:cNvPicPr preferRelativeResize="0"/>
          <p:nvPr/>
        </p:nvPicPr>
        <p:blipFill>
          <a:blip r:embed="rId4">
            <a:alphaModFix/>
          </a:blip>
          <a:stretch>
            <a:fillRect/>
          </a:stretch>
        </p:blipFill>
        <p:spPr>
          <a:xfrm rot="-2608747">
            <a:off x="2087995" y="7027809"/>
            <a:ext cx="476250" cy="476250"/>
          </a:xfrm>
          <a:prstGeom prst="rect">
            <a:avLst/>
          </a:prstGeom>
          <a:noFill/>
          <a:ln>
            <a:noFill/>
          </a:ln>
        </p:spPr>
      </p:pic>
      <p:pic>
        <p:nvPicPr>
          <p:cNvPr id="1444" name="Google Shape;1444;p45"/>
          <p:cNvPicPr preferRelativeResize="0"/>
          <p:nvPr/>
        </p:nvPicPr>
        <p:blipFill>
          <a:blip r:embed="rId4">
            <a:alphaModFix/>
          </a:blip>
          <a:stretch>
            <a:fillRect/>
          </a:stretch>
        </p:blipFill>
        <p:spPr>
          <a:xfrm rot="-2608747">
            <a:off x="2303445" y="7033529"/>
            <a:ext cx="476250" cy="476250"/>
          </a:xfrm>
          <a:prstGeom prst="rect">
            <a:avLst/>
          </a:prstGeom>
          <a:noFill/>
          <a:ln>
            <a:noFill/>
          </a:ln>
        </p:spPr>
      </p:pic>
      <p:pic>
        <p:nvPicPr>
          <p:cNvPr id="1445" name="Google Shape;1445;p45"/>
          <p:cNvPicPr preferRelativeResize="0"/>
          <p:nvPr/>
        </p:nvPicPr>
        <p:blipFill>
          <a:blip r:embed="rId4">
            <a:alphaModFix/>
          </a:blip>
          <a:stretch>
            <a:fillRect/>
          </a:stretch>
        </p:blipFill>
        <p:spPr>
          <a:xfrm rot="-2608747">
            <a:off x="2518895" y="7039250"/>
            <a:ext cx="476250" cy="476250"/>
          </a:xfrm>
          <a:prstGeom prst="rect">
            <a:avLst/>
          </a:prstGeom>
          <a:noFill/>
          <a:ln>
            <a:noFill/>
          </a:ln>
        </p:spPr>
      </p:pic>
      <p:pic>
        <p:nvPicPr>
          <p:cNvPr id="1446" name="Google Shape;1446;p45"/>
          <p:cNvPicPr preferRelativeResize="0"/>
          <p:nvPr/>
        </p:nvPicPr>
        <p:blipFill>
          <a:blip r:embed="rId4">
            <a:alphaModFix/>
          </a:blip>
          <a:stretch>
            <a:fillRect/>
          </a:stretch>
        </p:blipFill>
        <p:spPr>
          <a:xfrm rot="-2608747">
            <a:off x="2734346" y="7044970"/>
            <a:ext cx="476250" cy="476250"/>
          </a:xfrm>
          <a:prstGeom prst="rect">
            <a:avLst/>
          </a:prstGeom>
          <a:noFill/>
          <a:ln>
            <a:noFill/>
          </a:ln>
        </p:spPr>
      </p:pic>
      <p:pic>
        <p:nvPicPr>
          <p:cNvPr id="1447" name="Google Shape;1447;p45"/>
          <p:cNvPicPr preferRelativeResize="0"/>
          <p:nvPr/>
        </p:nvPicPr>
        <p:blipFill>
          <a:blip r:embed="rId4">
            <a:alphaModFix/>
          </a:blip>
          <a:stretch>
            <a:fillRect/>
          </a:stretch>
        </p:blipFill>
        <p:spPr>
          <a:xfrm rot="-2608747">
            <a:off x="2949796" y="7050690"/>
            <a:ext cx="476250" cy="476250"/>
          </a:xfrm>
          <a:prstGeom prst="rect">
            <a:avLst/>
          </a:prstGeom>
          <a:noFill/>
          <a:ln>
            <a:noFill/>
          </a:ln>
        </p:spPr>
      </p:pic>
      <p:pic>
        <p:nvPicPr>
          <p:cNvPr id="1448" name="Google Shape;1448;p45"/>
          <p:cNvPicPr preferRelativeResize="0"/>
          <p:nvPr/>
        </p:nvPicPr>
        <p:blipFill>
          <a:blip r:embed="rId4">
            <a:alphaModFix/>
          </a:blip>
          <a:stretch>
            <a:fillRect/>
          </a:stretch>
        </p:blipFill>
        <p:spPr>
          <a:xfrm rot="-2608747">
            <a:off x="3165246" y="7056410"/>
            <a:ext cx="476250" cy="476250"/>
          </a:xfrm>
          <a:prstGeom prst="rect">
            <a:avLst/>
          </a:prstGeom>
          <a:noFill/>
          <a:ln>
            <a:noFill/>
          </a:ln>
        </p:spPr>
      </p:pic>
      <p:pic>
        <p:nvPicPr>
          <p:cNvPr id="1449" name="Google Shape;1449;p45"/>
          <p:cNvPicPr preferRelativeResize="0"/>
          <p:nvPr/>
        </p:nvPicPr>
        <p:blipFill>
          <a:blip r:embed="rId4">
            <a:alphaModFix/>
          </a:blip>
          <a:stretch>
            <a:fillRect/>
          </a:stretch>
        </p:blipFill>
        <p:spPr>
          <a:xfrm rot="-2608747">
            <a:off x="3380696" y="7062131"/>
            <a:ext cx="476250" cy="476250"/>
          </a:xfrm>
          <a:prstGeom prst="rect">
            <a:avLst/>
          </a:prstGeom>
          <a:noFill/>
          <a:ln>
            <a:noFill/>
          </a:ln>
        </p:spPr>
      </p:pic>
      <p:pic>
        <p:nvPicPr>
          <p:cNvPr id="1450" name="Google Shape;1450;p45"/>
          <p:cNvPicPr preferRelativeResize="0"/>
          <p:nvPr/>
        </p:nvPicPr>
        <p:blipFill>
          <a:blip r:embed="rId4">
            <a:alphaModFix/>
          </a:blip>
          <a:stretch>
            <a:fillRect/>
          </a:stretch>
        </p:blipFill>
        <p:spPr>
          <a:xfrm rot="-2608747">
            <a:off x="3596147" y="7067851"/>
            <a:ext cx="476250" cy="476250"/>
          </a:xfrm>
          <a:prstGeom prst="rect">
            <a:avLst/>
          </a:prstGeom>
          <a:noFill/>
          <a:ln>
            <a:noFill/>
          </a:ln>
        </p:spPr>
      </p:pic>
      <p:pic>
        <p:nvPicPr>
          <p:cNvPr id="1451" name="Google Shape;1451;p45"/>
          <p:cNvPicPr preferRelativeResize="0"/>
          <p:nvPr/>
        </p:nvPicPr>
        <p:blipFill>
          <a:blip r:embed="rId4">
            <a:alphaModFix/>
          </a:blip>
          <a:stretch>
            <a:fillRect/>
          </a:stretch>
        </p:blipFill>
        <p:spPr>
          <a:xfrm rot="-2608747">
            <a:off x="3811597" y="7073571"/>
            <a:ext cx="476250" cy="476250"/>
          </a:xfrm>
          <a:prstGeom prst="rect">
            <a:avLst/>
          </a:prstGeom>
          <a:noFill/>
          <a:ln>
            <a:noFill/>
          </a:ln>
        </p:spPr>
      </p:pic>
      <p:pic>
        <p:nvPicPr>
          <p:cNvPr id="1452" name="Google Shape;1452;p45"/>
          <p:cNvPicPr preferRelativeResize="0"/>
          <p:nvPr/>
        </p:nvPicPr>
        <p:blipFill>
          <a:blip r:embed="rId4">
            <a:alphaModFix/>
          </a:blip>
          <a:stretch>
            <a:fillRect/>
          </a:stretch>
        </p:blipFill>
        <p:spPr>
          <a:xfrm rot="-2608747">
            <a:off x="4027047" y="7079292"/>
            <a:ext cx="476250" cy="476250"/>
          </a:xfrm>
          <a:prstGeom prst="rect">
            <a:avLst/>
          </a:prstGeom>
          <a:noFill/>
          <a:ln>
            <a:noFill/>
          </a:ln>
        </p:spPr>
      </p:pic>
      <p:pic>
        <p:nvPicPr>
          <p:cNvPr id="1453" name="Google Shape;1453;p45"/>
          <p:cNvPicPr preferRelativeResize="0"/>
          <p:nvPr/>
        </p:nvPicPr>
        <p:blipFill>
          <a:blip r:embed="rId4">
            <a:alphaModFix/>
          </a:blip>
          <a:stretch>
            <a:fillRect/>
          </a:stretch>
        </p:blipFill>
        <p:spPr>
          <a:xfrm rot="-2608747">
            <a:off x="4242497" y="7085012"/>
            <a:ext cx="476250" cy="476250"/>
          </a:xfrm>
          <a:prstGeom prst="rect">
            <a:avLst/>
          </a:prstGeom>
          <a:noFill/>
          <a:ln>
            <a:noFill/>
          </a:ln>
        </p:spPr>
      </p:pic>
      <p:pic>
        <p:nvPicPr>
          <p:cNvPr id="1454" name="Google Shape;1454;p45"/>
          <p:cNvPicPr preferRelativeResize="0"/>
          <p:nvPr/>
        </p:nvPicPr>
        <p:blipFill>
          <a:blip r:embed="rId4">
            <a:alphaModFix/>
          </a:blip>
          <a:stretch>
            <a:fillRect/>
          </a:stretch>
        </p:blipFill>
        <p:spPr>
          <a:xfrm rot="-2608747">
            <a:off x="4457947" y="7090732"/>
            <a:ext cx="476250" cy="476250"/>
          </a:xfrm>
          <a:prstGeom prst="rect">
            <a:avLst/>
          </a:prstGeom>
          <a:noFill/>
          <a:ln>
            <a:noFill/>
          </a:ln>
        </p:spPr>
      </p:pic>
      <p:pic>
        <p:nvPicPr>
          <p:cNvPr id="1455" name="Google Shape;1455;p45"/>
          <p:cNvPicPr preferRelativeResize="0"/>
          <p:nvPr/>
        </p:nvPicPr>
        <p:blipFill>
          <a:blip r:embed="rId4">
            <a:alphaModFix/>
          </a:blip>
          <a:stretch>
            <a:fillRect/>
          </a:stretch>
        </p:blipFill>
        <p:spPr>
          <a:xfrm rot="-2608747">
            <a:off x="4673398" y="7096452"/>
            <a:ext cx="476250" cy="476250"/>
          </a:xfrm>
          <a:prstGeom prst="rect">
            <a:avLst/>
          </a:prstGeom>
          <a:noFill/>
          <a:ln>
            <a:noFill/>
          </a:ln>
        </p:spPr>
      </p:pic>
      <p:pic>
        <p:nvPicPr>
          <p:cNvPr id="1456" name="Google Shape;1456;p45"/>
          <p:cNvPicPr preferRelativeResize="0"/>
          <p:nvPr/>
        </p:nvPicPr>
        <p:blipFill>
          <a:blip r:embed="rId4">
            <a:alphaModFix/>
          </a:blip>
          <a:stretch>
            <a:fillRect/>
          </a:stretch>
        </p:blipFill>
        <p:spPr>
          <a:xfrm rot="-2608747">
            <a:off x="4888848" y="7102173"/>
            <a:ext cx="476250" cy="476250"/>
          </a:xfrm>
          <a:prstGeom prst="rect">
            <a:avLst/>
          </a:prstGeom>
          <a:noFill/>
          <a:ln>
            <a:noFill/>
          </a:ln>
        </p:spPr>
      </p:pic>
      <p:pic>
        <p:nvPicPr>
          <p:cNvPr id="1457" name="Google Shape;1457;p45"/>
          <p:cNvPicPr preferRelativeResize="0"/>
          <p:nvPr/>
        </p:nvPicPr>
        <p:blipFill>
          <a:blip r:embed="rId4">
            <a:alphaModFix/>
          </a:blip>
          <a:stretch>
            <a:fillRect/>
          </a:stretch>
        </p:blipFill>
        <p:spPr>
          <a:xfrm rot="-2608747">
            <a:off x="5104298" y="7107893"/>
            <a:ext cx="476250" cy="476250"/>
          </a:xfrm>
          <a:prstGeom prst="rect">
            <a:avLst/>
          </a:prstGeom>
          <a:noFill/>
          <a:ln>
            <a:noFill/>
          </a:ln>
        </p:spPr>
      </p:pic>
      <p:pic>
        <p:nvPicPr>
          <p:cNvPr id="1458" name="Google Shape;1458;p45"/>
          <p:cNvPicPr preferRelativeResize="0"/>
          <p:nvPr/>
        </p:nvPicPr>
        <p:blipFill>
          <a:blip r:embed="rId4">
            <a:alphaModFix/>
          </a:blip>
          <a:stretch>
            <a:fillRect/>
          </a:stretch>
        </p:blipFill>
        <p:spPr>
          <a:xfrm rot="-2608747">
            <a:off x="5319748" y="7113613"/>
            <a:ext cx="476250" cy="476250"/>
          </a:xfrm>
          <a:prstGeom prst="rect">
            <a:avLst/>
          </a:prstGeom>
          <a:noFill/>
          <a:ln>
            <a:noFill/>
          </a:ln>
        </p:spPr>
      </p:pic>
      <p:pic>
        <p:nvPicPr>
          <p:cNvPr id="1459" name="Google Shape;1459;p45"/>
          <p:cNvPicPr preferRelativeResize="0"/>
          <p:nvPr/>
        </p:nvPicPr>
        <p:blipFill>
          <a:blip r:embed="rId4">
            <a:alphaModFix/>
          </a:blip>
          <a:stretch>
            <a:fillRect/>
          </a:stretch>
        </p:blipFill>
        <p:spPr>
          <a:xfrm rot="-2608747">
            <a:off x="5535199" y="7119334"/>
            <a:ext cx="476250" cy="476250"/>
          </a:xfrm>
          <a:prstGeom prst="rect">
            <a:avLst/>
          </a:prstGeom>
          <a:noFill/>
          <a:ln>
            <a:noFill/>
          </a:ln>
        </p:spPr>
      </p:pic>
      <p:pic>
        <p:nvPicPr>
          <p:cNvPr id="1460" name="Google Shape;1460;p45"/>
          <p:cNvPicPr preferRelativeResize="0"/>
          <p:nvPr/>
        </p:nvPicPr>
        <p:blipFill>
          <a:blip r:embed="rId4">
            <a:alphaModFix/>
          </a:blip>
          <a:stretch>
            <a:fillRect/>
          </a:stretch>
        </p:blipFill>
        <p:spPr>
          <a:xfrm rot="-2608747">
            <a:off x="5750649" y="7125054"/>
            <a:ext cx="476250" cy="476250"/>
          </a:xfrm>
          <a:prstGeom prst="rect">
            <a:avLst/>
          </a:prstGeom>
          <a:noFill/>
          <a:ln>
            <a:noFill/>
          </a:ln>
        </p:spPr>
      </p:pic>
      <p:pic>
        <p:nvPicPr>
          <p:cNvPr id="1461" name="Google Shape;1461;p45"/>
          <p:cNvPicPr preferRelativeResize="0"/>
          <p:nvPr/>
        </p:nvPicPr>
        <p:blipFill>
          <a:blip r:embed="rId4">
            <a:alphaModFix/>
          </a:blip>
          <a:stretch>
            <a:fillRect/>
          </a:stretch>
        </p:blipFill>
        <p:spPr>
          <a:xfrm rot="-2608747">
            <a:off x="5966099" y="7130774"/>
            <a:ext cx="476250" cy="476250"/>
          </a:xfrm>
          <a:prstGeom prst="rect">
            <a:avLst/>
          </a:prstGeom>
          <a:noFill/>
          <a:ln>
            <a:noFill/>
          </a:ln>
        </p:spPr>
      </p:pic>
      <p:pic>
        <p:nvPicPr>
          <p:cNvPr id="1462" name="Google Shape;1462;p45"/>
          <p:cNvPicPr preferRelativeResize="0"/>
          <p:nvPr/>
        </p:nvPicPr>
        <p:blipFill>
          <a:blip r:embed="rId4">
            <a:alphaModFix/>
          </a:blip>
          <a:stretch>
            <a:fillRect/>
          </a:stretch>
        </p:blipFill>
        <p:spPr>
          <a:xfrm rot="-2608747">
            <a:off x="6181549" y="7136494"/>
            <a:ext cx="476250" cy="476250"/>
          </a:xfrm>
          <a:prstGeom prst="rect">
            <a:avLst/>
          </a:prstGeom>
          <a:noFill/>
          <a:ln>
            <a:noFill/>
          </a:ln>
        </p:spPr>
      </p:pic>
      <p:pic>
        <p:nvPicPr>
          <p:cNvPr id="1463" name="Google Shape;1463;p45"/>
          <p:cNvPicPr preferRelativeResize="0"/>
          <p:nvPr/>
        </p:nvPicPr>
        <p:blipFill>
          <a:blip r:embed="rId4">
            <a:alphaModFix/>
          </a:blip>
          <a:stretch>
            <a:fillRect/>
          </a:stretch>
        </p:blipFill>
        <p:spPr>
          <a:xfrm rot="-2608747">
            <a:off x="6396999" y="7142215"/>
            <a:ext cx="476250" cy="476250"/>
          </a:xfrm>
          <a:prstGeom prst="rect">
            <a:avLst/>
          </a:prstGeom>
          <a:noFill/>
          <a:ln>
            <a:noFill/>
          </a:ln>
        </p:spPr>
      </p:pic>
      <p:pic>
        <p:nvPicPr>
          <p:cNvPr id="1464" name="Google Shape;1464;p45"/>
          <p:cNvPicPr preferRelativeResize="0"/>
          <p:nvPr/>
        </p:nvPicPr>
        <p:blipFill>
          <a:blip r:embed="rId4">
            <a:alphaModFix/>
          </a:blip>
          <a:stretch>
            <a:fillRect/>
          </a:stretch>
        </p:blipFill>
        <p:spPr>
          <a:xfrm rot="-2608747">
            <a:off x="6612450" y="7147935"/>
            <a:ext cx="476250" cy="476250"/>
          </a:xfrm>
          <a:prstGeom prst="rect">
            <a:avLst/>
          </a:prstGeom>
          <a:noFill/>
          <a:ln>
            <a:noFill/>
          </a:ln>
        </p:spPr>
      </p:pic>
      <p:pic>
        <p:nvPicPr>
          <p:cNvPr id="1465" name="Google Shape;1465;p45"/>
          <p:cNvPicPr preferRelativeResize="0"/>
          <p:nvPr/>
        </p:nvPicPr>
        <p:blipFill>
          <a:blip r:embed="rId4">
            <a:alphaModFix/>
          </a:blip>
          <a:stretch>
            <a:fillRect/>
          </a:stretch>
        </p:blipFill>
        <p:spPr>
          <a:xfrm rot="-2608747">
            <a:off x="6827900" y="7153655"/>
            <a:ext cx="476250" cy="476250"/>
          </a:xfrm>
          <a:prstGeom prst="rect">
            <a:avLst/>
          </a:prstGeom>
          <a:noFill/>
          <a:ln>
            <a:noFill/>
          </a:ln>
        </p:spPr>
      </p:pic>
      <p:pic>
        <p:nvPicPr>
          <p:cNvPr id="1466" name="Google Shape;1466;p45"/>
          <p:cNvPicPr preferRelativeResize="0"/>
          <p:nvPr/>
        </p:nvPicPr>
        <p:blipFill>
          <a:blip r:embed="rId4">
            <a:alphaModFix/>
          </a:blip>
          <a:stretch>
            <a:fillRect/>
          </a:stretch>
        </p:blipFill>
        <p:spPr>
          <a:xfrm rot="-2608747">
            <a:off x="7043350" y="7159376"/>
            <a:ext cx="476250" cy="476250"/>
          </a:xfrm>
          <a:prstGeom prst="rect">
            <a:avLst/>
          </a:prstGeom>
          <a:noFill/>
          <a:ln>
            <a:noFill/>
          </a:ln>
        </p:spPr>
      </p:pic>
      <p:pic>
        <p:nvPicPr>
          <p:cNvPr id="1467" name="Google Shape;1467;p45"/>
          <p:cNvPicPr preferRelativeResize="0"/>
          <p:nvPr/>
        </p:nvPicPr>
        <p:blipFill>
          <a:blip r:embed="rId4">
            <a:alphaModFix/>
          </a:blip>
          <a:stretch>
            <a:fillRect/>
          </a:stretch>
        </p:blipFill>
        <p:spPr>
          <a:xfrm rot="-2608747">
            <a:off x="7258800" y="7165096"/>
            <a:ext cx="476250" cy="476250"/>
          </a:xfrm>
          <a:prstGeom prst="rect">
            <a:avLst/>
          </a:prstGeom>
          <a:noFill/>
          <a:ln>
            <a:noFill/>
          </a:ln>
        </p:spPr>
      </p:pic>
      <p:pic>
        <p:nvPicPr>
          <p:cNvPr id="1468" name="Google Shape;1468;p45"/>
          <p:cNvPicPr preferRelativeResize="0"/>
          <p:nvPr/>
        </p:nvPicPr>
        <p:blipFill>
          <a:blip r:embed="rId4">
            <a:alphaModFix/>
          </a:blip>
          <a:stretch>
            <a:fillRect/>
          </a:stretch>
        </p:blipFill>
        <p:spPr>
          <a:xfrm rot="-2608747">
            <a:off x="7474251" y="7170816"/>
            <a:ext cx="476250" cy="476250"/>
          </a:xfrm>
          <a:prstGeom prst="rect">
            <a:avLst/>
          </a:prstGeom>
          <a:noFill/>
          <a:ln>
            <a:noFill/>
          </a:ln>
        </p:spPr>
      </p:pic>
      <p:pic>
        <p:nvPicPr>
          <p:cNvPr id="1469" name="Google Shape;1469;p45"/>
          <p:cNvPicPr preferRelativeResize="0"/>
          <p:nvPr/>
        </p:nvPicPr>
        <p:blipFill>
          <a:blip r:embed="rId4">
            <a:alphaModFix/>
          </a:blip>
          <a:stretch>
            <a:fillRect/>
          </a:stretch>
        </p:blipFill>
        <p:spPr>
          <a:xfrm rot="-2608747">
            <a:off x="7689701" y="7176536"/>
            <a:ext cx="476250" cy="476250"/>
          </a:xfrm>
          <a:prstGeom prst="rect">
            <a:avLst/>
          </a:prstGeom>
          <a:noFill/>
          <a:ln>
            <a:noFill/>
          </a:ln>
        </p:spPr>
      </p:pic>
      <p:pic>
        <p:nvPicPr>
          <p:cNvPr id="1470" name="Google Shape;1470;p45"/>
          <p:cNvPicPr preferRelativeResize="0"/>
          <p:nvPr/>
        </p:nvPicPr>
        <p:blipFill>
          <a:blip r:embed="rId4">
            <a:alphaModFix/>
          </a:blip>
          <a:stretch>
            <a:fillRect/>
          </a:stretch>
        </p:blipFill>
        <p:spPr>
          <a:xfrm rot="-2608747">
            <a:off x="7905151" y="7182257"/>
            <a:ext cx="476250" cy="476250"/>
          </a:xfrm>
          <a:prstGeom prst="rect">
            <a:avLst/>
          </a:prstGeom>
          <a:noFill/>
          <a:ln>
            <a:noFill/>
          </a:ln>
        </p:spPr>
      </p:pic>
      <p:pic>
        <p:nvPicPr>
          <p:cNvPr id="1471" name="Google Shape;1471;p45"/>
          <p:cNvPicPr preferRelativeResize="0"/>
          <p:nvPr/>
        </p:nvPicPr>
        <p:blipFill>
          <a:blip r:embed="rId4">
            <a:alphaModFix/>
          </a:blip>
          <a:stretch>
            <a:fillRect/>
          </a:stretch>
        </p:blipFill>
        <p:spPr>
          <a:xfrm rot="-2608747">
            <a:off x="8120601" y="7187977"/>
            <a:ext cx="476250" cy="476250"/>
          </a:xfrm>
          <a:prstGeom prst="rect">
            <a:avLst/>
          </a:prstGeom>
          <a:noFill/>
          <a:ln>
            <a:noFill/>
          </a:ln>
        </p:spPr>
      </p:pic>
      <p:pic>
        <p:nvPicPr>
          <p:cNvPr id="1472" name="Google Shape;1472;p45"/>
          <p:cNvPicPr preferRelativeResize="0"/>
          <p:nvPr/>
        </p:nvPicPr>
        <p:blipFill>
          <a:blip r:embed="rId4">
            <a:alphaModFix/>
          </a:blip>
          <a:stretch>
            <a:fillRect/>
          </a:stretch>
        </p:blipFill>
        <p:spPr>
          <a:xfrm rot="-2608747">
            <a:off x="8336051" y="7193697"/>
            <a:ext cx="476250" cy="476250"/>
          </a:xfrm>
          <a:prstGeom prst="rect">
            <a:avLst/>
          </a:prstGeom>
          <a:noFill/>
          <a:ln>
            <a:noFill/>
          </a:ln>
        </p:spPr>
      </p:pic>
      <p:pic>
        <p:nvPicPr>
          <p:cNvPr id="1473" name="Google Shape;1473;p45"/>
          <p:cNvPicPr preferRelativeResize="0"/>
          <p:nvPr/>
        </p:nvPicPr>
        <p:blipFill>
          <a:blip r:embed="rId4">
            <a:alphaModFix/>
          </a:blip>
          <a:stretch>
            <a:fillRect/>
          </a:stretch>
        </p:blipFill>
        <p:spPr>
          <a:xfrm rot="-2608747">
            <a:off x="8551502" y="7199418"/>
            <a:ext cx="476250" cy="476250"/>
          </a:xfrm>
          <a:prstGeom prst="rect">
            <a:avLst/>
          </a:prstGeom>
          <a:noFill/>
          <a:ln>
            <a:noFill/>
          </a:ln>
        </p:spPr>
      </p:pic>
      <p:pic>
        <p:nvPicPr>
          <p:cNvPr id="1474" name="Google Shape;1474;p45"/>
          <p:cNvPicPr preferRelativeResize="0"/>
          <p:nvPr/>
        </p:nvPicPr>
        <p:blipFill>
          <a:blip r:embed="rId4">
            <a:alphaModFix/>
          </a:blip>
          <a:stretch>
            <a:fillRect/>
          </a:stretch>
        </p:blipFill>
        <p:spPr>
          <a:xfrm rot="-2608747">
            <a:off x="8766952" y="7205138"/>
            <a:ext cx="476250" cy="476250"/>
          </a:xfrm>
          <a:prstGeom prst="rect">
            <a:avLst/>
          </a:prstGeom>
          <a:noFill/>
          <a:ln>
            <a:noFill/>
          </a:ln>
        </p:spPr>
      </p:pic>
      <p:pic>
        <p:nvPicPr>
          <p:cNvPr id="1475" name="Google Shape;1475;p45"/>
          <p:cNvPicPr preferRelativeResize="0"/>
          <p:nvPr/>
        </p:nvPicPr>
        <p:blipFill>
          <a:blip r:embed="rId4">
            <a:alphaModFix/>
          </a:blip>
          <a:stretch>
            <a:fillRect/>
          </a:stretch>
        </p:blipFill>
        <p:spPr>
          <a:xfrm rot="-2608747">
            <a:off x="8982402" y="7210858"/>
            <a:ext cx="476250" cy="476250"/>
          </a:xfrm>
          <a:prstGeom prst="rect">
            <a:avLst/>
          </a:prstGeom>
          <a:noFill/>
          <a:ln>
            <a:noFill/>
          </a:ln>
        </p:spPr>
      </p:pic>
      <p:pic>
        <p:nvPicPr>
          <p:cNvPr id="1476" name="Google Shape;1476;p45"/>
          <p:cNvPicPr preferRelativeResize="0"/>
          <p:nvPr/>
        </p:nvPicPr>
        <p:blipFill>
          <a:blip r:embed="rId4">
            <a:alphaModFix/>
          </a:blip>
          <a:stretch>
            <a:fillRect/>
          </a:stretch>
        </p:blipFill>
        <p:spPr>
          <a:xfrm rot="-2608747">
            <a:off x="165894" y="7298341"/>
            <a:ext cx="476250" cy="476250"/>
          </a:xfrm>
          <a:prstGeom prst="rect">
            <a:avLst/>
          </a:prstGeom>
          <a:noFill/>
          <a:ln>
            <a:noFill/>
          </a:ln>
        </p:spPr>
      </p:pic>
      <p:pic>
        <p:nvPicPr>
          <p:cNvPr id="1477" name="Google Shape;1477;p45"/>
          <p:cNvPicPr preferRelativeResize="0"/>
          <p:nvPr/>
        </p:nvPicPr>
        <p:blipFill>
          <a:blip r:embed="rId4">
            <a:alphaModFix/>
          </a:blip>
          <a:stretch>
            <a:fillRect/>
          </a:stretch>
        </p:blipFill>
        <p:spPr>
          <a:xfrm rot="-2608747">
            <a:off x="381344" y="7304061"/>
            <a:ext cx="476250" cy="476250"/>
          </a:xfrm>
          <a:prstGeom prst="rect">
            <a:avLst/>
          </a:prstGeom>
          <a:noFill/>
          <a:ln>
            <a:noFill/>
          </a:ln>
        </p:spPr>
      </p:pic>
      <p:pic>
        <p:nvPicPr>
          <p:cNvPr id="1478" name="Google Shape;1478;p45"/>
          <p:cNvPicPr preferRelativeResize="0"/>
          <p:nvPr/>
        </p:nvPicPr>
        <p:blipFill>
          <a:blip r:embed="rId4">
            <a:alphaModFix/>
          </a:blip>
          <a:stretch>
            <a:fillRect/>
          </a:stretch>
        </p:blipFill>
        <p:spPr>
          <a:xfrm rot="-2608747">
            <a:off x="596794" y="7309781"/>
            <a:ext cx="476250" cy="476250"/>
          </a:xfrm>
          <a:prstGeom prst="rect">
            <a:avLst/>
          </a:prstGeom>
          <a:noFill/>
          <a:ln>
            <a:noFill/>
          </a:ln>
        </p:spPr>
      </p:pic>
      <p:pic>
        <p:nvPicPr>
          <p:cNvPr id="1479" name="Google Shape;1479;p45"/>
          <p:cNvPicPr preferRelativeResize="0"/>
          <p:nvPr/>
        </p:nvPicPr>
        <p:blipFill>
          <a:blip r:embed="rId4">
            <a:alphaModFix/>
          </a:blip>
          <a:stretch>
            <a:fillRect/>
          </a:stretch>
        </p:blipFill>
        <p:spPr>
          <a:xfrm rot="-2608747">
            <a:off x="812244" y="7315501"/>
            <a:ext cx="476250" cy="476250"/>
          </a:xfrm>
          <a:prstGeom prst="rect">
            <a:avLst/>
          </a:prstGeom>
          <a:noFill/>
          <a:ln>
            <a:noFill/>
          </a:ln>
        </p:spPr>
      </p:pic>
      <p:pic>
        <p:nvPicPr>
          <p:cNvPr id="1480" name="Google Shape;1480;p45"/>
          <p:cNvPicPr preferRelativeResize="0"/>
          <p:nvPr/>
        </p:nvPicPr>
        <p:blipFill>
          <a:blip r:embed="rId4">
            <a:alphaModFix/>
          </a:blip>
          <a:stretch>
            <a:fillRect/>
          </a:stretch>
        </p:blipFill>
        <p:spPr>
          <a:xfrm rot="-2608747">
            <a:off x="1027694" y="7321222"/>
            <a:ext cx="476250" cy="476250"/>
          </a:xfrm>
          <a:prstGeom prst="rect">
            <a:avLst/>
          </a:prstGeom>
          <a:noFill/>
          <a:ln>
            <a:noFill/>
          </a:ln>
        </p:spPr>
      </p:pic>
      <p:pic>
        <p:nvPicPr>
          <p:cNvPr id="1481" name="Google Shape;1481;p45"/>
          <p:cNvPicPr preferRelativeResize="0"/>
          <p:nvPr/>
        </p:nvPicPr>
        <p:blipFill>
          <a:blip r:embed="rId4">
            <a:alphaModFix/>
          </a:blip>
          <a:stretch>
            <a:fillRect/>
          </a:stretch>
        </p:blipFill>
        <p:spPr>
          <a:xfrm rot="-2608747">
            <a:off x="1243145" y="7326942"/>
            <a:ext cx="476250" cy="476250"/>
          </a:xfrm>
          <a:prstGeom prst="rect">
            <a:avLst/>
          </a:prstGeom>
          <a:noFill/>
          <a:ln>
            <a:noFill/>
          </a:ln>
        </p:spPr>
      </p:pic>
      <p:pic>
        <p:nvPicPr>
          <p:cNvPr id="1482" name="Google Shape;1482;p45"/>
          <p:cNvPicPr preferRelativeResize="0"/>
          <p:nvPr/>
        </p:nvPicPr>
        <p:blipFill>
          <a:blip r:embed="rId4">
            <a:alphaModFix/>
          </a:blip>
          <a:stretch>
            <a:fillRect/>
          </a:stretch>
        </p:blipFill>
        <p:spPr>
          <a:xfrm rot="-2608747">
            <a:off x="1458595" y="7332662"/>
            <a:ext cx="476250" cy="476250"/>
          </a:xfrm>
          <a:prstGeom prst="rect">
            <a:avLst/>
          </a:prstGeom>
          <a:noFill/>
          <a:ln>
            <a:noFill/>
          </a:ln>
        </p:spPr>
      </p:pic>
      <p:pic>
        <p:nvPicPr>
          <p:cNvPr id="1483" name="Google Shape;1483;p45"/>
          <p:cNvPicPr preferRelativeResize="0"/>
          <p:nvPr/>
        </p:nvPicPr>
        <p:blipFill>
          <a:blip r:embed="rId4">
            <a:alphaModFix/>
          </a:blip>
          <a:stretch>
            <a:fillRect/>
          </a:stretch>
        </p:blipFill>
        <p:spPr>
          <a:xfrm rot="-2608747">
            <a:off x="1674045" y="7338383"/>
            <a:ext cx="476250" cy="476250"/>
          </a:xfrm>
          <a:prstGeom prst="rect">
            <a:avLst/>
          </a:prstGeom>
          <a:noFill/>
          <a:ln>
            <a:noFill/>
          </a:ln>
        </p:spPr>
      </p:pic>
      <p:pic>
        <p:nvPicPr>
          <p:cNvPr id="1484" name="Google Shape;1484;p45"/>
          <p:cNvPicPr preferRelativeResize="0"/>
          <p:nvPr/>
        </p:nvPicPr>
        <p:blipFill>
          <a:blip r:embed="rId4">
            <a:alphaModFix/>
          </a:blip>
          <a:stretch>
            <a:fillRect/>
          </a:stretch>
        </p:blipFill>
        <p:spPr>
          <a:xfrm rot="-2608747">
            <a:off x="1889495" y="7344103"/>
            <a:ext cx="476250" cy="476250"/>
          </a:xfrm>
          <a:prstGeom prst="rect">
            <a:avLst/>
          </a:prstGeom>
          <a:noFill/>
          <a:ln>
            <a:noFill/>
          </a:ln>
        </p:spPr>
      </p:pic>
      <p:pic>
        <p:nvPicPr>
          <p:cNvPr id="1485" name="Google Shape;1485;p45"/>
          <p:cNvPicPr preferRelativeResize="0"/>
          <p:nvPr/>
        </p:nvPicPr>
        <p:blipFill>
          <a:blip r:embed="rId4">
            <a:alphaModFix/>
          </a:blip>
          <a:stretch>
            <a:fillRect/>
          </a:stretch>
        </p:blipFill>
        <p:spPr>
          <a:xfrm rot="-2608747">
            <a:off x="2104946" y="7349823"/>
            <a:ext cx="476250" cy="476250"/>
          </a:xfrm>
          <a:prstGeom prst="rect">
            <a:avLst/>
          </a:prstGeom>
          <a:noFill/>
          <a:ln>
            <a:noFill/>
          </a:ln>
        </p:spPr>
      </p:pic>
      <p:pic>
        <p:nvPicPr>
          <p:cNvPr id="1486" name="Google Shape;1486;p45"/>
          <p:cNvPicPr preferRelativeResize="0"/>
          <p:nvPr/>
        </p:nvPicPr>
        <p:blipFill>
          <a:blip r:embed="rId4">
            <a:alphaModFix/>
          </a:blip>
          <a:stretch>
            <a:fillRect/>
          </a:stretch>
        </p:blipFill>
        <p:spPr>
          <a:xfrm rot="-2608747">
            <a:off x="2320396" y="7355543"/>
            <a:ext cx="476250" cy="476250"/>
          </a:xfrm>
          <a:prstGeom prst="rect">
            <a:avLst/>
          </a:prstGeom>
          <a:noFill/>
          <a:ln>
            <a:noFill/>
          </a:ln>
        </p:spPr>
      </p:pic>
      <p:pic>
        <p:nvPicPr>
          <p:cNvPr id="1487" name="Google Shape;1487;p45"/>
          <p:cNvPicPr preferRelativeResize="0"/>
          <p:nvPr/>
        </p:nvPicPr>
        <p:blipFill>
          <a:blip r:embed="rId4">
            <a:alphaModFix/>
          </a:blip>
          <a:stretch>
            <a:fillRect/>
          </a:stretch>
        </p:blipFill>
        <p:spPr>
          <a:xfrm rot="-2608747">
            <a:off x="2535846" y="7361264"/>
            <a:ext cx="476250" cy="476250"/>
          </a:xfrm>
          <a:prstGeom prst="rect">
            <a:avLst/>
          </a:prstGeom>
          <a:noFill/>
          <a:ln>
            <a:noFill/>
          </a:ln>
        </p:spPr>
      </p:pic>
      <p:pic>
        <p:nvPicPr>
          <p:cNvPr id="1488" name="Google Shape;1488;p45"/>
          <p:cNvPicPr preferRelativeResize="0"/>
          <p:nvPr/>
        </p:nvPicPr>
        <p:blipFill>
          <a:blip r:embed="rId4">
            <a:alphaModFix/>
          </a:blip>
          <a:stretch>
            <a:fillRect/>
          </a:stretch>
        </p:blipFill>
        <p:spPr>
          <a:xfrm rot="-2608747">
            <a:off x="2751296" y="7366984"/>
            <a:ext cx="476250" cy="476250"/>
          </a:xfrm>
          <a:prstGeom prst="rect">
            <a:avLst/>
          </a:prstGeom>
          <a:noFill/>
          <a:ln>
            <a:noFill/>
          </a:ln>
        </p:spPr>
      </p:pic>
      <p:pic>
        <p:nvPicPr>
          <p:cNvPr id="1489" name="Google Shape;1489;p45"/>
          <p:cNvPicPr preferRelativeResize="0"/>
          <p:nvPr/>
        </p:nvPicPr>
        <p:blipFill>
          <a:blip r:embed="rId4">
            <a:alphaModFix/>
          </a:blip>
          <a:stretch>
            <a:fillRect/>
          </a:stretch>
        </p:blipFill>
        <p:spPr>
          <a:xfrm rot="-2608747">
            <a:off x="2966746" y="7372704"/>
            <a:ext cx="476250" cy="476250"/>
          </a:xfrm>
          <a:prstGeom prst="rect">
            <a:avLst/>
          </a:prstGeom>
          <a:noFill/>
          <a:ln>
            <a:noFill/>
          </a:ln>
        </p:spPr>
      </p:pic>
      <p:pic>
        <p:nvPicPr>
          <p:cNvPr id="1490" name="Google Shape;1490;p45"/>
          <p:cNvPicPr preferRelativeResize="0"/>
          <p:nvPr/>
        </p:nvPicPr>
        <p:blipFill>
          <a:blip r:embed="rId4">
            <a:alphaModFix/>
          </a:blip>
          <a:stretch>
            <a:fillRect/>
          </a:stretch>
        </p:blipFill>
        <p:spPr>
          <a:xfrm rot="-2608747">
            <a:off x="3182197" y="7378425"/>
            <a:ext cx="476250" cy="476250"/>
          </a:xfrm>
          <a:prstGeom prst="rect">
            <a:avLst/>
          </a:prstGeom>
          <a:noFill/>
          <a:ln>
            <a:noFill/>
          </a:ln>
        </p:spPr>
      </p:pic>
      <p:pic>
        <p:nvPicPr>
          <p:cNvPr id="1491" name="Google Shape;1491;p45"/>
          <p:cNvPicPr preferRelativeResize="0"/>
          <p:nvPr/>
        </p:nvPicPr>
        <p:blipFill>
          <a:blip r:embed="rId4">
            <a:alphaModFix/>
          </a:blip>
          <a:stretch>
            <a:fillRect/>
          </a:stretch>
        </p:blipFill>
        <p:spPr>
          <a:xfrm rot="-2608747">
            <a:off x="3397647" y="7384145"/>
            <a:ext cx="476250" cy="476250"/>
          </a:xfrm>
          <a:prstGeom prst="rect">
            <a:avLst/>
          </a:prstGeom>
          <a:noFill/>
          <a:ln>
            <a:noFill/>
          </a:ln>
        </p:spPr>
      </p:pic>
      <p:pic>
        <p:nvPicPr>
          <p:cNvPr id="1492" name="Google Shape;1492;p45"/>
          <p:cNvPicPr preferRelativeResize="0"/>
          <p:nvPr/>
        </p:nvPicPr>
        <p:blipFill>
          <a:blip r:embed="rId4">
            <a:alphaModFix/>
          </a:blip>
          <a:stretch>
            <a:fillRect/>
          </a:stretch>
        </p:blipFill>
        <p:spPr>
          <a:xfrm rot="-2608747">
            <a:off x="3613097" y="7389865"/>
            <a:ext cx="476250" cy="476250"/>
          </a:xfrm>
          <a:prstGeom prst="rect">
            <a:avLst/>
          </a:prstGeom>
          <a:noFill/>
          <a:ln>
            <a:noFill/>
          </a:ln>
        </p:spPr>
      </p:pic>
      <p:pic>
        <p:nvPicPr>
          <p:cNvPr id="1493" name="Google Shape;1493;p45"/>
          <p:cNvPicPr preferRelativeResize="0"/>
          <p:nvPr/>
        </p:nvPicPr>
        <p:blipFill>
          <a:blip r:embed="rId4">
            <a:alphaModFix/>
          </a:blip>
          <a:stretch>
            <a:fillRect/>
          </a:stretch>
        </p:blipFill>
        <p:spPr>
          <a:xfrm rot="-2608747">
            <a:off x="3828547" y="7395585"/>
            <a:ext cx="476250" cy="476250"/>
          </a:xfrm>
          <a:prstGeom prst="rect">
            <a:avLst/>
          </a:prstGeom>
          <a:noFill/>
          <a:ln>
            <a:noFill/>
          </a:ln>
        </p:spPr>
      </p:pic>
      <p:pic>
        <p:nvPicPr>
          <p:cNvPr id="1494" name="Google Shape;1494;p45"/>
          <p:cNvPicPr preferRelativeResize="0"/>
          <p:nvPr/>
        </p:nvPicPr>
        <p:blipFill>
          <a:blip r:embed="rId4">
            <a:alphaModFix/>
          </a:blip>
          <a:stretch>
            <a:fillRect/>
          </a:stretch>
        </p:blipFill>
        <p:spPr>
          <a:xfrm rot="-2608747">
            <a:off x="4043998" y="7401306"/>
            <a:ext cx="476250" cy="476250"/>
          </a:xfrm>
          <a:prstGeom prst="rect">
            <a:avLst/>
          </a:prstGeom>
          <a:noFill/>
          <a:ln>
            <a:noFill/>
          </a:ln>
        </p:spPr>
      </p:pic>
      <p:pic>
        <p:nvPicPr>
          <p:cNvPr id="1495" name="Google Shape;1495;p45"/>
          <p:cNvPicPr preferRelativeResize="0"/>
          <p:nvPr/>
        </p:nvPicPr>
        <p:blipFill>
          <a:blip r:embed="rId4">
            <a:alphaModFix/>
          </a:blip>
          <a:stretch>
            <a:fillRect/>
          </a:stretch>
        </p:blipFill>
        <p:spPr>
          <a:xfrm rot="-2608747">
            <a:off x="4259448" y="7407026"/>
            <a:ext cx="476250" cy="476250"/>
          </a:xfrm>
          <a:prstGeom prst="rect">
            <a:avLst/>
          </a:prstGeom>
          <a:noFill/>
          <a:ln>
            <a:noFill/>
          </a:ln>
        </p:spPr>
      </p:pic>
      <p:pic>
        <p:nvPicPr>
          <p:cNvPr id="1496" name="Google Shape;1496;p45"/>
          <p:cNvPicPr preferRelativeResize="0"/>
          <p:nvPr/>
        </p:nvPicPr>
        <p:blipFill>
          <a:blip r:embed="rId4">
            <a:alphaModFix/>
          </a:blip>
          <a:stretch>
            <a:fillRect/>
          </a:stretch>
        </p:blipFill>
        <p:spPr>
          <a:xfrm rot="-2608747">
            <a:off x="4474898" y="7412746"/>
            <a:ext cx="476250" cy="476250"/>
          </a:xfrm>
          <a:prstGeom prst="rect">
            <a:avLst/>
          </a:prstGeom>
          <a:noFill/>
          <a:ln>
            <a:noFill/>
          </a:ln>
        </p:spPr>
      </p:pic>
      <p:pic>
        <p:nvPicPr>
          <p:cNvPr id="1497" name="Google Shape;1497;p45"/>
          <p:cNvPicPr preferRelativeResize="0"/>
          <p:nvPr/>
        </p:nvPicPr>
        <p:blipFill>
          <a:blip r:embed="rId4">
            <a:alphaModFix/>
          </a:blip>
          <a:stretch>
            <a:fillRect/>
          </a:stretch>
        </p:blipFill>
        <p:spPr>
          <a:xfrm rot="-2608747">
            <a:off x="4690348" y="7418467"/>
            <a:ext cx="476250" cy="476250"/>
          </a:xfrm>
          <a:prstGeom prst="rect">
            <a:avLst/>
          </a:prstGeom>
          <a:noFill/>
          <a:ln>
            <a:noFill/>
          </a:ln>
        </p:spPr>
      </p:pic>
      <p:pic>
        <p:nvPicPr>
          <p:cNvPr id="1498" name="Google Shape;1498;p45"/>
          <p:cNvPicPr preferRelativeResize="0"/>
          <p:nvPr/>
        </p:nvPicPr>
        <p:blipFill>
          <a:blip r:embed="rId4">
            <a:alphaModFix/>
          </a:blip>
          <a:stretch>
            <a:fillRect/>
          </a:stretch>
        </p:blipFill>
        <p:spPr>
          <a:xfrm rot="-2608747">
            <a:off x="4905798" y="7424187"/>
            <a:ext cx="476250" cy="476250"/>
          </a:xfrm>
          <a:prstGeom prst="rect">
            <a:avLst/>
          </a:prstGeom>
          <a:noFill/>
          <a:ln>
            <a:noFill/>
          </a:ln>
        </p:spPr>
      </p:pic>
      <p:pic>
        <p:nvPicPr>
          <p:cNvPr id="1499" name="Google Shape;1499;p45"/>
          <p:cNvPicPr preferRelativeResize="0"/>
          <p:nvPr/>
        </p:nvPicPr>
        <p:blipFill>
          <a:blip r:embed="rId4">
            <a:alphaModFix/>
          </a:blip>
          <a:stretch>
            <a:fillRect/>
          </a:stretch>
        </p:blipFill>
        <p:spPr>
          <a:xfrm rot="-2608747">
            <a:off x="5121249" y="7429907"/>
            <a:ext cx="476250" cy="476250"/>
          </a:xfrm>
          <a:prstGeom prst="rect">
            <a:avLst/>
          </a:prstGeom>
          <a:noFill/>
          <a:ln>
            <a:noFill/>
          </a:ln>
        </p:spPr>
      </p:pic>
      <p:pic>
        <p:nvPicPr>
          <p:cNvPr id="1500" name="Google Shape;1500;p45"/>
          <p:cNvPicPr preferRelativeResize="0"/>
          <p:nvPr/>
        </p:nvPicPr>
        <p:blipFill>
          <a:blip r:embed="rId4">
            <a:alphaModFix/>
          </a:blip>
          <a:stretch>
            <a:fillRect/>
          </a:stretch>
        </p:blipFill>
        <p:spPr>
          <a:xfrm rot="-2608747">
            <a:off x="5336699" y="7435627"/>
            <a:ext cx="476250" cy="476250"/>
          </a:xfrm>
          <a:prstGeom prst="rect">
            <a:avLst/>
          </a:prstGeom>
          <a:noFill/>
          <a:ln>
            <a:noFill/>
          </a:ln>
        </p:spPr>
      </p:pic>
      <p:pic>
        <p:nvPicPr>
          <p:cNvPr id="1501" name="Google Shape;1501;p45"/>
          <p:cNvPicPr preferRelativeResize="0"/>
          <p:nvPr/>
        </p:nvPicPr>
        <p:blipFill>
          <a:blip r:embed="rId4">
            <a:alphaModFix/>
          </a:blip>
          <a:stretch>
            <a:fillRect/>
          </a:stretch>
        </p:blipFill>
        <p:spPr>
          <a:xfrm rot="-2608747">
            <a:off x="5552149" y="7441348"/>
            <a:ext cx="476250" cy="476250"/>
          </a:xfrm>
          <a:prstGeom prst="rect">
            <a:avLst/>
          </a:prstGeom>
          <a:noFill/>
          <a:ln>
            <a:noFill/>
          </a:ln>
        </p:spPr>
      </p:pic>
      <p:pic>
        <p:nvPicPr>
          <p:cNvPr id="1502" name="Google Shape;1502;p45"/>
          <p:cNvPicPr preferRelativeResize="0"/>
          <p:nvPr/>
        </p:nvPicPr>
        <p:blipFill>
          <a:blip r:embed="rId4">
            <a:alphaModFix/>
          </a:blip>
          <a:stretch>
            <a:fillRect/>
          </a:stretch>
        </p:blipFill>
        <p:spPr>
          <a:xfrm rot="-2608747">
            <a:off x="5767599" y="7447068"/>
            <a:ext cx="476250" cy="476250"/>
          </a:xfrm>
          <a:prstGeom prst="rect">
            <a:avLst/>
          </a:prstGeom>
          <a:noFill/>
          <a:ln>
            <a:noFill/>
          </a:ln>
        </p:spPr>
      </p:pic>
      <p:pic>
        <p:nvPicPr>
          <p:cNvPr id="1503" name="Google Shape;1503;p45"/>
          <p:cNvPicPr preferRelativeResize="0"/>
          <p:nvPr/>
        </p:nvPicPr>
        <p:blipFill>
          <a:blip r:embed="rId4">
            <a:alphaModFix/>
          </a:blip>
          <a:stretch>
            <a:fillRect/>
          </a:stretch>
        </p:blipFill>
        <p:spPr>
          <a:xfrm rot="-2608747">
            <a:off x="5983050" y="7452788"/>
            <a:ext cx="476250" cy="476250"/>
          </a:xfrm>
          <a:prstGeom prst="rect">
            <a:avLst/>
          </a:prstGeom>
          <a:noFill/>
          <a:ln>
            <a:noFill/>
          </a:ln>
        </p:spPr>
      </p:pic>
      <p:pic>
        <p:nvPicPr>
          <p:cNvPr id="1504" name="Google Shape;1504;p45"/>
          <p:cNvPicPr preferRelativeResize="0"/>
          <p:nvPr/>
        </p:nvPicPr>
        <p:blipFill>
          <a:blip r:embed="rId4">
            <a:alphaModFix/>
          </a:blip>
          <a:stretch>
            <a:fillRect/>
          </a:stretch>
        </p:blipFill>
        <p:spPr>
          <a:xfrm rot="-2608747">
            <a:off x="6198500" y="7458509"/>
            <a:ext cx="476250" cy="476250"/>
          </a:xfrm>
          <a:prstGeom prst="rect">
            <a:avLst/>
          </a:prstGeom>
          <a:noFill/>
          <a:ln>
            <a:noFill/>
          </a:ln>
        </p:spPr>
      </p:pic>
      <p:pic>
        <p:nvPicPr>
          <p:cNvPr id="1505" name="Google Shape;1505;p45"/>
          <p:cNvPicPr preferRelativeResize="0"/>
          <p:nvPr/>
        </p:nvPicPr>
        <p:blipFill>
          <a:blip r:embed="rId4">
            <a:alphaModFix/>
          </a:blip>
          <a:stretch>
            <a:fillRect/>
          </a:stretch>
        </p:blipFill>
        <p:spPr>
          <a:xfrm rot="-2608747">
            <a:off x="6413950" y="7464229"/>
            <a:ext cx="476250" cy="476250"/>
          </a:xfrm>
          <a:prstGeom prst="rect">
            <a:avLst/>
          </a:prstGeom>
          <a:noFill/>
          <a:ln>
            <a:noFill/>
          </a:ln>
        </p:spPr>
      </p:pic>
      <p:pic>
        <p:nvPicPr>
          <p:cNvPr id="1506" name="Google Shape;1506;p45"/>
          <p:cNvPicPr preferRelativeResize="0"/>
          <p:nvPr/>
        </p:nvPicPr>
        <p:blipFill>
          <a:blip r:embed="rId4">
            <a:alphaModFix/>
          </a:blip>
          <a:stretch>
            <a:fillRect/>
          </a:stretch>
        </p:blipFill>
        <p:spPr>
          <a:xfrm rot="-2608747">
            <a:off x="6629400" y="7469949"/>
            <a:ext cx="476250" cy="476250"/>
          </a:xfrm>
          <a:prstGeom prst="rect">
            <a:avLst/>
          </a:prstGeom>
          <a:noFill/>
          <a:ln>
            <a:noFill/>
          </a:ln>
        </p:spPr>
      </p:pic>
      <p:pic>
        <p:nvPicPr>
          <p:cNvPr id="1507" name="Google Shape;1507;p45"/>
          <p:cNvPicPr preferRelativeResize="0"/>
          <p:nvPr/>
        </p:nvPicPr>
        <p:blipFill>
          <a:blip r:embed="rId4">
            <a:alphaModFix/>
          </a:blip>
          <a:stretch>
            <a:fillRect/>
          </a:stretch>
        </p:blipFill>
        <p:spPr>
          <a:xfrm rot="-2608747">
            <a:off x="6844850" y="7475669"/>
            <a:ext cx="476250" cy="476250"/>
          </a:xfrm>
          <a:prstGeom prst="rect">
            <a:avLst/>
          </a:prstGeom>
          <a:noFill/>
          <a:ln>
            <a:noFill/>
          </a:ln>
        </p:spPr>
      </p:pic>
      <p:pic>
        <p:nvPicPr>
          <p:cNvPr id="1508" name="Google Shape;1508;p45"/>
          <p:cNvPicPr preferRelativeResize="0"/>
          <p:nvPr/>
        </p:nvPicPr>
        <p:blipFill>
          <a:blip r:embed="rId4">
            <a:alphaModFix/>
          </a:blip>
          <a:stretch>
            <a:fillRect/>
          </a:stretch>
        </p:blipFill>
        <p:spPr>
          <a:xfrm rot="-2608747">
            <a:off x="7060301" y="7481390"/>
            <a:ext cx="476250" cy="476250"/>
          </a:xfrm>
          <a:prstGeom prst="rect">
            <a:avLst/>
          </a:prstGeom>
          <a:noFill/>
          <a:ln>
            <a:noFill/>
          </a:ln>
        </p:spPr>
      </p:pic>
      <p:pic>
        <p:nvPicPr>
          <p:cNvPr id="1509" name="Google Shape;1509;p45"/>
          <p:cNvPicPr preferRelativeResize="0"/>
          <p:nvPr/>
        </p:nvPicPr>
        <p:blipFill>
          <a:blip r:embed="rId4">
            <a:alphaModFix/>
          </a:blip>
          <a:stretch>
            <a:fillRect/>
          </a:stretch>
        </p:blipFill>
        <p:spPr>
          <a:xfrm rot="-2608747">
            <a:off x="7275751" y="7487110"/>
            <a:ext cx="476250" cy="476250"/>
          </a:xfrm>
          <a:prstGeom prst="rect">
            <a:avLst/>
          </a:prstGeom>
          <a:noFill/>
          <a:ln>
            <a:noFill/>
          </a:ln>
        </p:spPr>
      </p:pic>
      <p:pic>
        <p:nvPicPr>
          <p:cNvPr id="1510" name="Google Shape;1510;p45"/>
          <p:cNvPicPr preferRelativeResize="0"/>
          <p:nvPr/>
        </p:nvPicPr>
        <p:blipFill>
          <a:blip r:embed="rId4">
            <a:alphaModFix/>
          </a:blip>
          <a:stretch>
            <a:fillRect/>
          </a:stretch>
        </p:blipFill>
        <p:spPr>
          <a:xfrm rot="-2608747">
            <a:off x="7491201" y="7492830"/>
            <a:ext cx="476250" cy="476250"/>
          </a:xfrm>
          <a:prstGeom prst="rect">
            <a:avLst/>
          </a:prstGeom>
          <a:noFill/>
          <a:ln>
            <a:noFill/>
          </a:ln>
        </p:spPr>
      </p:pic>
      <p:pic>
        <p:nvPicPr>
          <p:cNvPr id="1511" name="Google Shape;1511;p45"/>
          <p:cNvPicPr preferRelativeResize="0"/>
          <p:nvPr/>
        </p:nvPicPr>
        <p:blipFill>
          <a:blip r:embed="rId4">
            <a:alphaModFix/>
          </a:blip>
          <a:stretch>
            <a:fillRect/>
          </a:stretch>
        </p:blipFill>
        <p:spPr>
          <a:xfrm rot="-2608747">
            <a:off x="7706651" y="7498551"/>
            <a:ext cx="476250" cy="476250"/>
          </a:xfrm>
          <a:prstGeom prst="rect">
            <a:avLst/>
          </a:prstGeom>
          <a:noFill/>
          <a:ln>
            <a:noFill/>
          </a:ln>
        </p:spPr>
      </p:pic>
      <p:pic>
        <p:nvPicPr>
          <p:cNvPr id="1512" name="Google Shape;1512;p45"/>
          <p:cNvPicPr preferRelativeResize="0"/>
          <p:nvPr/>
        </p:nvPicPr>
        <p:blipFill>
          <a:blip r:embed="rId4">
            <a:alphaModFix/>
          </a:blip>
          <a:stretch>
            <a:fillRect/>
          </a:stretch>
        </p:blipFill>
        <p:spPr>
          <a:xfrm rot="-2608747">
            <a:off x="7922102" y="7504271"/>
            <a:ext cx="476250" cy="476250"/>
          </a:xfrm>
          <a:prstGeom prst="rect">
            <a:avLst/>
          </a:prstGeom>
          <a:noFill/>
          <a:ln>
            <a:noFill/>
          </a:ln>
        </p:spPr>
      </p:pic>
      <p:pic>
        <p:nvPicPr>
          <p:cNvPr id="1513" name="Google Shape;1513;p45"/>
          <p:cNvPicPr preferRelativeResize="0"/>
          <p:nvPr/>
        </p:nvPicPr>
        <p:blipFill>
          <a:blip r:embed="rId4">
            <a:alphaModFix/>
          </a:blip>
          <a:stretch>
            <a:fillRect/>
          </a:stretch>
        </p:blipFill>
        <p:spPr>
          <a:xfrm rot="-2608747">
            <a:off x="8137552" y="7509991"/>
            <a:ext cx="476250" cy="476250"/>
          </a:xfrm>
          <a:prstGeom prst="rect">
            <a:avLst/>
          </a:prstGeom>
          <a:noFill/>
          <a:ln>
            <a:noFill/>
          </a:ln>
        </p:spPr>
      </p:pic>
      <p:pic>
        <p:nvPicPr>
          <p:cNvPr id="1514" name="Google Shape;1514;p45"/>
          <p:cNvPicPr preferRelativeResize="0"/>
          <p:nvPr/>
        </p:nvPicPr>
        <p:blipFill>
          <a:blip r:embed="rId4">
            <a:alphaModFix/>
          </a:blip>
          <a:stretch>
            <a:fillRect/>
          </a:stretch>
        </p:blipFill>
        <p:spPr>
          <a:xfrm rot="-2608747">
            <a:off x="8353002" y="7515711"/>
            <a:ext cx="476250" cy="476250"/>
          </a:xfrm>
          <a:prstGeom prst="rect">
            <a:avLst/>
          </a:prstGeom>
          <a:noFill/>
          <a:ln>
            <a:noFill/>
          </a:ln>
        </p:spPr>
      </p:pic>
      <p:pic>
        <p:nvPicPr>
          <p:cNvPr id="1515" name="Google Shape;1515;p45"/>
          <p:cNvPicPr preferRelativeResize="0"/>
          <p:nvPr/>
        </p:nvPicPr>
        <p:blipFill>
          <a:blip r:embed="rId4">
            <a:alphaModFix/>
          </a:blip>
          <a:stretch>
            <a:fillRect/>
          </a:stretch>
        </p:blipFill>
        <p:spPr>
          <a:xfrm rot="-2608747">
            <a:off x="8568452" y="7521432"/>
            <a:ext cx="476250" cy="476250"/>
          </a:xfrm>
          <a:prstGeom prst="rect">
            <a:avLst/>
          </a:prstGeom>
          <a:noFill/>
          <a:ln>
            <a:noFill/>
          </a:ln>
        </p:spPr>
      </p:pic>
      <p:pic>
        <p:nvPicPr>
          <p:cNvPr id="1516" name="Google Shape;1516;p45"/>
          <p:cNvPicPr preferRelativeResize="0"/>
          <p:nvPr/>
        </p:nvPicPr>
        <p:blipFill>
          <a:blip r:embed="rId4">
            <a:alphaModFix/>
          </a:blip>
          <a:stretch>
            <a:fillRect/>
          </a:stretch>
        </p:blipFill>
        <p:spPr>
          <a:xfrm rot="-2608747">
            <a:off x="8783902" y="7527152"/>
            <a:ext cx="476250" cy="476250"/>
          </a:xfrm>
          <a:prstGeom prst="rect">
            <a:avLst/>
          </a:prstGeom>
          <a:noFill/>
          <a:ln>
            <a:noFill/>
          </a:ln>
        </p:spPr>
      </p:pic>
      <p:pic>
        <p:nvPicPr>
          <p:cNvPr id="1517" name="Google Shape;1517;p45"/>
          <p:cNvPicPr preferRelativeResize="0"/>
          <p:nvPr/>
        </p:nvPicPr>
        <p:blipFill>
          <a:blip r:embed="rId4">
            <a:alphaModFix/>
          </a:blip>
          <a:stretch>
            <a:fillRect/>
          </a:stretch>
        </p:blipFill>
        <p:spPr>
          <a:xfrm rot="-2608747">
            <a:off x="8999353" y="7532872"/>
            <a:ext cx="476250" cy="476250"/>
          </a:xfrm>
          <a:prstGeom prst="rect">
            <a:avLst/>
          </a:prstGeom>
          <a:noFill/>
          <a:ln>
            <a:noFill/>
          </a:ln>
        </p:spPr>
      </p:pic>
      <p:pic>
        <p:nvPicPr>
          <p:cNvPr id="1518" name="Google Shape;1518;p45"/>
          <p:cNvPicPr preferRelativeResize="0"/>
          <p:nvPr/>
        </p:nvPicPr>
        <p:blipFill>
          <a:blip r:embed="rId4">
            <a:alphaModFix/>
          </a:blip>
          <a:stretch>
            <a:fillRect/>
          </a:stretch>
        </p:blipFill>
        <p:spPr>
          <a:xfrm rot="-2608747">
            <a:off x="9214803" y="7538593"/>
            <a:ext cx="476250" cy="476250"/>
          </a:xfrm>
          <a:prstGeom prst="rect">
            <a:avLst/>
          </a:prstGeom>
          <a:noFill/>
          <a:ln>
            <a:noFill/>
          </a:ln>
        </p:spPr>
      </p:pic>
      <p:pic>
        <p:nvPicPr>
          <p:cNvPr id="1519" name="Google Shape;1519;p45"/>
          <p:cNvPicPr preferRelativeResize="0"/>
          <p:nvPr/>
        </p:nvPicPr>
        <p:blipFill>
          <a:blip r:embed="rId4">
            <a:alphaModFix/>
          </a:blip>
          <a:stretch>
            <a:fillRect/>
          </a:stretch>
        </p:blipFill>
        <p:spPr>
          <a:xfrm rot="-2608747">
            <a:off x="347232" y="7628397"/>
            <a:ext cx="476250" cy="476250"/>
          </a:xfrm>
          <a:prstGeom prst="rect">
            <a:avLst/>
          </a:prstGeom>
          <a:noFill/>
          <a:ln>
            <a:noFill/>
          </a:ln>
        </p:spPr>
      </p:pic>
      <p:pic>
        <p:nvPicPr>
          <p:cNvPr id="1520" name="Google Shape;1520;p45"/>
          <p:cNvPicPr preferRelativeResize="0"/>
          <p:nvPr/>
        </p:nvPicPr>
        <p:blipFill>
          <a:blip r:embed="rId4">
            <a:alphaModFix/>
          </a:blip>
          <a:stretch>
            <a:fillRect/>
          </a:stretch>
        </p:blipFill>
        <p:spPr>
          <a:xfrm rot="-2608747">
            <a:off x="562683" y="7634118"/>
            <a:ext cx="476250" cy="476250"/>
          </a:xfrm>
          <a:prstGeom prst="rect">
            <a:avLst/>
          </a:prstGeom>
          <a:noFill/>
          <a:ln>
            <a:noFill/>
          </a:ln>
        </p:spPr>
      </p:pic>
      <p:pic>
        <p:nvPicPr>
          <p:cNvPr id="1521" name="Google Shape;1521;p45"/>
          <p:cNvPicPr preferRelativeResize="0"/>
          <p:nvPr/>
        </p:nvPicPr>
        <p:blipFill>
          <a:blip r:embed="rId4">
            <a:alphaModFix/>
          </a:blip>
          <a:stretch>
            <a:fillRect/>
          </a:stretch>
        </p:blipFill>
        <p:spPr>
          <a:xfrm rot="-2608747">
            <a:off x="778133" y="7639838"/>
            <a:ext cx="476250" cy="476250"/>
          </a:xfrm>
          <a:prstGeom prst="rect">
            <a:avLst/>
          </a:prstGeom>
          <a:noFill/>
          <a:ln>
            <a:noFill/>
          </a:ln>
        </p:spPr>
      </p:pic>
      <p:pic>
        <p:nvPicPr>
          <p:cNvPr id="1522" name="Google Shape;1522;p45"/>
          <p:cNvPicPr preferRelativeResize="0"/>
          <p:nvPr/>
        </p:nvPicPr>
        <p:blipFill>
          <a:blip r:embed="rId4">
            <a:alphaModFix/>
          </a:blip>
          <a:stretch>
            <a:fillRect/>
          </a:stretch>
        </p:blipFill>
        <p:spPr>
          <a:xfrm rot="-2608747">
            <a:off x="993583" y="7645558"/>
            <a:ext cx="476250" cy="476250"/>
          </a:xfrm>
          <a:prstGeom prst="rect">
            <a:avLst/>
          </a:prstGeom>
          <a:noFill/>
          <a:ln>
            <a:noFill/>
          </a:ln>
        </p:spPr>
      </p:pic>
      <p:pic>
        <p:nvPicPr>
          <p:cNvPr id="1523" name="Google Shape;1523;p45"/>
          <p:cNvPicPr preferRelativeResize="0"/>
          <p:nvPr/>
        </p:nvPicPr>
        <p:blipFill>
          <a:blip r:embed="rId4">
            <a:alphaModFix/>
          </a:blip>
          <a:stretch>
            <a:fillRect/>
          </a:stretch>
        </p:blipFill>
        <p:spPr>
          <a:xfrm rot="-2608747">
            <a:off x="1209033" y="7651279"/>
            <a:ext cx="476250" cy="476250"/>
          </a:xfrm>
          <a:prstGeom prst="rect">
            <a:avLst/>
          </a:prstGeom>
          <a:noFill/>
          <a:ln>
            <a:noFill/>
          </a:ln>
        </p:spPr>
      </p:pic>
      <p:pic>
        <p:nvPicPr>
          <p:cNvPr id="1524" name="Google Shape;1524;p45"/>
          <p:cNvPicPr preferRelativeResize="0"/>
          <p:nvPr/>
        </p:nvPicPr>
        <p:blipFill>
          <a:blip r:embed="rId4">
            <a:alphaModFix/>
          </a:blip>
          <a:stretch>
            <a:fillRect/>
          </a:stretch>
        </p:blipFill>
        <p:spPr>
          <a:xfrm rot="-2608747">
            <a:off x="1424483" y="7656999"/>
            <a:ext cx="476250" cy="476250"/>
          </a:xfrm>
          <a:prstGeom prst="rect">
            <a:avLst/>
          </a:prstGeom>
          <a:noFill/>
          <a:ln>
            <a:noFill/>
          </a:ln>
        </p:spPr>
      </p:pic>
      <p:pic>
        <p:nvPicPr>
          <p:cNvPr id="1525" name="Google Shape;1525;p45"/>
          <p:cNvPicPr preferRelativeResize="0"/>
          <p:nvPr/>
        </p:nvPicPr>
        <p:blipFill>
          <a:blip r:embed="rId4">
            <a:alphaModFix/>
          </a:blip>
          <a:stretch>
            <a:fillRect/>
          </a:stretch>
        </p:blipFill>
        <p:spPr>
          <a:xfrm rot="-2608747">
            <a:off x="1639934" y="7662719"/>
            <a:ext cx="476250" cy="476250"/>
          </a:xfrm>
          <a:prstGeom prst="rect">
            <a:avLst/>
          </a:prstGeom>
          <a:noFill/>
          <a:ln>
            <a:noFill/>
          </a:ln>
        </p:spPr>
      </p:pic>
      <p:pic>
        <p:nvPicPr>
          <p:cNvPr id="1526" name="Google Shape;1526;p45"/>
          <p:cNvPicPr preferRelativeResize="0"/>
          <p:nvPr/>
        </p:nvPicPr>
        <p:blipFill>
          <a:blip r:embed="rId4">
            <a:alphaModFix/>
          </a:blip>
          <a:stretch>
            <a:fillRect/>
          </a:stretch>
        </p:blipFill>
        <p:spPr>
          <a:xfrm rot="-2608747">
            <a:off x="1855384" y="7668439"/>
            <a:ext cx="476250" cy="476250"/>
          </a:xfrm>
          <a:prstGeom prst="rect">
            <a:avLst/>
          </a:prstGeom>
          <a:noFill/>
          <a:ln>
            <a:noFill/>
          </a:ln>
        </p:spPr>
      </p:pic>
      <p:pic>
        <p:nvPicPr>
          <p:cNvPr id="1527" name="Google Shape;1527;p45"/>
          <p:cNvPicPr preferRelativeResize="0"/>
          <p:nvPr/>
        </p:nvPicPr>
        <p:blipFill>
          <a:blip r:embed="rId4">
            <a:alphaModFix/>
          </a:blip>
          <a:stretch>
            <a:fillRect/>
          </a:stretch>
        </p:blipFill>
        <p:spPr>
          <a:xfrm rot="-2608747">
            <a:off x="2070834" y="7674160"/>
            <a:ext cx="476250" cy="476250"/>
          </a:xfrm>
          <a:prstGeom prst="rect">
            <a:avLst/>
          </a:prstGeom>
          <a:noFill/>
          <a:ln>
            <a:noFill/>
          </a:ln>
        </p:spPr>
      </p:pic>
      <p:pic>
        <p:nvPicPr>
          <p:cNvPr id="1528" name="Google Shape;1528;p45"/>
          <p:cNvPicPr preferRelativeResize="0"/>
          <p:nvPr/>
        </p:nvPicPr>
        <p:blipFill>
          <a:blip r:embed="rId4">
            <a:alphaModFix/>
          </a:blip>
          <a:stretch>
            <a:fillRect/>
          </a:stretch>
        </p:blipFill>
        <p:spPr>
          <a:xfrm rot="-2608747">
            <a:off x="2286284" y="7679880"/>
            <a:ext cx="476250" cy="476250"/>
          </a:xfrm>
          <a:prstGeom prst="rect">
            <a:avLst/>
          </a:prstGeom>
          <a:noFill/>
          <a:ln>
            <a:noFill/>
          </a:ln>
        </p:spPr>
      </p:pic>
      <p:pic>
        <p:nvPicPr>
          <p:cNvPr id="1529" name="Google Shape;1529;p45"/>
          <p:cNvPicPr preferRelativeResize="0"/>
          <p:nvPr/>
        </p:nvPicPr>
        <p:blipFill>
          <a:blip r:embed="rId4">
            <a:alphaModFix/>
          </a:blip>
          <a:stretch>
            <a:fillRect/>
          </a:stretch>
        </p:blipFill>
        <p:spPr>
          <a:xfrm rot="-2608747">
            <a:off x="2501735" y="7685600"/>
            <a:ext cx="476250" cy="476250"/>
          </a:xfrm>
          <a:prstGeom prst="rect">
            <a:avLst/>
          </a:prstGeom>
          <a:noFill/>
          <a:ln>
            <a:noFill/>
          </a:ln>
        </p:spPr>
      </p:pic>
      <p:pic>
        <p:nvPicPr>
          <p:cNvPr id="1530" name="Google Shape;1530;p45"/>
          <p:cNvPicPr preferRelativeResize="0"/>
          <p:nvPr/>
        </p:nvPicPr>
        <p:blipFill>
          <a:blip r:embed="rId4">
            <a:alphaModFix/>
          </a:blip>
          <a:stretch>
            <a:fillRect/>
          </a:stretch>
        </p:blipFill>
        <p:spPr>
          <a:xfrm rot="-2608747">
            <a:off x="2717185" y="7691321"/>
            <a:ext cx="476250" cy="476250"/>
          </a:xfrm>
          <a:prstGeom prst="rect">
            <a:avLst/>
          </a:prstGeom>
          <a:noFill/>
          <a:ln>
            <a:noFill/>
          </a:ln>
        </p:spPr>
      </p:pic>
      <p:pic>
        <p:nvPicPr>
          <p:cNvPr id="1531" name="Google Shape;1531;p45"/>
          <p:cNvPicPr preferRelativeResize="0"/>
          <p:nvPr/>
        </p:nvPicPr>
        <p:blipFill>
          <a:blip r:embed="rId4">
            <a:alphaModFix/>
          </a:blip>
          <a:stretch>
            <a:fillRect/>
          </a:stretch>
        </p:blipFill>
        <p:spPr>
          <a:xfrm rot="-2608747">
            <a:off x="2932635" y="7697041"/>
            <a:ext cx="476250" cy="476250"/>
          </a:xfrm>
          <a:prstGeom prst="rect">
            <a:avLst/>
          </a:prstGeom>
          <a:noFill/>
          <a:ln>
            <a:noFill/>
          </a:ln>
        </p:spPr>
      </p:pic>
      <p:pic>
        <p:nvPicPr>
          <p:cNvPr id="1532" name="Google Shape;1532;p45"/>
          <p:cNvPicPr preferRelativeResize="0"/>
          <p:nvPr/>
        </p:nvPicPr>
        <p:blipFill>
          <a:blip r:embed="rId4">
            <a:alphaModFix/>
          </a:blip>
          <a:stretch>
            <a:fillRect/>
          </a:stretch>
        </p:blipFill>
        <p:spPr>
          <a:xfrm rot="-2608747">
            <a:off x="3148085" y="7702761"/>
            <a:ext cx="476250" cy="476250"/>
          </a:xfrm>
          <a:prstGeom prst="rect">
            <a:avLst/>
          </a:prstGeom>
          <a:noFill/>
          <a:ln>
            <a:noFill/>
          </a:ln>
        </p:spPr>
      </p:pic>
      <p:pic>
        <p:nvPicPr>
          <p:cNvPr id="1533" name="Google Shape;1533;p45"/>
          <p:cNvPicPr preferRelativeResize="0"/>
          <p:nvPr/>
        </p:nvPicPr>
        <p:blipFill>
          <a:blip r:embed="rId4">
            <a:alphaModFix/>
          </a:blip>
          <a:stretch>
            <a:fillRect/>
          </a:stretch>
        </p:blipFill>
        <p:spPr>
          <a:xfrm rot="-2608747">
            <a:off x="3363535" y="7708481"/>
            <a:ext cx="476250" cy="476250"/>
          </a:xfrm>
          <a:prstGeom prst="rect">
            <a:avLst/>
          </a:prstGeom>
          <a:noFill/>
          <a:ln>
            <a:noFill/>
          </a:ln>
        </p:spPr>
      </p:pic>
      <p:pic>
        <p:nvPicPr>
          <p:cNvPr id="1534" name="Google Shape;1534;p45"/>
          <p:cNvPicPr preferRelativeResize="0"/>
          <p:nvPr/>
        </p:nvPicPr>
        <p:blipFill>
          <a:blip r:embed="rId4">
            <a:alphaModFix/>
          </a:blip>
          <a:stretch>
            <a:fillRect/>
          </a:stretch>
        </p:blipFill>
        <p:spPr>
          <a:xfrm rot="-2608747">
            <a:off x="3578986" y="7714202"/>
            <a:ext cx="476250" cy="476250"/>
          </a:xfrm>
          <a:prstGeom prst="rect">
            <a:avLst/>
          </a:prstGeom>
          <a:noFill/>
          <a:ln>
            <a:noFill/>
          </a:ln>
        </p:spPr>
      </p:pic>
      <p:pic>
        <p:nvPicPr>
          <p:cNvPr id="1535" name="Google Shape;1535;p45"/>
          <p:cNvPicPr preferRelativeResize="0"/>
          <p:nvPr/>
        </p:nvPicPr>
        <p:blipFill>
          <a:blip r:embed="rId4">
            <a:alphaModFix/>
          </a:blip>
          <a:stretch>
            <a:fillRect/>
          </a:stretch>
        </p:blipFill>
        <p:spPr>
          <a:xfrm rot="-2608747">
            <a:off x="3794436" y="7719922"/>
            <a:ext cx="476250" cy="476250"/>
          </a:xfrm>
          <a:prstGeom prst="rect">
            <a:avLst/>
          </a:prstGeom>
          <a:noFill/>
          <a:ln>
            <a:noFill/>
          </a:ln>
        </p:spPr>
      </p:pic>
      <p:pic>
        <p:nvPicPr>
          <p:cNvPr id="1536" name="Google Shape;1536;p45"/>
          <p:cNvPicPr preferRelativeResize="0"/>
          <p:nvPr/>
        </p:nvPicPr>
        <p:blipFill>
          <a:blip r:embed="rId4">
            <a:alphaModFix/>
          </a:blip>
          <a:stretch>
            <a:fillRect/>
          </a:stretch>
        </p:blipFill>
        <p:spPr>
          <a:xfrm rot="-2608747">
            <a:off x="4009886" y="7725642"/>
            <a:ext cx="476250" cy="476250"/>
          </a:xfrm>
          <a:prstGeom prst="rect">
            <a:avLst/>
          </a:prstGeom>
          <a:noFill/>
          <a:ln>
            <a:noFill/>
          </a:ln>
        </p:spPr>
      </p:pic>
      <p:pic>
        <p:nvPicPr>
          <p:cNvPr id="1537" name="Google Shape;1537;p45"/>
          <p:cNvPicPr preferRelativeResize="0"/>
          <p:nvPr/>
        </p:nvPicPr>
        <p:blipFill>
          <a:blip r:embed="rId4">
            <a:alphaModFix/>
          </a:blip>
          <a:stretch>
            <a:fillRect/>
          </a:stretch>
        </p:blipFill>
        <p:spPr>
          <a:xfrm rot="-2608747">
            <a:off x="4225336" y="7731363"/>
            <a:ext cx="476250" cy="476250"/>
          </a:xfrm>
          <a:prstGeom prst="rect">
            <a:avLst/>
          </a:prstGeom>
          <a:noFill/>
          <a:ln>
            <a:noFill/>
          </a:ln>
        </p:spPr>
      </p:pic>
      <p:pic>
        <p:nvPicPr>
          <p:cNvPr id="1538" name="Google Shape;1538;p45"/>
          <p:cNvPicPr preferRelativeResize="0"/>
          <p:nvPr/>
        </p:nvPicPr>
        <p:blipFill>
          <a:blip r:embed="rId4">
            <a:alphaModFix/>
          </a:blip>
          <a:stretch>
            <a:fillRect/>
          </a:stretch>
        </p:blipFill>
        <p:spPr>
          <a:xfrm rot="-2608747">
            <a:off x="4440787" y="7737083"/>
            <a:ext cx="476250" cy="476250"/>
          </a:xfrm>
          <a:prstGeom prst="rect">
            <a:avLst/>
          </a:prstGeom>
          <a:noFill/>
          <a:ln>
            <a:noFill/>
          </a:ln>
        </p:spPr>
      </p:pic>
      <p:pic>
        <p:nvPicPr>
          <p:cNvPr id="1539" name="Google Shape;1539;p45"/>
          <p:cNvPicPr preferRelativeResize="0"/>
          <p:nvPr/>
        </p:nvPicPr>
        <p:blipFill>
          <a:blip r:embed="rId4">
            <a:alphaModFix/>
          </a:blip>
          <a:stretch>
            <a:fillRect/>
          </a:stretch>
        </p:blipFill>
        <p:spPr>
          <a:xfrm rot="-2608747">
            <a:off x="4656237" y="7742803"/>
            <a:ext cx="476250" cy="476250"/>
          </a:xfrm>
          <a:prstGeom prst="rect">
            <a:avLst/>
          </a:prstGeom>
          <a:noFill/>
          <a:ln>
            <a:noFill/>
          </a:ln>
        </p:spPr>
      </p:pic>
      <p:pic>
        <p:nvPicPr>
          <p:cNvPr id="1540" name="Google Shape;1540;p45"/>
          <p:cNvPicPr preferRelativeResize="0"/>
          <p:nvPr/>
        </p:nvPicPr>
        <p:blipFill>
          <a:blip r:embed="rId4">
            <a:alphaModFix/>
          </a:blip>
          <a:stretch>
            <a:fillRect/>
          </a:stretch>
        </p:blipFill>
        <p:spPr>
          <a:xfrm rot="-2608747">
            <a:off x="4871687" y="7748523"/>
            <a:ext cx="476250" cy="476250"/>
          </a:xfrm>
          <a:prstGeom prst="rect">
            <a:avLst/>
          </a:prstGeom>
          <a:noFill/>
          <a:ln>
            <a:noFill/>
          </a:ln>
        </p:spPr>
      </p:pic>
      <p:pic>
        <p:nvPicPr>
          <p:cNvPr id="1541" name="Google Shape;1541;p45"/>
          <p:cNvPicPr preferRelativeResize="0"/>
          <p:nvPr/>
        </p:nvPicPr>
        <p:blipFill>
          <a:blip r:embed="rId4">
            <a:alphaModFix/>
          </a:blip>
          <a:stretch>
            <a:fillRect/>
          </a:stretch>
        </p:blipFill>
        <p:spPr>
          <a:xfrm rot="-2608747">
            <a:off x="5087137" y="7754244"/>
            <a:ext cx="476250" cy="476250"/>
          </a:xfrm>
          <a:prstGeom prst="rect">
            <a:avLst/>
          </a:prstGeom>
          <a:noFill/>
          <a:ln>
            <a:noFill/>
          </a:ln>
        </p:spPr>
      </p:pic>
      <p:pic>
        <p:nvPicPr>
          <p:cNvPr id="1542" name="Google Shape;1542;p45"/>
          <p:cNvPicPr preferRelativeResize="0"/>
          <p:nvPr/>
        </p:nvPicPr>
        <p:blipFill>
          <a:blip r:embed="rId4">
            <a:alphaModFix/>
          </a:blip>
          <a:stretch>
            <a:fillRect/>
          </a:stretch>
        </p:blipFill>
        <p:spPr>
          <a:xfrm rot="-2608747">
            <a:off x="5302587" y="7759964"/>
            <a:ext cx="476250" cy="476250"/>
          </a:xfrm>
          <a:prstGeom prst="rect">
            <a:avLst/>
          </a:prstGeom>
          <a:noFill/>
          <a:ln>
            <a:noFill/>
          </a:ln>
        </p:spPr>
      </p:pic>
      <p:pic>
        <p:nvPicPr>
          <p:cNvPr id="1543" name="Google Shape;1543;p45"/>
          <p:cNvPicPr preferRelativeResize="0"/>
          <p:nvPr/>
        </p:nvPicPr>
        <p:blipFill>
          <a:blip r:embed="rId4">
            <a:alphaModFix/>
          </a:blip>
          <a:stretch>
            <a:fillRect/>
          </a:stretch>
        </p:blipFill>
        <p:spPr>
          <a:xfrm rot="-2608747">
            <a:off x="5518038" y="7765684"/>
            <a:ext cx="476250" cy="476250"/>
          </a:xfrm>
          <a:prstGeom prst="rect">
            <a:avLst/>
          </a:prstGeom>
          <a:noFill/>
          <a:ln>
            <a:noFill/>
          </a:ln>
        </p:spPr>
      </p:pic>
      <p:pic>
        <p:nvPicPr>
          <p:cNvPr id="1544" name="Google Shape;1544;p45"/>
          <p:cNvPicPr preferRelativeResize="0"/>
          <p:nvPr/>
        </p:nvPicPr>
        <p:blipFill>
          <a:blip r:embed="rId4">
            <a:alphaModFix/>
          </a:blip>
          <a:stretch>
            <a:fillRect/>
          </a:stretch>
        </p:blipFill>
        <p:spPr>
          <a:xfrm rot="-2608747">
            <a:off x="5733488" y="7771405"/>
            <a:ext cx="476250" cy="476250"/>
          </a:xfrm>
          <a:prstGeom prst="rect">
            <a:avLst/>
          </a:prstGeom>
          <a:noFill/>
          <a:ln>
            <a:noFill/>
          </a:ln>
        </p:spPr>
      </p:pic>
      <p:pic>
        <p:nvPicPr>
          <p:cNvPr id="1545" name="Google Shape;1545;p45"/>
          <p:cNvPicPr preferRelativeResize="0"/>
          <p:nvPr/>
        </p:nvPicPr>
        <p:blipFill>
          <a:blip r:embed="rId4">
            <a:alphaModFix/>
          </a:blip>
          <a:stretch>
            <a:fillRect/>
          </a:stretch>
        </p:blipFill>
        <p:spPr>
          <a:xfrm rot="-2608747">
            <a:off x="5948938" y="7777125"/>
            <a:ext cx="476250" cy="476250"/>
          </a:xfrm>
          <a:prstGeom prst="rect">
            <a:avLst/>
          </a:prstGeom>
          <a:noFill/>
          <a:ln>
            <a:noFill/>
          </a:ln>
        </p:spPr>
      </p:pic>
      <p:pic>
        <p:nvPicPr>
          <p:cNvPr id="1546" name="Google Shape;1546;p45"/>
          <p:cNvPicPr preferRelativeResize="0"/>
          <p:nvPr/>
        </p:nvPicPr>
        <p:blipFill>
          <a:blip r:embed="rId4">
            <a:alphaModFix/>
          </a:blip>
          <a:stretch>
            <a:fillRect/>
          </a:stretch>
        </p:blipFill>
        <p:spPr>
          <a:xfrm rot="-2608747">
            <a:off x="6164388" y="7782845"/>
            <a:ext cx="476250" cy="476250"/>
          </a:xfrm>
          <a:prstGeom prst="rect">
            <a:avLst/>
          </a:prstGeom>
          <a:noFill/>
          <a:ln>
            <a:noFill/>
          </a:ln>
        </p:spPr>
      </p:pic>
      <p:pic>
        <p:nvPicPr>
          <p:cNvPr id="1547" name="Google Shape;1547;p45"/>
          <p:cNvPicPr preferRelativeResize="0"/>
          <p:nvPr/>
        </p:nvPicPr>
        <p:blipFill>
          <a:blip r:embed="rId4">
            <a:alphaModFix/>
          </a:blip>
          <a:stretch>
            <a:fillRect/>
          </a:stretch>
        </p:blipFill>
        <p:spPr>
          <a:xfrm rot="-2608747">
            <a:off x="6379839" y="7788565"/>
            <a:ext cx="476250" cy="476250"/>
          </a:xfrm>
          <a:prstGeom prst="rect">
            <a:avLst/>
          </a:prstGeom>
          <a:noFill/>
          <a:ln>
            <a:noFill/>
          </a:ln>
        </p:spPr>
      </p:pic>
      <p:pic>
        <p:nvPicPr>
          <p:cNvPr id="1548" name="Google Shape;1548;p45"/>
          <p:cNvPicPr preferRelativeResize="0"/>
          <p:nvPr/>
        </p:nvPicPr>
        <p:blipFill>
          <a:blip r:embed="rId4">
            <a:alphaModFix/>
          </a:blip>
          <a:stretch>
            <a:fillRect/>
          </a:stretch>
        </p:blipFill>
        <p:spPr>
          <a:xfrm rot="-2608747">
            <a:off x="6595289" y="7794286"/>
            <a:ext cx="476250" cy="476250"/>
          </a:xfrm>
          <a:prstGeom prst="rect">
            <a:avLst/>
          </a:prstGeom>
          <a:noFill/>
          <a:ln>
            <a:noFill/>
          </a:ln>
        </p:spPr>
      </p:pic>
      <p:pic>
        <p:nvPicPr>
          <p:cNvPr id="1549" name="Google Shape;1549;p45"/>
          <p:cNvPicPr preferRelativeResize="0"/>
          <p:nvPr/>
        </p:nvPicPr>
        <p:blipFill>
          <a:blip r:embed="rId4">
            <a:alphaModFix/>
          </a:blip>
          <a:stretch>
            <a:fillRect/>
          </a:stretch>
        </p:blipFill>
        <p:spPr>
          <a:xfrm rot="-2608747">
            <a:off x="6810739" y="7800006"/>
            <a:ext cx="476250" cy="476250"/>
          </a:xfrm>
          <a:prstGeom prst="rect">
            <a:avLst/>
          </a:prstGeom>
          <a:noFill/>
          <a:ln>
            <a:noFill/>
          </a:ln>
        </p:spPr>
      </p:pic>
      <p:pic>
        <p:nvPicPr>
          <p:cNvPr id="1550" name="Google Shape;1550;p45"/>
          <p:cNvPicPr preferRelativeResize="0"/>
          <p:nvPr/>
        </p:nvPicPr>
        <p:blipFill>
          <a:blip r:embed="rId4">
            <a:alphaModFix/>
          </a:blip>
          <a:stretch>
            <a:fillRect/>
          </a:stretch>
        </p:blipFill>
        <p:spPr>
          <a:xfrm rot="-2608747">
            <a:off x="7026189" y="7805726"/>
            <a:ext cx="476250" cy="476250"/>
          </a:xfrm>
          <a:prstGeom prst="rect">
            <a:avLst/>
          </a:prstGeom>
          <a:noFill/>
          <a:ln>
            <a:noFill/>
          </a:ln>
        </p:spPr>
      </p:pic>
      <p:pic>
        <p:nvPicPr>
          <p:cNvPr id="1551" name="Google Shape;1551;p45"/>
          <p:cNvPicPr preferRelativeResize="0"/>
          <p:nvPr/>
        </p:nvPicPr>
        <p:blipFill>
          <a:blip r:embed="rId4">
            <a:alphaModFix/>
          </a:blip>
          <a:stretch>
            <a:fillRect/>
          </a:stretch>
        </p:blipFill>
        <p:spPr>
          <a:xfrm rot="-2608747">
            <a:off x="7241639" y="7811447"/>
            <a:ext cx="476250" cy="476250"/>
          </a:xfrm>
          <a:prstGeom prst="rect">
            <a:avLst/>
          </a:prstGeom>
          <a:noFill/>
          <a:ln>
            <a:noFill/>
          </a:ln>
        </p:spPr>
      </p:pic>
      <p:pic>
        <p:nvPicPr>
          <p:cNvPr id="1552" name="Google Shape;1552;p45"/>
          <p:cNvPicPr preferRelativeResize="0"/>
          <p:nvPr/>
        </p:nvPicPr>
        <p:blipFill>
          <a:blip r:embed="rId4">
            <a:alphaModFix/>
          </a:blip>
          <a:stretch>
            <a:fillRect/>
          </a:stretch>
        </p:blipFill>
        <p:spPr>
          <a:xfrm rot="-2608747">
            <a:off x="7457090" y="7817167"/>
            <a:ext cx="476250" cy="476250"/>
          </a:xfrm>
          <a:prstGeom prst="rect">
            <a:avLst/>
          </a:prstGeom>
          <a:noFill/>
          <a:ln>
            <a:noFill/>
          </a:ln>
        </p:spPr>
      </p:pic>
      <p:pic>
        <p:nvPicPr>
          <p:cNvPr id="1553" name="Google Shape;1553;p45"/>
          <p:cNvPicPr preferRelativeResize="0"/>
          <p:nvPr/>
        </p:nvPicPr>
        <p:blipFill>
          <a:blip r:embed="rId4">
            <a:alphaModFix/>
          </a:blip>
          <a:stretch>
            <a:fillRect/>
          </a:stretch>
        </p:blipFill>
        <p:spPr>
          <a:xfrm rot="-2608747">
            <a:off x="7672540" y="7822887"/>
            <a:ext cx="476250" cy="476250"/>
          </a:xfrm>
          <a:prstGeom prst="rect">
            <a:avLst/>
          </a:prstGeom>
          <a:noFill/>
          <a:ln>
            <a:noFill/>
          </a:ln>
        </p:spPr>
      </p:pic>
      <p:pic>
        <p:nvPicPr>
          <p:cNvPr id="1554" name="Google Shape;1554;p45"/>
          <p:cNvPicPr preferRelativeResize="0"/>
          <p:nvPr/>
        </p:nvPicPr>
        <p:blipFill>
          <a:blip r:embed="rId4">
            <a:alphaModFix/>
          </a:blip>
          <a:stretch>
            <a:fillRect/>
          </a:stretch>
        </p:blipFill>
        <p:spPr>
          <a:xfrm rot="-2608747">
            <a:off x="7887990" y="7828607"/>
            <a:ext cx="476250" cy="476250"/>
          </a:xfrm>
          <a:prstGeom prst="rect">
            <a:avLst/>
          </a:prstGeom>
          <a:noFill/>
          <a:ln>
            <a:noFill/>
          </a:ln>
        </p:spPr>
      </p:pic>
      <p:pic>
        <p:nvPicPr>
          <p:cNvPr id="1555" name="Google Shape;1555;p45"/>
          <p:cNvPicPr preferRelativeResize="0"/>
          <p:nvPr/>
        </p:nvPicPr>
        <p:blipFill>
          <a:blip r:embed="rId4">
            <a:alphaModFix/>
          </a:blip>
          <a:stretch>
            <a:fillRect/>
          </a:stretch>
        </p:blipFill>
        <p:spPr>
          <a:xfrm rot="-2608747">
            <a:off x="8103440" y="7834328"/>
            <a:ext cx="476250" cy="476250"/>
          </a:xfrm>
          <a:prstGeom prst="rect">
            <a:avLst/>
          </a:prstGeom>
          <a:noFill/>
          <a:ln>
            <a:noFill/>
          </a:ln>
        </p:spPr>
      </p:pic>
      <p:pic>
        <p:nvPicPr>
          <p:cNvPr id="1556" name="Google Shape;1556;p45"/>
          <p:cNvPicPr preferRelativeResize="0"/>
          <p:nvPr/>
        </p:nvPicPr>
        <p:blipFill>
          <a:blip r:embed="rId4">
            <a:alphaModFix/>
          </a:blip>
          <a:stretch>
            <a:fillRect/>
          </a:stretch>
        </p:blipFill>
        <p:spPr>
          <a:xfrm rot="-2608747">
            <a:off x="8318891" y="7840048"/>
            <a:ext cx="476250" cy="476250"/>
          </a:xfrm>
          <a:prstGeom prst="rect">
            <a:avLst/>
          </a:prstGeom>
          <a:noFill/>
          <a:ln>
            <a:noFill/>
          </a:ln>
        </p:spPr>
      </p:pic>
      <p:pic>
        <p:nvPicPr>
          <p:cNvPr id="1557" name="Google Shape;1557;p45"/>
          <p:cNvPicPr preferRelativeResize="0"/>
          <p:nvPr/>
        </p:nvPicPr>
        <p:blipFill>
          <a:blip r:embed="rId4">
            <a:alphaModFix/>
          </a:blip>
          <a:stretch>
            <a:fillRect/>
          </a:stretch>
        </p:blipFill>
        <p:spPr>
          <a:xfrm rot="-2608747">
            <a:off x="8534341" y="7845768"/>
            <a:ext cx="476250" cy="476250"/>
          </a:xfrm>
          <a:prstGeom prst="rect">
            <a:avLst/>
          </a:prstGeom>
          <a:noFill/>
          <a:ln>
            <a:noFill/>
          </a:ln>
        </p:spPr>
      </p:pic>
      <p:pic>
        <p:nvPicPr>
          <p:cNvPr id="1558" name="Google Shape;1558;p45"/>
          <p:cNvPicPr preferRelativeResize="0"/>
          <p:nvPr/>
        </p:nvPicPr>
        <p:blipFill>
          <a:blip r:embed="rId4">
            <a:alphaModFix/>
          </a:blip>
          <a:stretch>
            <a:fillRect/>
          </a:stretch>
        </p:blipFill>
        <p:spPr>
          <a:xfrm rot="-2608747">
            <a:off x="8749791" y="7851489"/>
            <a:ext cx="476250" cy="476250"/>
          </a:xfrm>
          <a:prstGeom prst="rect">
            <a:avLst/>
          </a:prstGeom>
          <a:noFill/>
          <a:ln>
            <a:noFill/>
          </a:ln>
        </p:spPr>
      </p:pic>
      <p:pic>
        <p:nvPicPr>
          <p:cNvPr id="1559" name="Google Shape;1559;p45"/>
          <p:cNvPicPr preferRelativeResize="0"/>
          <p:nvPr/>
        </p:nvPicPr>
        <p:blipFill>
          <a:blip r:embed="rId4">
            <a:alphaModFix/>
          </a:blip>
          <a:stretch>
            <a:fillRect/>
          </a:stretch>
        </p:blipFill>
        <p:spPr>
          <a:xfrm rot="-2608747">
            <a:off x="8965241" y="7857209"/>
            <a:ext cx="476250" cy="476250"/>
          </a:xfrm>
          <a:prstGeom prst="rect">
            <a:avLst/>
          </a:prstGeom>
          <a:noFill/>
          <a:ln>
            <a:noFill/>
          </a:ln>
        </p:spPr>
      </p:pic>
      <p:pic>
        <p:nvPicPr>
          <p:cNvPr id="1560" name="Google Shape;1560;p45"/>
          <p:cNvPicPr preferRelativeResize="0"/>
          <p:nvPr/>
        </p:nvPicPr>
        <p:blipFill>
          <a:blip r:embed="rId4">
            <a:alphaModFix/>
          </a:blip>
          <a:stretch>
            <a:fillRect/>
          </a:stretch>
        </p:blipFill>
        <p:spPr>
          <a:xfrm rot="-2608747">
            <a:off x="9180691" y="7862929"/>
            <a:ext cx="476250" cy="476250"/>
          </a:xfrm>
          <a:prstGeom prst="rect">
            <a:avLst/>
          </a:prstGeom>
          <a:noFill/>
          <a:ln>
            <a:noFill/>
          </a:ln>
        </p:spPr>
      </p:pic>
      <p:pic>
        <p:nvPicPr>
          <p:cNvPr id="1561" name="Google Shape;1561;p45"/>
          <p:cNvPicPr preferRelativeResize="0"/>
          <p:nvPr/>
        </p:nvPicPr>
        <p:blipFill>
          <a:blip r:embed="rId4">
            <a:alphaModFix/>
          </a:blip>
          <a:stretch>
            <a:fillRect/>
          </a:stretch>
        </p:blipFill>
        <p:spPr>
          <a:xfrm rot="-2608747">
            <a:off x="9396142" y="7868649"/>
            <a:ext cx="476250" cy="476250"/>
          </a:xfrm>
          <a:prstGeom prst="rect">
            <a:avLst/>
          </a:prstGeom>
          <a:noFill/>
          <a:ln>
            <a:noFill/>
          </a:ln>
        </p:spPr>
      </p:pic>
      <p:pic>
        <p:nvPicPr>
          <p:cNvPr id="1562" name="Google Shape;1562;p45"/>
          <p:cNvPicPr preferRelativeResize="0"/>
          <p:nvPr/>
        </p:nvPicPr>
        <p:blipFill>
          <a:blip r:embed="rId4">
            <a:alphaModFix/>
          </a:blip>
          <a:stretch>
            <a:fillRect/>
          </a:stretch>
        </p:blipFill>
        <p:spPr>
          <a:xfrm rot="-2608747">
            <a:off x="-99920" y="7710559"/>
            <a:ext cx="476250" cy="476250"/>
          </a:xfrm>
          <a:prstGeom prst="rect">
            <a:avLst/>
          </a:prstGeom>
          <a:noFill/>
          <a:ln>
            <a:noFill/>
          </a:ln>
        </p:spPr>
      </p:pic>
      <p:pic>
        <p:nvPicPr>
          <p:cNvPr id="1563" name="Google Shape;1563;p45"/>
          <p:cNvPicPr preferRelativeResize="0"/>
          <p:nvPr/>
        </p:nvPicPr>
        <p:blipFill>
          <a:blip r:embed="rId4">
            <a:alphaModFix/>
          </a:blip>
          <a:stretch>
            <a:fillRect/>
          </a:stretch>
        </p:blipFill>
        <p:spPr>
          <a:xfrm rot="-2608747">
            <a:off x="115530" y="7716280"/>
            <a:ext cx="476250" cy="476250"/>
          </a:xfrm>
          <a:prstGeom prst="rect">
            <a:avLst/>
          </a:prstGeom>
          <a:noFill/>
          <a:ln>
            <a:noFill/>
          </a:ln>
        </p:spPr>
      </p:pic>
      <p:pic>
        <p:nvPicPr>
          <p:cNvPr id="1564" name="Google Shape;1564;p45"/>
          <p:cNvPicPr preferRelativeResize="0"/>
          <p:nvPr/>
        </p:nvPicPr>
        <p:blipFill>
          <a:blip r:embed="rId4">
            <a:alphaModFix/>
          </a:blip>
          <a:stretch>
            <a:fillRect/>
          </a:stretch>
        </p:blipFill>
        <p:spPr>
          <a:xfrm rot="-2608747">
            <a:off x="330980" y="7722000"/>
            <a:ext cx="476250" cy="476250"/>
          </a:xfrm>
          <a:prstGeom prst="rect">
            <a:avLst/>
          </a:prstGeom>
          <a:noFill/>
          <a:ln>
            <a:noFill/>
          </a:ln>
        </p:spPr>
      </p:pic>
      <p:pic>
        <p:nvPicPr>
          <p:cNvPr id="1565" name="Google Shape;1565;p45"/>
          <p:cNvPicPr preferRelativeResize="0"/>
          <p:nvPr/>
        </p:nvPicPr>
        <p:blipFill>
          <a:blip r:embed="rId4">
            <a:alphaModFix/>
          </a:blip>
          <a:stretch>
            <a:fillRect/>
          </a:stretch>
        </p:blipFill>
        <p:spPr>
          <a:xfrm rot="-2608747">
            <a:off x="546430" y="7727720"/>
            <a:ext cx="476250" cy="476250"/>
          </a:xfrm>
          <a:prstGeom prst="rect">
            <a:avLst/>
          </a:prstGeom>
          <a:noFill/>
          <a:ln>
            <a:noFill/>
          </a:ln>
        </p:spPr>
      </p:pic>
      <p:pic>
        <p:nvPicPr>
          <p:cNvPr id="1566" name="Google Shape;1566;p45"/>
          <p:cNvPicPr preferRelativeResize="0"/>
          <p:nvPr/>
        </p:nvPicPr>
        <p:blipFill>
          <a:blip r:embed="rId4">
            <a:alphaModFix/>
          </a:blip>
          <a:stretch>
            <a:fillRect/>
          </a:stretch>
        </p:blipFill>
        <p:spPr>
          <a:xfrm rot="-2608747">
            <a:off x="761881" y="7733441"/>
            <a:ext cx="476250" cy="476250"/>
          </a:xfrm>
          <a:prstGeom prst="rect">
            <a:avLst/>
          </a:prstGeom>
          <a:noFill/>
          <a:ln>
            <a:noFill/>
          </a:ln>
        </p:spPr>
      </p:pic>
      <p:pic>
        <p:nvPicPr>
          <p:cNvPr id="1567" name="Google Shape;1567;p45"/>
          <p:cNvPicPr preferRelativeResize="0"/>
          <p:nvPr/>
        </p:nvPicPr>
        <p:blipFill>
          <a:blip r:embed="rId4">
            <a:alphaModFix/>
          </a:blip>
          <a:stretch>
            <a:fillRect/>
          </a:stretch>
        </p:blipFill>
        <p:spPr>
          <a:xfrm rot="-2608747">
            <a:off x="977331" y="7739161"/>
            <a:ext cx="476250" cy="476250"/>
          </a:xfrm>
          <a:prstGeom prst="rect">
            <a:avLst/>
          </a:prstGeom>
          <a:noFill/>
          <a:ln>
            <a:noFill/>
          </a:ln>
        </p:spPr>
      </p:pic>
      <p:pic>
        <p:nvPicPr>
          <p:cNvPr id="1568" name="Google Shape;1568;p45"/>
          <p:cNvPicPr preferRelativeResize="0"/>
          <p:nvPr/>
        </p:nvPicPr>
        <p:blipFill>
          <a:blip r:embed="rId4">
            <a:alphaModFix/>
          </a:blip>
          <a:stretch>
            <a:fillRect/>
          </a:stretch>
        </p:blipFill>
        <p:spPr>
          <a:xfrm rot="-2608747">
            <a:off x="1192781" y="7744881"/>
            <a:ext cx="476250" cy="476250"/>
          </a:xfrm>
          <a:prstGeom prst="rect">
            <a:avLst/>
          </a:prstGeom>
          <a:noFill/>
          <a:ln>
            <a:noFill/>
          </a:ln>
        </p:spPr>
      </p:pic>
      <p:pic>
        <p:nvPicPr>
          <p:cNvPr id="1569" name="Google Shape;1569;p45"/>
          <p:cNvPicPr preferRelativeResize="0"/>
          <p:nvPr/>
        </p:nvPicPr>
        <p:blipFill>
          <a:blip r:embed="rId4">
            <a:alphaModFix/>
          </a:blip>
          <a:stretch>
            <a:fillRect/>
          </a:stretch>
        </p:blipFill>
        <p:spPr>
          <a:xfrm rot="-2608747">
            <a:off x="1408231" y="7750601"/>
            <a:ext cx="476250" cy="476250"/>
          </a:xfrm>
          <a:prstGeom prst="rect">
            <a:avLst/>
          </a:prstGeom>
          <a:noFill/>
          <a:ln>
            <a:noFill/>
          </a:ln>
        </p:spPr>
      </p:pic>
      <p:pic>
        <p:nvPicPr>
          <p:cNvPr id="1570" name="Google Shape;1570;p45"/>
          <p:cNvPicPr preferRelativeResize="0"/>
          <p:nvPr/>
        </p:nvPicPr>
        <p:blipFill>
          <a:blip r:embed="rId4">
            <a:alphaModFix/>
          </a:blip>
          <a:stretch>
            <a:fillRect/>
          </a:stretch>
        </p:blipFill>
        <p:spPr>
          <a:xfrm rot="-2608747">
            <a:off x="1623682" y="7756322"/>
            <a:ext cx="476250" cy="476250"/>
          </a:xfrm>
          <a:prstGeom prst="rect">
            <a:avLst/>
          </a:prstGeom>
          <a:noFill/>
          <a:ln>
            <a:noFill/>
          </a:ln>
        </p:spPr>
      </p:pic>
      <p:pic>
        <p:nvPicPr>
          <p:cNvPr id="1571" name="Google Shape;1571;p45"/>
          <p:cNvPicPr preferRelativeResize="0"/>
          <p:nvPr/>
        </p:nvPicPr>
        <p:blipFill>
          <a:blip r:embed="rId4">
            <a:alphaModFix/>
          </a:blip>
          <a:stretch>
            <a:fillRect/>
          </a:stretch>
        </p:blipFill>
        <p:spPr>
          <a:xfrm rot="-2608747">
            <a:off x="1839132" y="7762042"/>
            <a:ext cx="476250" cy="476250"/>
          </a:xfrm>
          <a:prstGeom prst="rect">
            <a:avLst/>
          </a:prstGeom>
          <a:noFill/>
          <a:ln>
            <a:noFill/>
          </a:ln>
        </p:spPr>
      </p:pic>
      <p:pic>
        <p:nvPicPr>
          <p:cNvPr id="1572" name="Google Shape;1572;p45"/>
          <p:cNvPicPr preferRelativeResize="0"/>
          <p:nvPr/>
        </p:nvPicPr>
        <p:blipFill>
          <a:blip r:embed="rId4">
            <a:alphaModFix/>
          </a:blip>
          <a:stretch>
            <a:fillRect/>
          </a:stretch>
        </p:blipFill>
        <p:spPr>
          <a:xfrm rot="-2608747">
            <a:off x="2054582" y="7767762"/>
            <a:ext cx="476250" cy="476250"/>
          </a:xfrm>
          <a:prstGeom prst="rect">
            <a:avLst/>
          </a:prstGeom>
          <a:noFill/>
          <a:ln>
            <a:noFill/>
          </a:ln>
        </p:spPr>
      </p:pic>
      <p:pic>
        <p:nvPicPr>
          <p:cNvPr id="1573" name="Google Shape;1573;p45"/>
          <p:cNvPicPr preferRelativeResize="0"/>
          <p:nvPr/>
        </p:nvPicPr>
        <p:blipFill>
          <a:blip r:embed="rId4">
            <a:alphaModFix/>
          </a:blip>
          <a:stretch>
            <a:fillRect/>
          </a:stretch>
        </p:blipFill>
        <p:spPr>
          <a:xfrm rot="-2608747">
            <a:off x="2270032" y="7773483"/>
            <a:ext cx="476250" cy="476250"/>
          </a:xfrm>
          <a:prstGeom prst="rect">
            <a:avLst/>
          </a:prstGeom>
          <a:noFill/>
          <a:ln>
            <a:noFill/>
          </a:ln>
        </p:spPr>
      </p:pic>
      <p:pic>
        <p:nvPicPr>
          <p:cNvPr id="1574" name="Google Shape;1574;p45"/>
          <p:cNvPicPr preferRelativeResize="0"/>
          <p:nvPr/>
        </p:nvPicPr>
        <p:blipFill>
          <a:blip r:embed="rId4">
            <a:alphaModFix/>
          </a:blip>
          <a:stretch>
            <a:fillRect/>
          </a:stretch>
        </p:blipFill>
        <p:spPr>
          <a:xfrm rot="-2608747">
            <a:off x="2485482" y="7779203"/>
            <a:ext cx="476250" cy="476250"/>
          </a:xfrm>
          <a:prstGeom prst="rect">
            <a:avLst/>
          </a:prstGeom>
          <a:noFill/>
          <a:ln>
            <a:noFill/>
          </a:ln>
        </p:spPr>
      </p:pic>
      <p:pic>
        <p:nvPicPr>
          <p:cNvPr id="1575" name="Google Shape;1575;p45"/>
          <p:cNvPicPr preferRelativeResize="0"/>
          <p:nvPr/>
        </p:nvPicPr>
        <p:blipFill>
          <a:blip r:embed="rId4">
            <a:alphaModFix/>
          </a:blip>
          <a:stretch>
            <a:fillRect/>
          </a:stretch>
        </p:blipFill>
        <p:spPr>
          <a:xfrm rot="-2608747">
            <a:off x="2700933" y="7784923"/>
            <a:ext cx="476250" cy="476250"/>
          </a:xfrm>
          <a:prstGeom prst="rect">
            <a:avLst/>
          </a:prstGeom>
          <a:noFill/>
          <a:ln>
            <a:noFill/>
          </a:ln>
        </p:spPr>
      </p:pic>
      <p:pic>
        <p:nvPicPr>
          <p:cNvPr id="1576" name="Google Shape;1576;p45"/>
          <p:cNvPicPr preferRelativeResize="0"/>
          <p:nvPr/>
        </p:nvPicPr>
        <p:blipFill>
          <a:blip r:embed="rId4">
            <a:alphaModFix/>
          </a:blip>
          <a:stretch>
            <a:fillRect/>
          </a:stretch>
        </p:blipFill>
        <p:spPr>
          <a:xfrm rot="-2608747">
            <a:off x="2916383" y="7790643"/>
            <a:ext cx="476250" cy="476250"/>
          </a:xfrm>
          <a:prstGeom prst="rect">
            <a:avLst/>
          </a:prstGeom>
          <a:noFill/>
          <a:ln>
            <a:noFill/>
          </a:ln>
        </p:spPr>
      </p:pic>
      <p:pic>
        <p:nvPicPr>
          <p:cNvPr id="1577" name="Google Shape;1577;p45"/>
          <p:cNvPicPr preferRelativeResize="0"/>
          <p:nvPr/>
        </p:nvPicPr>
        <p:blipFill>
          <a:blip r:embed="rId4">
            <a:alphaModFix/>
          </a:blip>
          <a:stretch>
            <a:fillRect/>
          </a:stretch>
        </p:blipFill>
        <p:spPr>
          <a:xfrm rot="-2608747">
            <a:off x="3131833" y="7796364"/>
            <a:ext cx="476250" cy="476250"/>
          </a:xfrm>
          <a:prstGeom prst="rect">
            <a:avLst/>
          </a:prstGeom>
          <a:noFill/>
          <a:ln>
            <a:noFill/>
          </a:ln>
        </p:spPr>
      </p:pic>
      <p:pic>
        <p:nvPicPr>
          <p:cNvPr id="1578" name="Google Shape;1578;p45"/>
          <p:cNvPicPr preferRelativeResize="0"/>
          <p:nvPr/>
        </p:nvPicPr>
        <p:blipFill>
          <a:blip r:embed="rId4">
            <a:alphaModFix/>
          </a:blip>
          <a:stretch>
            <a:fillRect/>
          </a:stretch>
        </p:blipFill>
        <p:spPr>
          <a:xfrm rot="-2608747">
            <a:off x="3347283" y="7802084"/>
            <a:ext cx="476250" cy="476250"/>
          </a:xfrm>
          <a:prstGeom prst="rect">
            <a:avLst/>
          </a:prstGeom>
          <a:noFill/>
          <a:ln>
            <a:noFill/>
          </a:ln>
        </p:spPr>
      </p:pic>
      <p:pic>
        <p:nvPicPr>
          <p:cNvPr id="1579" name="Google Shape;1579;p45"/>
          <p:cNvPicPr preferRelativeResize="0"/>
          <p:nvPr/>
        </p:nvPicPr>
        <p:blipFill>
          <a:blip r:embed="rId4">
            <a:alphaModFix/>
          </a:blip>
          <a:stretch>
            <a:fillRect/>
          </a:stretch>
        </p:blipFill>
        <p:spPr>
          <a:xfrm rot="-2608747">
            <a:off x="3562734" y="7807804"/>
            <a:ext cx="476250" cy="476250"/>
          </a:xfrm>
          <a:prstGeom prst="rect">
            <a:avLst/>
          </a:prstGeom>
          <a:noFill/>
          <a:ln>
            <a:noFill/>
          </a:ln>
        </p:spPr>
      </p:pic>
      <p:pic>
        <p:nvPicPr>
          <p:cNvPr id="1580" name="Google Shape;1580;p45"/>
          <p:cNvPicPr preferRelativeResize="0"/>
          <p:nvPr/>
        </p:nvPicPr>
        <p:blipFill>
          <a:blip r:embed="rId4">
            <a:alphaModFix/>
          </a:blip>
          <a:stretch>
            <a:fillRect/>
          </a:stretch>
        </p:blipFill>
        <p:spPr>
          <a:xfrm rot="-2608747">
            <a:off x="3778184" y="7813525"/>
            <a:ext cx="476250" cy="476250"/>
          </a:xfrm>
          <a:prstGeom prst="rect">
            <a:avLst/>
          </a:prstGeom>
          <a:noFill/>
          <a:ln>
            <a:noFill/>
          </a:ln>
        </p:spPr>
      </p:pic>
      <p:pic>
        <p:nvPicPr>
          <p:cNvPr id="1581" name="Google Shape;1581;p45"/>
          <p:cNvPicPr preferRelativeResize="0"/>
          <p:nvPr/>
        </p:nvPicPr>
        <p:blipFill>
          <a:blip r:embed="rId4">
            <a:alphaModFix/>
          </a:blip>
          <a:stretch>
            <a:fillRect/>
          </a:stretch>
        </p:blipFill>
        <p:spPr>
          <a:xfrm rot="-2608747">
            <a:off x="3993634" y="7819245"/>
            <a:ext cx="476250" cy="476250"/>
          </a:xfrm>
          <a:prstGeom prst="rect">
            <a:avLst/>
          </a:prstGeom>
          <a:noFill/>
          <a:ln>
            <a:noFill/>
          </a:ln>
        </p:spPr>
      </p:pic>
      <p:pic>
        <p:nvPicPr>
          <p:cNvPr id="1582" name="Google Shape;1582;p45"/>
          <p:cNvPicPr preferRelativeResize="0"/>
          <p:nvPr/>
        </p:nvPicPr>
        <p:blipFill>
          <a:blip r:embed="rId4">
            <a:alphaModFix/>
          </a:blip>
          <a:stretch>
            <a:fillRect/>
          </a:stretch>
        </p:blipFill>
        <p:spPr>
          <a:xfrm rot="-2608747">
            <a:off x="4209084" y="7824965"/>
            <a:ext cx="476250" cy="476250"/>
          </a:xfrm>
          <a:prstGeom prst="rect">
            <a:avLst/>
          </a:prstGeom>
          <a:noFill/>
          <a:ln>
            <a:noFill/>
          </a:ln>
        </p:spPr>
      </p:pic>
      <p:pic>
        <p:nvPicPr>
          <p:cNvPr id="1583" name="Google Shape;1583;p45"/>
          <p:cNvPicPr preferRelativeResize="0"/>
          <p:nvPr/>
        </p:nvPicPr>
        <p:blipFill>
          <a:blip r:embed="rId4">
            <a:alphaModFix/>
          </a:blip>
          <a:stretch>
            <a:fillRect/>
          </a:stretch>
        </p:blipFill>
        <p:spPr>
          <a:xfrm rot="-2608747">
            <a:off x="4424534" y="7830685"/>
            <a:ext cx="476250" cy="476250"/>
          </a:xfrm>
          <a:prstGeom prst="rect">
            <a:avLst/>
          </a:prstGeom>
          <a:noFill/>
          <a:ln>
            <a:noFill/>
          </a:ln>
        </p:spPr>
      </p:pic>
      <p:pic>
        <p:nvPicPr>
          <p:cNvPr id="1584" name="Google Shape;1584;p45"/>
          <p:cNvPicPr preferRelativeResize="0"/>
          <p:nvPr/>
        </p:nvPicPr>
        <p:blipFill>
          <a:blip r:embed="rId4">
            <a:alphaModFix/>
          </a:blip>
          <a:stretch>
            <a:fillRect/>
          </a:stretch>
        </p:blipFill>
        <p:spPr>
          <a:xfrm rot="-2608747">
            <a:off x="4639985" y="7836406"/>
            <a:ext cx="476250" cy="476250"/>
          </a:xfrm>
          <a:prstGeom prst="rect">
            <a:avLst/>
          </a:prstGeom>
          <a:noFill/>
          <a:ln>
            <a:noFill/>
          </a:ln>
        </p:spPr>
      </p:pic>
      <p:pic>
        <p:nvPicPr>
          <p:cNvPr id="1585" name="Google Shape;1585;p45"/>
          <p:cNvPicPr preferRelativeResize="0"/>
          <p:nvPr/>
        </p:nvPicPr>
        <p:blipFill>
          <a:blip r:embed="rId4">
            <a:alphaModFix/>
          </a:blip>
          <a:stretch>
            <a:fillRect/>
          </a:stretch>
        </p:blipFill>
        <p:spPr>
          <a:xfrm rot="-2608747">
            <a:off x="4855435" y="7842126"/>
            <a:ext cx="476250" cy="476250"/>
          </a:xfrm>
          <a:prstGeom prst="rect">
            <a:avLst/>
          </a:prstGeom>
          <a:noFill/>
          <a:ln>
            <a:noFill/>
          </a:ln>
        </p:spPr>
      </p:pic>
      <p:pic>
        <p:nvPicPr>
          <p:cNvPr id="1586" name="Google Shape;1586;p45"/>
          <p:cNvPicPr preferRelativeResize="0"/>
          <p:nvPr/>
        </p:nvPicPr>
        <p:blipFill>
          <a:blip r:embed="rId4">
            <a:alphaModFix/>
          </a:blip>
          <a:stretch>
            <a:fillRect/>
          </a:stretch>
        </p:blipFill>
        <p:spPr>
          <a:xfrm rot="-2608747">
            <a:off x="5070885" y="7847846"/>
            <a:ext cx="476250" cy="476250"/>
          </a:xfrm>
          <a:prstGeom prst="rect">
            <a:avLst/>
          </a:prstGeom>
          <a:noFill/>
          <a:ln>
            <a:noFill/>
          </a:ln>
        </p:spPr>
      </p:pic>
      <p:pic>
        <p:nvPicPr>
          <p:cNvPr id="1587" name="Google Shape;1587;p45"/>
          <p:cNvPicPr preferRelativeResize="0"/>
          <p:nvPr/>
        </p:nvPicPr>
        <p:blipFill>
          <a:blip r:embed="rId4">
            <a:alphaModFix/>
          </a:blip>
          <a:stretch>
            <a:fillRect/>
          </a:stretch>
        </p:blipFill>
        <p:spPr>
          <a:xfrm rot="-2608747">
            <a:off x="5286335" y="7853567"/>
            <a:ext cx="476250" cy="476250"/>
          </a:xfrm>
          <a:prstGeom prst="rect">
            <a:avLst/>
          </a:prstGeom>
          <a:noFill/>
          <a:ln>
            <a:noFill/>
          </a:ln>
        </p:spPr>
      </p:pic>
      <p:pic>
        <p:nvPicPr>
          <p:cNvPr id="1588" name="Google Shape;1588;p45"/>
          <p:cNvPicPr preferRelativeResize="0"/>
          <p:nvPr/>
        </p:nvPicPr>
        <p:blipFill>
          <a:blip r:embed="rId4">
            <a:alphaModFix/>
          </a:blip>
          <a:stretch>
            <a:fillRect/>
          </a:stretch>
        </p:blipFill>
        <p:spPr>
          <a:xfrm rot="-2608747">
            <a:off x="5501786" y="7859287"/>
            <a:ext cx="476250" cy="476250"/>
          </a:xfrm>
          <a:prstGeom prst="rect">
            <a:avLst/>
          </a:prstGeom>
          <a:noFill/>
          <a:ln>
            <a:noFill/>
          </a:ln>
        </p:spPr>
      </p:pic>
      <p:pic>
        <p:nvPicPr>
          <p:cNvPr id="1589" name="Google Shape;1589;p45"/>
          <p:cNvPicPr preferRelativeResize="0"/>
          <p:nvPr/>
        </p:nvPicPr>
        <p:blipFill>
          <a:blip r:embed="rId4">
            <a:alphaModFix/>
          </a:blip>
          <a:stretch>
            <a:fillRect/>
          </a:stretch>
        </p:blipFill>
        <p:spPr>
          <a:xfrm rot="-2608747">
            <a:off x="5717236" y="7865007"/>
            <a:ext cx="476250" cy="476250"/>
          </a:xfrm>
          <a:prstGeom prst="rect">
            <a:avLst/>
          </a:prstGeom>
          <a:noFill/>
          <a:ln>
            <a:noFill/>
          </a:ln>
        </p:spPr>
      </p:pic>
      <p:pic>
        <p:nvPicPr>
          <p:cNvPr id="1590" name="Google Shape;1590;p45"/>
          <p:cNvPicPr preferRelativeResize="0"/>
          <p:nvPr/>
        </p:nvPicPr>
        <p:blipFill>
          <a:blip r:embed="rId4">
            <a:alphaModFix/>
          </a:blip>
          <a:stretch>
            <a:fillRect/>
          </a:stretch>
        </p:blipFill>
        <p:spPr>
          <a:xfrm rot="-2608747">
            <a:off x="5932686" y="7870727"/>
            <a:ext cx="476250" cy="476250"/>
          </a:xfrm>
          <a:prstGeom prst="rect">
            <a:avLst/>
          </a:prstGeom>
          <a:noFill/>
          <a:ln>
            <a:noFill/>
          </a:ln>
        </p:spPr>
      </p:pic>
      <p:pic>
        <p:nvPicPr>
          <p:cNvPr id="1591" name="Google Shape;1591;p45"/>
          <p:cNvPicPr preferRelativeResize="0"/>
          <p:nvPr/>
        </p:nvPicPr>
        <p:blipFill>
          <a:blip r:embed="rId4">
            <a:alphaModFix/>
          </a:blip>
          <a:stretch>
            <a:fillRect/>
          </a:stretch>
        </p:blipFill>
        <p:spPr>
          <a:xfrm rot="-2608747">
            <a:off x="6148136" y="7876448"/>
            <a:ext cx="476250" cy="476250"/>
          </a:xfrm>
          <a:prstGeom prst="rect">
            <a:avLst/>
          </a:prstGeom>
          <a:noFill/>
          <a:ln>
            <a:noFill/>
          </a:ln>
        </p:spPr>
      </p:pic>
      <p:pic>
        <p:nvPicPr>
          <p:cNvPr id="1592" name="Google Shape;1592;p45"/>
          <p:cNvPicPr preferRelativeResize="0"/>
          <p:nvPr/>
        </p:nvPicPr>
        <p:blipFill>
          <a:blip r:embed="rId4">
            <a:alphaModFix/>
          </a:blip>
          <a:stretch>
            <a:fillRect/>
          </a:stretch>
        </p:blipFill>
        <p:spPr>
          <a:xfrm rot="-2608747">
            <a:off x="6363586" y="7882168"/>
            <a:ext cx="476250" cy="476250"/>
          </a:xfrm>
          <a:prstGeom prst="rect">
            <a:avLst/>
          </a:prstGeom>
          <a:noFill/>
          <a:ln>
            <a:noFill/>
          </a:ln>
        </p:spPr>
      </p:pic>
      <p:pic>
        <p:nvPicPr>
          <p:cNvPr id="1593" name="Google Shape;1593;p45"/>
          <p:cNvPicPr preferRelativeResize="0"/>
          <p:nvPr/>
        </p:nvPicPr>
        <p:blipFill>
          <a:blip r:embed="rId4">
            <a:alphaModFix/>
          </a:blip>
          <a:stretch>
            <a:fillRect/>
          </a:stretch>
        </p:blipFill>
        <p:spPr>
          <a:xfrm rot="-2608747">
            <a:off x="6579037" y="7887888"/>
            <a:ext cx="476250" cy="476250"/>
          </a:xfrm>
          <a:prstGeom prst="rect">
            <a:avLst/>
          </a:prstGeom>
          <a:noFill/>
          <a:ln>
            <a:noFill/>
          </a:ln>
        </p:spPr>
      </p:pic>
      <p:pic>
        <p:nvPicPr>
          <p:cNvPr id="1594" name="Google Shape;1594;p45"/>
          <p:cNvPicPr preferRelativeResize="0"/>
          <p:nvPr/>
        </p:nvPicPr>
        <p:blipFill>
          <a:blip r:embed="rId4">
            <a:alphaModFix/>
          </a:blip>
          <a:stretch>
            <a:fillRect/>
          </a:stretch>
        </p:blipFill>
        <p:spPr>
          <a:xfrm rot="-2608747">
            <a:off x="6794487" y="7893609"/>
            <a:ext cx="476250" cy="476250"/>
          </a:xfrm>
          <a:prstGeom prst="rect">
            <a:avLst/>
          </a:prstGeom>
          <a:noFill/>
          <a:ln>
            <a:noFill/>
          </a:ln>
        </p:spPr>
      </p:pic>
      <p:pic>
        <p:nvPicPr>
          <p:cNvPr id="1595" name="Google Shape;1595;p45"/>
          <p:cNvPicPr preferRelativeResize="0"/>
          <p:nvPr/>
        </p:nvPicPr>
        <p:blipFill>
          <a:blip r:embed="rId4">
            <a:alphaModFix/>
          </a:blip>
          <a:stretch>
            <a:fillRect/>
          </a:stretch>
        </p:blipFill>
        <p:spPr>
          <a:xfrm rot="-2608747">
            <a:off x="7009937" y="7899329"/>
            <a:ext cx="476250" cy="476250"/>
          </a:xfrm>
          <a:prstGeom prst="rect">
            <a:avLst/>
          </a:prstGeom>
          <a:noFill/>
          <a:ln>
            <a:noFill/>
          </a:ln>
        </p:spPr>
      </p:pic>
      <p:pic>
        <p:nvPicPr>
          <p:cNvPr id="1596" name="Google Shape;1596;p45"/>
          <p:cNvPicPr preferRelativeResize="0"/>
          <p:nvPr/>
        </p:nvPicPr>
        <p:blipFill>
          <a:blip r:embed="rId4">
            <a:alphaModFix/>
          </a:blip>
          <a:stretch>
            <a:fillRect/>
          </a:stretch>
        </p:blipFill>
        <p:spPr>
          <a:xfrm rot="-2608747">
            <a:off x="7225387" y="7905049"/>
            <a:ext cx="476250" cy="476250"/>
          </a:xfrm>
          <a:prstGeom prst="rect">
            <a:avLst/>
          </a:prstGeom>
          <a:noFill/>
          <a:ln>
            <a:noFill/>
          </a:ln>
        </p:spPr>
      </p:pic>
      <p:pic>
        <p:nvPicPr>
          <p:cNvPr id="1597" name="Google Shape;1597;p45"/>
          <p:cNvPicPr preferRelativeResize="0"/>
          <p:nvPr/>
        </p:nvPicPr>
        <p:blipFill>
          <a:blip r:embed="rId4">
            <a:alphaModFix/>
          </a:blip>
          <a:stretch>
            <a:fillRect/>
          </a:stretch>
        </p:blipFill>
        <p:spPr>
          <a:xfrm rot="-2608747">
            <a:off x="7440838" y="7910769"/>
            <a:ext cx="476250" cy="476250"/>
          </a:xfrm>
          <a:prstGeom prst="rect">
            <a:avLst/>
          </a:prstGeom>
          <a:noFill/>
          <a:ln>
            <a:noFill/>
          </a:ln>
        </p:spPr>
      </p:pic>
      <p:pic>
        <p:nvPicPr>
          <p:cNvPr id="1598" name="Google Shape;1598;p45"/>
          <p:cNvPicPr preferRelativeResize="0"/>
          <p:nvPr/>
        </p:nvPicPr>
        <p:blipFill>
          <a:blip r:embed="rId4">
            <a:alphaModFix/>
          </a:blip>
          <a:stretch>
            <a:fillRect/>
          </a:stretch>
        </p:blipFill>
        <p:spPr>
          <a:xfrm rot="-2608747">
            <a:off x="7656288" y="7916490"/>
            <a:ext cx="476250" cy="476250"/>
          </a:xfrm>
          <a:prstGeom prst="rect">
            <a:avLst/>
          </a:prstGeom>
          <a:noFill/>
          <a:ln>
            <a:noFill/>
          </a:ln>
        </p:spPr>
      </p:pic>
      <p:pic>
        <p:nvPicPr>
          <p:cNvPr id="1599" name="Google Shape;1599;p45"/>
          <p:cNvPicPr preferRelativeResize="0"/>
          <p:nvPr/>
        </p:nvPicPr>
        <p:blipFill>
          <a:blip r:embed="rId4">
            <a:alphaModFix/>
          </a:blip>
          <a:stretch>
            <a:fillRect/>
          </a:stretch>
        </p:blipFill>
        <p:spPr>
          <a:xfrm rot="-2608747">
            <a:off x="7871738" y="7922210"/>
            <a:ext cx="476250" cy="476250"/>
          </a:xfrm>
          <a:prstGeom prst="rect">
            <a:avLst/>
          </a:prstGeom>
          <a:noFill/>
          <a:ln>
            <a:noFill/>
          </a:ln>
        </p:spPr>
      </p:pic>
      <p:pic>
        <p:nvPicPr>
          <p:cNvPr id="1600" name="Google Shape;1600;p45"/>
          <p:cNvPicPr preferRelativeResize="0"/>
          <p:nvPr/>
        </p:nvPicPr>
        <p:blipFill>
          <a:blip r:embed="rId4">
            <a:alphaModFix/>
          </a:blip>
          <a:stretch>
            <a:fillRect/>
          </a:stretch>
        </p:blipFill>
        <p:spPr>
          <a:xfrm rot="-2608747">
            <a:off x="8087188" y="7927930"/>
            <a:ext cx="476250" cy="476250"/>
          </a:xfrm>
          <a:prstGeom prst="rect">
            <a:avLst/>
          </a:prstGeom>
          <a:noFill/>
          <a:ln>
            <a:noFill/>
          </a:ln>
        </p:spPr>
      </p:pic>
      <p:pic>
        <p:nvPicPr>
          <p:cNvPr id="1601" name="Google Shape;1601;p45"/>
          <p:cNvPicPr preferRelativeResize="0"/>
          <p:nvPr/>
        </p:nvPicPr>
        <p:blipFill>
          <a:blip r:embed="rId4">
            <a:alphaModFix/>
          </a:blip>
          <a:stretch>
            <a:fillRect/>
          </a:stretch>
        </p:blipFill>
        <p:spPr>
          <a:xfrm rot="-2608747">
            <a:off x="8302638" y="7933651"/>
            <a:ext cx="476250" cy="476250"/>
          </a:xfrm>
          <a:prstGeom prst="rect">
            <a:avLst/>
          </a:prstGeom>
          <a:noFill/>
          <a:ln>
            <a:noFill/>
          </a:ln>
        </p:spPr>
      </p:pic>
      <p:pic>
        <p:nvPicPr>
          <p:cNvPr id="1602" name="Google Shape;1602;p45"/>
          <p:cNvPicPr preferRelativeResize="0"/>
          <p:nvPr/>
        </p:nvPicPr>
        <p:blipFill>
          <a:blip r:embed="rId4">
            <a:alphaModFix/>
          </a:blip>
          <a:stretch>
            <a:fillRect/>
          </a:stretch>
        </p:blipFill>
        <p:spPr>
          <a:xfrm rot="-2608747">
            <a:off x="8518089" y="7939371"/>
            <a:ext cx="476250" cy="476250"/>
          </a:xfrm>
          <a:prstGeom prst="rect">
            <a:avLst/>
          </a:prstGeom>
          <a:noFill/>
          <a:ln>
            <a:noFill/>
          </a:ln>
        </p:spPr>
      </p:pic>
      <p:pic>
        <p:nvPicPr>
          <p:cNvPr id="1603" name="Google Shape;1603;p45"/>
          <p:cNvPicPr preferRelativeResize="0"/>
          <p:nvPr/>
        </p:nvPicPr>
        <p:blipFill>
          <a:blip r:embed="rId4">
            <a:alphaModFix/>
          </a:blip>
          <a:stretch>
            <a:fillRect/>
          </a:stretch>
        </p:blipFill>
        <p:spPr>
          <a:xfrm rot="-2608747">
            <a:off x="8733539" y="7945091"/>
            <a:ext cx="476250" cy="476250"/>
          </a:xfrm>
          <a:prstGeom prst="rect">
            <a:avLst/>
          </a:prstGeom>
          <a:noFill/>
          <a:ln>
            <a:noFill/>
          </a:ln>
        </p:spPr>
      </p:pic>
      <p:pic>
        <p:nvPicPr>
          <p:cNvPr id="1604" name="Google Shape;1604;p45"/>
          <p:cNvPicPr preferRelativeResize="0"/>
          <p:nvPr/>
        </p:nvPicPr>
        <p:blipFill>
          <a:blip r:embed="rId4">
            <a:alphaModFix/>
          </a:blip>
          <a:stretch>
            <a:fillRect/>
          </a:stretch>
        </p:blipFill>
        <p:spPr>
          <a:xfrm rot="-2608747">
            <a:off x="8948989" y="7950811"/>
            <a:ext cx="476250" cy="476250"/>
          </a:xfrm>
          <a:prstGeom prst="rect">
            <a:avLst/>
          </a:prstGeom>
          <a:noFill/>
          <a:ln>
            <a:noFill/>
          </a:ln>
        </p:spPr>
      </p:pic>
      <p:pic>
        <p:nvPicPr>
          <p:cNvPr id="1605" name="Google Shape;1605;p45"/>
          <p:cNvPicPr preferRelativeResize="0"/>
          <p:nvPr/>
        </p:nvPicPr>
        <p:blipFill>
          <a:blip r:embed="rId4">
            <a:alphaModFix/>
          </a:blip>
          <a:stretch>
            <a:fillRect/>
          </a:stretch>
        </p:blipFill>
        <p:spPr>
          <a:xfrm rot="-2608747">
            <a:off x="188648" y="8014868"/>
            <a:ext cx="476250" cy="476250"/>
          </a:xfrm>
          <a:prstGeom prst="rect">
            <a:avLst/>
          </a:prstGeom>
          <a:noFill/>
          <a:ln>
            <a:noFill/>
          </a:ln>
        </p:spPr>
      </p:pic>
      <p:pic>
        <p:nvPicPr>
          <p:cNvPr id="1606" name="Google Shape;1606;p45"/>
          <p:cNvPicPr preferRelativeResize="0"/>
          <p:nvPr/>
        </p:nvPicPr>
        <p:blipFill>
          <a:blip r:embed="rId4">
            <a:alphaModFix/>
          </a:blip>
          <a:stretch>
            <a:fillRect/>
          </a:stretch>
        </p:blipFill>
        <p:spPr>
          <a:xfrm rot="-2608747">
            <a:off x="404098" y="8020589"/>
            <a:ext cx="476250" cy="476250"/>
          </a:xfrm>
          <a:prstGeom prst="rect">
            <a:avLst/>
          </a:prstGeom>
          <a:noFill/>
          <a:ln>
            <a:noFill/>
          </a:ln>
        </p:spPr>
      </p:pic>
      <p:pic>
        <p:nvPicPr>
          <p:cNvPr id="1607" name="Google Shape;1607;p45"/>
          <p:cNvPicPr preferRelativeResize="0"/>
          <p:nvPr/>
        </p:nvPicPr>
        <p:blipFill>
          <a:blip r:embed="rId4">
            <a:alphaModFix/>
          </a:blip>
          <a:stretch>
            <a:fillRect/>
          </a:stretch>
        </p:blipFill>
        <p:spPr>
          <a:xfrm rot="-2608747">
            <a:off x="619548" y="8026309"/>
            <a:ext cx="476250" cy="476250"/>
          </a:xfrm>
          <a:prstGeom prst="rect">
            <a:avLst/>
          </a:prstGeom>
          <a:noFill/>
          <a:ln>
            <a:noFill/>
          </a:ln>
        </p:spPr>
      </p:pic>
      <p:pic>
        <p:nvPicPr>
          <p:cNvPr id="1608" name="Google Shape;1608;p45"/>
          <p:cNvPicPr preferRelativeResize="0"/>
          <p:nvPr/>
        </p:nvPicPr>
        <p:blipFill>
          <a:blip r:embed="rId4">
            <a:alphaModFix/>
          </a:blip>
          <a:stretch>
            <a:fillRect/>
          </a:stretch>
        </p:blipFill>
        <p:spPr>
          <a:xfrm rot="-2608747">
            <a:off x="834998" y="8032029"/>
            <a:ext cx="476250" cy="476250"/>
          </a:xfrm>
          <a:prstGeom prst="rect">
            <a:avLst/>
          </a:prstGeom>
          <a:noFill/>
          <a:ln>
            <a:noFill/>
          </a:ln>
        </p:spPr>
      </p:pic>
      <p:pic>
        <p:nvPicPr>
          <p:cNvPr id="1609" name="Google Shape;1609;p45"/>
          <p:cNvPicPr preferRelativeResize="0"/>
          <p:nvPr/>
        </p:nvPicPr>
        <p:blipFill>
          <a:blip r:embed="rId4">
            <a:alphaModFix/>
          </a:blip>
          <a:stretch>
            <a:fillRect/>
          </a:stretch>
        </p:blipFill>
        <p:spPr>
          <a:xfrm rot="-2608747">
            <a:off x="1050449" y="8037750"/>
            <a:ext cx="476250" cy="476250"/>
          </a:xfrm>
          <a:prstGeom prst="rect">
            <a:avLst/>
          </a:prstGeom>
          <a:noFill/>
          <a:ln>
            <a:noFill/>
          </a:ln>
        </p:spPr>
      </p:pic>
      <p:pic>
        <p:nvPicPr>
          <p:cNvPr id="1610" name="Google Shape;1610;p45"/>
          <p:cNvPicPr preferRelativeResize="0"/>
          <p:nvPr/>
        </p:nvPicPr>
        <p:blipFill>
          <a:blip r:embed="rId4">
            <a:alphaModFix/>
          </a:blip>
          <a:stretch>
            <a:fillRect/>
          </a:stretch>
        </p:blipFill>
        <p:spPr>
          <a:xfrm rot="-2608747">
            <a:off x="1265899" y="8043470"/>
            <a:ext cx="476250" cy="476250"/>
          </a:xfrm>
          <a:prstGeom prst="rect">
            <a:avLst/>
          </a:prstGeom>
          <a:noFill/>
          <a:ln>
            <a:noFill/>
          </a:ln>
        </p:spPr>
      </p:pic>
      <p:pic>
        <p:nvPicPr>
          <p:cNvPr id="1611" name="Google Shape;1611;p45"/>
          <p:cNvPicPr preferRelativeResize="0"/>
          <p:nvPr/>
        </p:nvPicPr>
        <p:blipFill>
          <a:blip r:embed="rId4">
            <a:alphaModFix/>
          </a:blip>
          <a:stretch>
            <a:fillRect/>
          </a:stretch>
        </p:blipFill>
        <p:spPr>
          <a:xfrm rot="-2608747">
            <a:off x="1481349" y="8049190"/>
            <a:ext cx="476250" cy="476250"/>
          </a:xfrm>
          <a:prstGeom prst="rect">
            <a:avLst/>
          </a:prstGeom>
          <a:noFill/>
          <a:ln>
            <a:noFill/>
          </a:ln>
        </p:spPr>
      </p:pic>
      <p:pic>
        <p:nvPicPr>
          <p:cNvPr id="1612" name="Google Shape;1612;p45"/>
          <p:cNvPicPr preferRelativeResize="0"/>
          <p:nvPr/>
        </p:nvPicPr>
        <p:blipFill>
          <a:blip r:embed="rId4">
            <a:alphaModFix/>
          </a:blip>
          <a:stretch>
            <a:fillRect/>
          </a:stretch>
        </p:blipFill>
        <p:spPr>
          <a:xfrm rot="-2608747">
            <a:off x="1696799" y="8054910"/>
            <a:ext cx="476250" cy="476250"/>
          </a:xfrm>
          <a:prstGeom prst="rect">
            <a:avLst/>
          </a:prstGeom>
          <a:noFill/>
          <a:ln>
            <a:noFill/>
          </a:ln>
        </p:spPr>
      </p:pic>
      <p:pic>
        <p:nvPicPr>
          <p:cNvPr id="1613" name="Google Shape;1613;p45"/>
          <p:cNvPicPr preferRelativeResize="0"/>
          <p:nvPr/>
        </p:nvPicPr>
        <p:blipFill>
          <a:blip r:embed="rId4">
            <a:alphaModFix/>
          </a:blip>
          <a:stretch>
            <a:fillRect/>
          </a:stretch>
        </p:blipFill>
        <p:spPr>
          <a:xfrm rot="-2608747">
            <a:off x="1912249" y="8060631"/>
            <a:ext cx="476250" cy="476250"/>
          </a:xfrm>
          <a:prstGeom prst="rect">
            <a:avLst/>
          </a:prstGeom>
          <a:noFill/>
          <a:ln>
            <a:noFill/>
          </a:ln>
        </p:spPr>
      </p:pic>
      <p:pic>
        <p:nvPicPr>
          <p:cNvPr id="1614" name="Google Shape;1614;p45"/>
          <p:cNvPicPr preferRelativeResize="0"/>
          <p:nvPr/>
        </p:nvPicPr>
        <p:blipFill>
          <a:blip r:embed="rId4">
            <a:alphaModFix/>
          </a:blip>
          <a:stretch>
            <a:fillRect/>
          </a:stretch>
        </p:blipFill>
        <p:spPr>
          <a:xfrm rot="-2608747">
            <a:off x="2127700" y="8066351"/>
            <a:ext cx="476250" cy="476250"/>
          </a:xfrm>
          <a:prstGeom prst="rect">
            <a:avLst/>
          </a:prstGeom>
          <a:noFill/>
          <a:ln>
            <a:noFill/>
          </a:ln>
        </p:spPr>
      </p:pic>
      <p:pic>
        <p:nvPicPr>
          <p:cNvPr id="1615" name="Google Shape;1615;p45"/>
          <p:cNvPicPr preferRelativeResize="0"/>
          <p:nvPr/>
        </p:nvPicPr>
        <p:blipFill>
          <a:blip r:embed="rId4">
            <a:alphaModFix/>
          </a:blip>
          <a:stretch>
            <a:fillRect/>
          </a:stretch>
        </p:blipFill>
        <p:spPr>
          <a:xfrm rot="-2608747">
            <a:off x="2343150" y="8072071"/>
            <a:ext cx="476250" cy="476250"/>
          </a:xfrm>
          <a:prstGeom prst="rect">
            <a:avLst/>
          </a:prstGeom>
          <a:noFill/>
          <a:ln>
            <a:noFill/>
          </a:ln>
        </p:spPr>
      </p:pic>
      <p:pic>
        <p:nvPicPr>
          <p:cNvPr id="1616" name="Google Shape;1616;p45"/>
          <p:cNvPicPr preferRelativeResize="0"/>
          <p:nvPr/>
        </p:nvPicPr>
        <p:blipFill>
          <a:blip r:embed="rId4">
            <a:alphaModFix/>
          </a:blip>
          <a:stretch>
            <a:fillRect/>
          </a:stretch>
        </p:blipFill>
        <p:spPr>
          <a:xfrm rot="-2608747">
            <a:off x="2558600" y="8077792"/>
            <a:ext cx="476250" cy="476250"/>
          </a:xfrm>
          <a:prstGeom prst="rect">
            <a:avLst/>
          </a:prstGeom>
          <a:noFill/>
          <a:ln>
            <a:noFill/>
          </a:ln>
        </p:spPr>
      </p:pic>
      <p:pic>
        <p:nvPicPr>
          <p:cNvPr id="1617" name="Google Shape;1617;p45"/>
          <p:cNvPicPr preferRelativeResize="0"/>
          <p:nvPr/>
        </p:nvPicPr>
        <p:blipFill>
          <a:blip r:embed="rId4">
            <a:alphaModFix/>
          </a:blip>
          <a:stretch>
            <a:fillRect/>
          </a:stretch>
        </p:blipFill>
        <p:spPr>
          <a:xfrm rot="-2608747">
            <a:off x="2774050" y="8083512"/>
            <a:ext cx="476250" cy="476250"/>
          </a:xfrm>
          <a:prstGeom prst="rect">
            <a:avLst/>
          </a:prstGeom>
          <a:noFill/>
          <a:ln>
            <a:noFill/>
          </a:ln>
        </p:spPr>
      </p:pic>
      <p:pic>
        <p:nvPicPr>
          <p:cNvPr id="1618" name="Google Shape;1618;p45"/>
          <p:cNvPicPr preferRelativeResize="0"/>
          <p:nvPr/>
        </p:nvPicPr>
        <p:blipFill>
          <a:blip r:embed="rId4">
            <a:alphaModFix/>
          </a:blip>
          <a:stretch>
            <a:fillRect/>
          </a:stretch>
        </p:blipFill>
        <p:spPr>
          <a:xfrm rot="-2608747">
            <a:off x="2989501" y="8089232"/>
            <a:ext cx="476250" cy="476250"/>
          </a:xfrm>
          <a:prstGeom prst="rect">
            <a:avLst/>
          </a:prstGeom>
          <a:noFill/>
          <a:ln>
            <a:noFill/>
          </a:ln>
        </p:spPr>
      </p:pic>
      <p:pic>
        <p:nvPicPr>
          <p:cNvPr id="1619" name="Google Shape;1619;p45"/>
          <p:cNvPicPr preferRelativeResize="0"/>
          <p:nvPr/>
        </p:nvPicPr>
        <p:blipFill>
          <a:blip r:embed="rId4">
            <a:alphaModFix/>
          </a:blip>
          <a:stretch>
            <a:fillRect/>
          </a:stretch>
        </p:blipFill>
        <p:spPr>
          <a:xfrm rot="-2608747">
            <a:off x="3204951" y="8094952"/>
            <a:ext cx="476250" cy="476250"/>
          </a:xfrm>
          <a:prstGeom prst="rect">
            <a:avLst/>
          </a:prstGeom>
          <a:noFill/>
          <a:ln>
            <a:noFill/>
          </a:ln>
        </p:spPr>
      </p:pic>
      <p:pic>
        <p:nvPicPr>
          <p:cNvPr id="1620" name="Google Shape;1620;p45"/>
          <p:cNvPicPr preferRelativeResize="0"/>
          <p:nvPr/>
        </p:nvPicPr>
        <p:blipFill>
          <a:blip r:embed="rId4">
            <a:alphaModFix/>
          </a:blip>
          <a:stretch>
            <a:fillRect/>
          </a:stretch>
        </p:blipFill>
        <p:spPr>
          <a:xfrm rot="-2608747">
            <a:off x="3420401" y="8100673"/>
            <a:ext cx="476250" cy="476250"/>
          </a:xfrm>
          <a:prstGeom prst="rect">
            <a:avLst/>
          </a:prstGeom>
          <a:noFill/>
          <a:ln>
            <a:noFill/>
          </a:ln>
        </p:spPr>
      </p:pic>
      <p:pic>
        <p:nvPicPr>
          <p:cNvPr id="1621" name="Google Shape;1621;p45"/>
          <p:cNvPicPr preferRelativeResize="0"/>
          <p:nvPr/>
        </p:nvPicPr>
        <p:blipFill>
          <a:blip r:embed="rId4">
            <a:alphaModFix/>
          </a:blip>
          <a:stretch>
            <a:fillRect/>
          </a:stretch>
        </p:blipFill>
        <p:spPr>
          <a:xfrm rot="-2608747">
            <a:off x="3635851" y="8106393"/>
            <a:ext cx="476250" cy="476250"/>
          </a:xfrm>
          <a:prstGeom prst="rect">
            <a:avLst/>
          </a:prstGeom>
          <a:noFill/>
          <a:ln>
            <a:noFill/>
          </a:ln>
        </p:spPr>
      </p:pic>
      <p:pic>
        <p:nvPicPr>
          <p:cNvPr id="1622" name="Google Shape;1622;p45"/>
          <p:cNvPicPr preferRelativeResize="0"/>
          <p:nvPr/>
        </p:nvPicPr>
        <p:blipFill>
          <a:blip r:embed="rId4">
            <a:alphaModFix/>
          </a:blip>
          <a:stretch>
            <a:fillRect/>
          </a:stretch>
        </p:blipFill>
        <p:spPr>
          <a:xfrm rot="-2608747">
            <a:off x="3851301" y="8112113"/>
            <a:ext cx="476250" cy="476250"/>
          </a:xfrm>
          <a:prstGeom prst="rect">
            <a:avLst/>
          </a:prstGeom>
          <a:noFill/>
          <a:ln>
            <a:noFill/>
          </a:ln>
        </p:spPr>
      </p:pic>
      <p:pic>
        <p:nvPicPr>
          <p:cNvPr id="1623" name="Google Shape;1623;p45"/>
          <p:cNvPicPr preferRelativeResize="0"/>
          <p:nvPr/>
        </p:nvPicPr>
        <p:blipFill>
          <a:blip r:embed="rId4">
            <a:alphaModFix/>
          </a:blip>
          <a:stretch>
            <a:fillRect/>
          </a:stretch>
        </p:blipFill>
        <p:spPr>
          <a:xfrm rot="-2608747">
            <a:off x="4066752" y="8117834"/>
            <a:ext cx="476250" cy="476250"/>
          </a:xfrm>
          <a:prstGeom prst="rect">
            <a:avLst/>
          </a:prstGeom>
          <a:noFill/>
          <a:ln>
            <a:noFill/>
          </a:ln>
        </p:spPr>
      </p:pic>
      <p:pic>
        <p:nvPicPr>
          <p:cNvPr id="1624" name="Google Shape;1624;p45"/>
          <p:cNvPicPr preferRelativeResize="0"/>
          <p:nvPr/>
        </p:nvPicPr>
        <p:blipFill>
          <a:blip r:embed="rId4">
            <a:alphaModFix/>
          </a:blip>
          <a:stretch>
            <a:fillRect/>
          </a:stretch>
        </p:blipFill>
        <p:spPr>
          <a:xfrm rot="-2608747">
            <a:off x="4282202" y="8123554"/>
            <a:ext cx="476250" cy="476250"/>
          </a:xfrm>
          <a:prstGeom prst="rect">
            <a:avLst/>
          </a:prstGeom>
          <a:noFill/>
          <a:ln>
            <a:noFill/>
          </a:ln>
        </p:spPr>
      </p:pic>
      <p:pic>
        <p:nvPicPr>
          <p:cNvPr id="1625" name="Google Shape;1625;p45"/>
          <p:cNvPicPr preferRelativeResize="0"/>
          <p:nvPr/>
        </p:nvPicPr>
        <p:blipFill>
          <a:blip r:embed="rId4">
            <a:alphaModFix/>
          </a:blip>
          <a:stretch>
            <a:fillRect/>
          </a:stretch>
        </p:blipFill>
        <p:spPr>
          <a:xfrm rot="-2608747">
            <a:off x="4497652" y="8129274"/>
            <a:ext cx="476250" cy="476250"/>
          </a:xfrm>
          <a:prstGeom prst="rect">
            <a:avLst/>
          </a:prstGeom>
          <a:noFill/>
          <a:ln>
            <a:noFill/>
          </a:ln>
        </p:spPr>
      </p:pic>
      <p:pic>
        <p:nvPicPr>
          <p:cNvPr id="1626" name="Google Shape;1626;p45"/>
          <p:cNvPicPr preferRelativeResize="0"/>
          <p:nvPr/>
        </p:nvPicPr>
        <p:blipFill>
          <a:blip r:embed="rId4">
            <a:alphaModFix/>
          </a:blip>
          <a:stretch>
            <a:fillRect/>
          </a:stretch>
        </p:blipFill>
        <p:spPr>
          <a:xfrm rot="-2608747">
            <a:off x="4713102" y="8134994"/>
            <a:ext cx="476250" cy="476250"/>
          </a:xfrm>
          <a:prstGeom prst="rect">
            <a:avLst/>
          </a:prstGeom>
          <a:noFill/>
          <a:ln>
            <a:noFill/>
          </a:ln>
        </p:spPr>
      </p:pic>
      <p:pic>
        <p:nvPicPr>
          <p:cNvPr id="1627" name="Google Shape;1627;p45"/>
          <p:cNvPicPr preferRelativeResize="0"/>
          <p:nvPr/>
        </p:nvPicPr>
        <p:blipFill>
          <a:blip r:embed="rId4">
            <a:alphaModFix/>
          </a:blip>
          <a:stretch>
            <a:fillRect/>
          </a:stretch>
        </p:blipFill>
        <p:spPr>
          <a:xfrm rot="-2608747">
            <a:off x="4928553" y="8140715"/>
            <a:ext cx="476250" cy="476250"/>
          </a:xfrm>
          <a:prstGeom prst="rect">
            <a:avLst/>
          </a:prstGeom>
          <a:noFill/>
          <a:ln>
            <a:noFill/>
          </a:ln>
        </p:spPr>
      </p:pic>
      <p:pic>
        <p:nvPicPr>
          <p:cNvPr id="1628" name="Google Shape;1628;p45"/>
          <p:cNvPicPr preferRelativeResize="0"/>
          <p:nvPr/>
        </p:nvPicPr>
        <p:blipFill>
          <a:blip r:embed="rId4">
            <a:alphaModFix/>
          </a:blip>
          <a:stretch>
            <a:fillRect/>
          </a:stretch>
        </p:blipFill>
        <p:spPr>
          <a:xfrm rot="-2608747">
            <a:off x="5144003" y="8146435"/>
            <a:ext cx="476250" cy="476250"/>
          </a:xfrm>
          <a:prstGeom prst="rect">
            <a:avLst/>
          </a:prstGeom>
          <a:noFill/>
          <a:ln>
            <a:noFill/>
          </a:ln>
        </p:spPr>
      </p:pic>
      <p:pic>
        <p:nvPicPr>
          <p:cNvPr id="1629" name="Google Shape;1629;p45"/>
          <p:cNvPicPr preferRelativeResize="0"/>
          <p:nvPr/>
        </p:nvPicPr>
        <p:blipFill>
          <a:blip r:embed="rId4">
            <a:alphaModFix/>
          </a:blip>
          <a:stretch>
            <a:fillRect/>
          </a:stretch>
        </p:blipFill>
        <p:spPr>
          <a:xfrm rot="-2608747">
            <a:off x="5359453" y="8152155"/>
            <a:ext cx="476250" cy="476250"/>
          </a:xfrm>
          <a:prstGeom prst="rect">
            <a:avLst/>
          </a:prstGeom>
          <a:noFill/>
          <a:ln>
            <a:noFill/>
          </a:ln>
        </p:spPr>
      </p:pic>
      <p:pic>
        <p:nvPicPr>
          <p:cNvPr id="1630" name="Google Shape;1630;p45"/>
          <p:cNvPicPr preferRelativeResize="0"/>
          <p:nvPr/>
        </p:nvPicPr>
        <p:blipFill>
          <a:blip r:embed="rId4">
            <a:alphaModFix/>
          </a:blip>
          <a:stretch>
            <a:fillRect/>
          </a:stretch>
        </p:blipFill>
        <p:spPr>
          <a:xfrm rot="-2608747">
            <a:off x="5574903" y="8157876"/>
            <a:ext cx="476250" cy="476250"/>
          </a:xfrm>
          <a:prstGeom prst="rect">
            <a:avLst/>
          </a:prstGeom>
          <a:noFill/>
          <a:ln>
            <a:noFill/>
          </a:ln>
        </p:spPr>
      </p:pic>
      <p:pic>
        <p:nvPicPr>
          <p:cNvPr id="1631" name="Google Shape;1631;p45"/>
          <p:cNvPicPr preferRelativeResize="0"/>
          <p:nvPr/>
        </p:nvPicPr>
        <p:blipFill>
          <a:blip r:embed="rId4">
            <a:alphaModFix/>
          </a:blip>
          <a:stretch>
            <a:fillRect/>
          </a:stretch>
        </p:blipFill>
        <p:spPr>
          <a:xfrm rot="-2608747">
            <a:off x="5790353" y="8163596"/>
            <a:ext cx="476250" cy="476250"/>
          </a:xfrm>
          <a:prstGeom prst="rect">
            <a:avLst/>
          </a:prstGeom>
          <a:noFill/>
          <a:ln>
            <a:noFill/>
          </a:ln>
        </p:spPr>
      </p:pic>
      <p:pic>
        <p:nvPicPr>
          <p:cNvPr id="1632" name="Google Shape;1632;p45"/>
          <p:cNvPicPr preferRelativeResize="0"/>
          <p:nvPr/>
        </p:nvPicPr>
        <p:blipFill>
          <a:blip r:embed="rId4">
            <a:alphaModFix/>
          </a:blip>
          <a:stretch>
            <a:fillRect/>
          </a:stretch>
        </p:blipFill>
        <p:spPr>
          <a:xfrm rot="-2608747">
            <a:off x="6005804" y="8169316"/>
            <a:ext cx="476250" cy="476250"/>
          </a:xfrm>
          <a:prstGeom prst="rect">
            <a:avLst/>
          </a:prstGeom>
          <a:noFill/>
          <a:ln>
            <a:noFill/>
          </a:ln>
        </p:spPr>
      </p:pic>
      <p:pic>
        <p:nvPicPr>
          <p:cNvPr id="1633" name="Google Shape;1633;p45"/>
          <p:cNvPicPr preferRelativeResize="0"/>
          <p:nvPr/>
        </p:nvPicPr>
        <p:blipFill>
          <a:blip r:embed="rId4">
            <a:alphaModFix/>
          </a:blip>
          <a:stretch>
            <a:fillRect/>
          </a:stretch>
        </p:blipFill>
        <p:spPr>
          <a:xfrm rot="-2608747">
            <a:off x="6221254" y="8175036"/>
            <a:ext cx="476250" cy="476250"/>
          </a:xfrm>
          <a:prstGeom prst="rect">
            <a:avLst/>
          </a:prstGeom>
          <a:noFill/>
          <a:ln>
            <a:noFill/>
          </a:ln>
        </p:spPr>
      </p:pic>
      <p:pic>
        <p:nvPicPr>
          <p:cNvPr id="1634" name="Google Shape;1634;p45"/>
          <p:cNvPicPr preferRelativeResize="0"/>
          <p:nvPr/>
        </p:nvPicPr>
        <p:blipFill>
          <a:blip r:embed="rId4">
            <a:alphaModFix/>
          </a:blip>
          <a:stretch>
            <a:fillRect/>
          </a:stretch>
        </p:blipFill>
        <p:spPr>
          <a:xfrm rot="-2608747">
            <a:off x="6436704" y="8180757"/>
            <a:ext cx="476250" cy="476250"/>
          </a:xfrm>
          <a:prstGeom prst="rect">
            <a:avLst/>
          </a:prstGeom>
          <a:noFill/>
          <a:ln>
            <a:noFill/>
          </a:ln>
        </p:spPr>
      </p:pic>
      <p:pic>
        <p:nvPicPr>
          <p:cNvPr id="1635" name="Google Shape;1635;p45"/>
          <p:cNvPicPr preferRelativeResize="0"/>
          <p:nvPr/>
        </p:nvPicPr>
        <p:blipFill>
          <a:blip r:embed="rId4">
            <a:alphaModFix/>
          </a:blip>
          <a:stretch>
            <a:fillRect/>
          </a:stretch>
        </p:blipFill>
        <p:spPr>
          <a:xfrm rot="-2608747">
            <a:off x="6652154" y="8186477"/>
            <a:ext cx="476250" cy="476250"/>
          </a:xfrm>
          <a:prstGeom prst="rect">
            <a:avLst/>
          </a:prstGeom>
          <a:noFill/>
          <a:ln>
            <a:noFill/>
          </a:ln>
        </p:spPr>
      </p:pic>
      <p:pic>
        <p:nvPicPr>
          <p:cNvPr id="1636" name="Google Shape;1636;p45"/>
          <p:cNvPicPr preferRelativeResize="0"/>
          <p:nvPr/>
        </p:nvPicPr>
        <p:blipFill>
          <a:blip r:embed="rId4">
            <a:alphaModFix/>
          </a:blip>
          <a:stretch>
            <a:fillRect/>
          </a:stretch>
        </p:blipFill>
        <p:spPr>
          <a:xfrm rot="-2608747">
            <a:off x="6867605" y="8192197"/>
            <a:ext cx="476250" cy="476250"/>
          </a:xfrm>
          <a:prstGeom prst="rect">
            <a:avLst/>
          </a:prstGeom>
          <a:noFill/>
          <a:ln>
            <a:noFill/>
          </a:ln>
        </p:spPr>
      </p:pic>
      <p:pic>
        <p:nvPicPr>
          <p:cNvPr id="1637" name="Google Shape;1637;p45"/>
          <p:cNvPicPr preferRelativeResize="0"/>
          <p:nvPr/>
        </p:nvPicPr>
        <p:blipFill>
          <a:blip r:embed="rId4">
            <a:alphaModFix/>
          </a:blip>
          <a:stretch>
            <a:fillRect/>
          </a:stretch>
        </p:blipFill>
        <p:spPr>
          <a:xfrm rot="-2608747">
            <a:off x="7083055" y="8197918"/>
            <a:ext cx="476250" cy="476250"/>
          </a:xfrm>
          <a:prstGeom prst="rect">
            <a:avLst/>
          </a:prstGeom>
          <a:noFill/>
          <a:ln>
            <a:noFill/>
          </a:ln>
        </p:spPr>
      </p:pic>
      <p:pic>
        <p:nvPicPr>
          <p:cNvPr id="1638" name="Google Shape;1638;p45"/>
          <p:cNvPicPr preferRelativeResize="0"/>
          <p:nvPr/>
        </p:nvPicPr>
        <p:blipFill>
          <a:blip r:embed="rId4">
            <a:alphaModFix/>
          </a:blip>
          <a:stretch>
            <a:fillRect/>
          </a:stretch>
        </p:blipFill>
        <p:spPr>
          <a:xfrm rot="-2608747">
            <a:off x="7298505" y="8203638"/>
            <a:ext cx="476250" cy="476250"/>
          </a:xfrm>
          <a:prstGeom prst="rect">
            <a:avLst/>
          </a:prstGeom>
          <a:noFill/>
          <a:ln>
            <a:noFill/>
          </a:ln>
        </p:spPr>
      </p:pic>
      <p:pic>
        <p:nvPicPr>
          <p:cNvPr id="1639" name="Google Shape;1639;p45"/>
          <p:cNvPicPr preferRelativeResize="0"/>
          <p:nvPr/>
        </p:nvPicPr>
        <p:blipFill>
          <a:blip r:embed="rId4">
            <a:alphaModFix/>
          </a:blip>
          <a:stretch>
            <a:fillRect/>
          </a:stretch>
        </p:blipFill>
        <p:spPr>
          <a:xfrm rot="-2608747">
            <a:off x="7513955" y="8209358"/>
            <a:ext cx="476250" cy="476250"/>
          </a:xfrm>
          <a:prstGeom prst="rect">
            <a:avLst/>
          </a:prstGeom>
          <a:noFill/>
          <a:ln>
            <a:noFill/>
          </a:ln>
        </p:spPr>
      </p:pic>
      <p:pic>
        <p:nvPicPr>
          <p:cNvPr id="1640" name="Google Shape;1640;p45"/>
          <p:cNvPicPr preferRelativeResize="0"/>
          <p:nvPr/>
        </p:nvPicPr>
        <p:blipFill>
          <a:blip r:embed="rId4">
            <a:alphaModFix/>
          </a:blip>
          <a:stretch>
            <a:fillRect/>
          </a:stretch>
        </p:blipFill>
        <p:spPr>
          <a:xfrm rot="-2608747">
            <a:off x="7729405" y="8215078"/>
            <a:ext cx="476250" cy="476250"/>
          </a:xfrm>
          <a:prstGeom prst="rect">
            <a:avLst/>
          </a:prstGeom>
          <a:noFill/>
          <a:ln>
            <a:noFill/>
          </a:ln>
        </p:spPr>
      </p:pic>
      <p:pic>
        <p:nvPicPr>
          <p:cNvPr id="1641" name="Google Shape;1641;p45"/>
          <p:cNvPicPr preferRelativeResize="0"/>
          <p:nvPr/>
        </p:nvPicPr>
        <p:blipFill>
          <a:blip r:embed="rId4">
            <a:alphaModFix/>
          </a:blip>
          <a:stretch>
            <a:fillRect/>
          </a:stretch>
        </p:blipFill>
        <p:spPr>
          <a:xfrm rot="-2608747">
            <a:off x="7944856" y="8220799"/>
            <a:ext cx="476250" cy="476250"/>
          </a:xfrm>
          <a:prstGeom prst="rect">
            <a:avLst/>
          </a:prstGeom>
          <a:noFill/>
          <a:ln>
            <a:noFill/>
          </a:ln>
        </p:spPr>
      </p:pic>
      <p:pic>
        <p:nvPicPr>
          <p:cNvPr id="1642" name="Google Shape;1642;p45"/>
          <p:cNvPicPr preferRelativeResize="0"/>
          <p:nvPr/>
        </p:nvPicPr>
        <p:blipFill>
          <a:blip r:embed="rId4">
            <a:alphaModFix/>
          </a:blip>
          <a:stretch>
            <a:fillRect/>
          </a:stretch>
        </p:blipFill>
        <p:spPr>
          <a:xfrm rot="-2608747">
            <a:off x="8160306" y="8226519"/>
            <a:ext cx="476250" cy="476250"/>
          </a:xfrm>
          <a:prstGeom prst="rect">
            <a:avLst/>
          </a:prstGeom>
          <a:noFill/>
          <a:ln>
            <a:noFill/>
          </a:ln>
        </p:spPr>
      </p:pic>
      <p:pic>
        <p:nvPicPr>
          <p:cNvPr id="1643" name="Google Shape;1643;p45"/>
          <p:cNvPicPr preferRelativeResize="0"/>
          <p:nvPr/>
        </p:nvPicPr>
        <p:blipFill>
          <a:blip r:embed="rId4">
            <a:alphaModFix/>
          </a:blip>
          <a:stretch>
            <a:fillRect/>
          </a:stretch>
        </p:blipFill>
        <p:spPr>
          <a:xfrm rot="-2608747">
            <a:off x="8375756" y="8232239"/>
            <a:ext cx="476250" cy="476250"/>
          </a:xfrm>
          <a:prstGeom prst="rect">
            <a:avLst/>
          </a:prstGeom>
          <a:noFill/>
          <a:ln>
            <a:noFill/>
          </a:ln>
        </p:spPr>
      </p:pic>
      <p:pic>
        <p:nvPicPr>
          <p:cNvPr id="1644" name="Google Shape;1644;p45"/>
          <p:cNvPicPr preferRelativeResize="0"/>
          <p:nvPr/>
        </p:nvPicPr>
        <p:blipFill>
          <a:blip r:embed="rId4">
            <a:alphaModFix/>
          </a:blip>
          <a:stretch>
            <a:fillRect/>
          </a:stretch>
        </p:blipFill>
        <p:spPr>
          <a:xfrm rot="-2608747">
            <a:off x="8591206" y="8237960"/>
            <a:ext cx="476250" cy="476250"/>
          </a:xfrm>
          <a:prstGeom prst="rect">
            <a:avLst/>
          </a:prstGeom>
          <a:noFill/>
          <a:ln>
            <a:noFill/>
          </a:ln>
        </p:spPr>
      </p:pic>
      <p:pic>
        <p:nvPicPr>
          <p:cNvPr id="1645" name="Google Shape;1645;p45"/>
          <p:cNvPicPr preferRelativeResize="0"/>
          <p:nvPr/>
        </p:nvPicPr>
        <p:blipFill>
          <a:blip r:embed="rId4">
            <a:alphaModFix/>
          </a:blip>
          <a:stretch>
            <a:fillRect/>
          </a:stretch>
        </p:blipFill>
        <p:spPr>
          <a:xfrm rot="-2608747">
            <a:off x="8806657" y="8243680"/>
            <a:ext cx="476250" cy="476250"/>
          </a:xfrm>
          <a:prstGeom prst="rect">
            <a:avLst/>
          </a:prstGeom>
          <a:noFill/>
          <a:ln>
            <a:noFill/>
          </a:ln>
        </p:spPr>
      </p:pic>
      <p:pic>
        <p:nvPicPr>
          <p:cNvPr id="1646" name="Google Shape;1646;p45"/>
          <p:cNvPicPr preferRelativeResize="0"/>
          <p:nvPr/>
        </p:nvPicPr>
        <p:blipFill>
          <a:blip r:embed="rId4">
            <a:alphaModFix/>
          </a:blip>
          <a:stretch>
            <a:fillRect/>
          </a:stretch>
        </p:blipFill>
        <p:spPr>
          <a:xfrm rot="-2608747">
            <a:off x="9022107" y="8249400"/>
            <a:ext cx="476250" cy="476250"/>
          </a:xfrm>
          <a:prstGeom prst="rect">
            <a:avLst/>
          </a:prstGeom>
          <a:noFill/>
          <a:ln>
            <a:noFill/>
          </a:ln>
        </p:spPr>
      </p:pic>
      <p:pic>
        <p:nvPicPr>
          <p:cNvPr id="1647" name="Google Shape;1647;p45"/>
          <p:cNvPicPr preferRelativeResize="0"/>
          <p:nvPr/>
        </p:nvPicPr>
        <p:blipFill>
          <a:blip r:embed="rId4">
            <a:alphaModFix/>
          </a:blip>
          <a:stretch>
            <a:fillRect/>
          </a:stretch>
        </p:blipFill>
        <p:spPr>
          <a:xfrm rot="-2608747">
            <a:off x="9237557" y="8255120"/>
            <a:ext cx="476250" cy="476250"/>
          </a:xfrm>
          <a:prstGeom prst="rect">
            <a:avLst/>
          </a:prstGeom>
          <a:noFill/>
          <a:ln>
            <a:noFill/>
          </a:ln>
        </p:spPr>
      </p:pic>
      <p:pic>
        <p:nvPicPr>
          <p:cNvPr id="1648" name="Google Shape;1648;p45"/>
          <p:cNvPicPr preferRelativeResize="0"/>
          <p:nvPr/>
        </p:nvPicPr>
        <p:blipFill>
          <a:blip r:embed="rId4">
            <a:alphaModFix/>
          </a:blip>
          <a:stretch>
            <a:fillRect/>
          </a:stretch>
        </p:blipFill>
        <p:spPr>
          <a:xfrm rot="-2608747">
            <a:off x="421048" y="8342603"/>
            <a:ext cx="476250" cy="476250"/>
          </a:xfrm>
          <a:prstGeom prst="rect">
            <a:avLst/>
          </a:prstGeom>
          <a:noFill/>
          <a:ln>
            <a:noFill/>
          </a:ln>
        </p:spPr>
      </p:pic>
      <p:pic>
        <p:nvPicPr>
          <p:cNvPr id="1649" name="Google Shape;1649;p45"/>
          <p:cNvPicPr preferRelativeResize="0"/>
          <p:nvPr/>
        </p:nvPicPr>
        <p:blipFill>
          <a:blip r:embed="rId4">
            <a:alphaModFix/>
          </a:blip>
          <a:stretch>
            <a:fillRect/>
          </a:stretch>
        </p:blipFill>
        <p:spPr>
          <a:xfrm rot="-2608747">
            <a:off x="636499" y="8348323"/>
            <a:ext cx="476250" cy="476250"/>
          </a:xfrm>
          <a:prstGeom prst="rect">
            <a:avLst/>
          </a:prstGeom>
          <a:noFill/>
          <a:ln>
            <a:noFill/>
          </a:ln>
        </p:spPr>
      </p:pic>
      <p:pic>
        <p:nvPicPr>
          <p:cNvPr id="1650" name="Google Shape;1650;p45"/>
          <p:cNvPicPr preferRelativeResize="0"/>
          <p:nvPr/>
        </p:nvPicPr>
        <p:blipFill>
          <a:blip r:embed="rId4">
            <a:alphaModFix/>
          </a:blip>
          <a:stretch>
            <a:fillRect/>
          </a:stretch>
        </p:blipFill>
        <p:spPr>
          <a:xfrm rot="-2608747">
            <a:off x="851949" y="8354043"/>
            <a:ext cx="476250" cy="476250"/>
          </a:xfrm>
          <a:prstGeom prst="rect">
            <a:avLst/>
          </a:prstGeom>
          <a:noFill/>
          <a:ln>
            <a:noFill/>
          </a:ln>
        </p:spPr>
      </p:pic>
      <p:pic>
        <p:nvPicPr>
          <p:cNvPr id="1651" name="Google Shape;1651;p45"/>
          <p:cNvPicPr preferRelativeResize="0"/>
          <p:nvPr/>
        </p:nvPicPr>
        <p:blipFill>
          <a:blip r:embed="rId4">
            <a:alphaModFix/>
          </a:blip>
          <a:stretch>
            <a:fillRect/>
          </a:stretch>
        </p:blipFill>
        <p:spPr>
          <a:xfrm rot="-2608747">
            <a:off x="1067399" y="8359764"/>
            <a:ext cx="476250" cy="476250"/>
          </a:xfrm>
          <a:prstGeom prst="rect">
            <a:avLst/>
          </a:prstGeom>
          <a:noFill/>
          <a:ln>
            <a:noFill/>
          </a:ln>
        </p:spPr>
      </p:pic>
      <p:pic>
        <p:nvPicPr>
          <p:cNvPr id="1652" name="Google Shape;1652;p45"/>
          <p:cNvPicPr preferRelativeResize="0"/>
          <p:nvPr/>
        </p:nvPicPr>
        <p:blipFill>
          <a:blip r:embed="rId4">
            <a:alphaModFix/>
          </a:blip>
          <a:stretch>
            <a:fillRect/>
          </a:stretch>
        </p:blipFill>
        <p:spPr>
          <a:xfrm rot="-2608747">
            <a:off x="1282849" y="8365484"/>
            <a:ext cx="476250" cy="476250"/>
          </a:xfrm>
          <a:prstGeom prst="rect">
            <a:avLst/>
          </a:prstGeom>
          <a:noFill/>
          <a:ln>
            <a:noFill/>
          </a:ln>
        </p:spPr>
      </p:pic>
      <p:pic>
        <p:nvPicPr>
          <p:cNvPr id="1653" name="Google Shape;1653;p45"/>
          <p:cNvPicPr preferRelativeResize="0"/>
          <p:nvPr/>
        </p:nvPicPr>
        <p:blipFill>
          <a:blip r:embed="rId4">
            <a:alphaModFix/>
          </a:blip>
          <a:stretch>
            <a:fillRect/>
          </a:stretch>
        </p:blipFill>
        <p:spPr>
          <a:xfrm rot="-2608747">
            <a:off x="1498300" y="8371204"/>
            <a:ext cx="476250" cy="476250"/>
          </a:xfrm>
          <a:prstGeom prst="rect">
            <a:avLst/>
          </a:prstGeom>
          <a:noFill/>
          <a:ln>
            <a:noFill/>
          </a:ln>
        </p:spPr>
      </p:pic>
      <p:pic>
        <p:nvPicPr>
          <p:cNvPr id="1654" name="Google Shape;1654;p45"/>
          <p:cNvPicPr preferRelativeResize="0"/>
          <p:nvPr/>
        </p:nvPicPr>
        <p:blipFill>
          <a:blip r:embed="rId4">
            <a:alphaModFix/>
          </a:blip>
          <a:stretch>
            <a:fillRect/>
          </a:stretch>
        </p:blipFill>
        <p:spPr>
          <a:xfrm rot="-2608747">
            <a:off x="1713750" y="8376925"/>
            <a:ext cx="476250" cy="476250"/>
          </a:xfrm>
          <a:prstGeom prst="rect">
            <a:avLst/>
          </a:prstGeom>
          <a:noFill/>
          <a:ln>
            <a:noFill/>
          </a:ln>
        </p:spPr>
      </p:pic>
      <p:pic>
        <p:nvPicPr>
          <p:cNvPr id="1655" name="Google Shape;1655;p45"/>
          <p:cNvPicPr preferRelativeResize="0"/>
          <p:nvPr/>
        </p:nvPicPr>
        <p:blipFill>
          <a:blip r:embed="rId4">
            <a:alphaModFix/>
          </a:blip>
          <a:stretch>
            <a:fillRect/>
          </a:stretch>
        </p:blipFill>
        <p:spPr>
          <a:xfrm rot="-2608747">
            <a:off x="1929200" y="8382645"/>
            <a:ext cx="476250" cy="476250"/>
          </a:xfrm>
          <a:prstGeom prst="rect">
            <a:avLst/>
          </a:prstGeom>
          <a:noFill/>
          <a:ln>
            <a:noFill/>
          </a:ln>
        </p:spPr>
      </p:pic>
      <p:pic>
        <p:nvPicPr>
          <p:cNvPr id="1656" name="Google Shape;1656;p45"/>
          <p:cNvPicPr preferRelativeResize="0"/>
          <p:nvPr/>
        </p:nvPicPr>
        <p:blipFill>
          <a:blip r:embed="rId4">
            <a:alphaModFix/>
          </a:blip>
          <a:stretch>
            <a:fillRect/>
          </a:stretch>
        </p:blipFill>
        <p:spPr>
          <a:xfrm rot="-2608747">
            <a:off x="2144650" y="8388365"/>
            <a:ext cx="476250" cy="476250"/>
          </a:xfrm>
          <a:prstGeom prst="rect">
            <a:avLst/>
          </a:prstGeom>
          <a:noFill/>
          <a:ln>
            <a:noFill/>
          </a:ln>
        </p:spPr>
      </p:pic>
      <p:pic>
        <p:nvPicPr>
          <p:cNvPr id="1657" name="Google Shape;1657;p45"/>
          <p:cNvPicPr preferRelativeResize="0"/>
          <p:nvPr/>
        </p:nvPicPr>
        <p:blipFill>
          <a:blip r:embed="rId4">
            <a:alphaModFix/>
          </a:blip>
          <a:stretch>
            <a:fillRect/>
          </a:stretch>
        </p:blipFill>
        <p:spPr>
          <a:xfrm rot="-2608747">
            <a:off x="2360100" y="8394085"/>
            <a:ext cx="476250" cy="476250"/>
          </a:xfrm>
          <a:prstGeom prst="rect">
            <a:avLst/>
          </a:prstGeom>
          <a:noFill/>
          <a:ln>
            <a:noFill/>
          </a:ln>
        </p:spPr>
      </p:pic>
      <p:pic>
        <p:nvPicPr>
          <p:cNvPr id="1658" name="Google Shape;1658;p45"/>
          <p:cNvPicPr preferRelativeResize="0"/>
          <p:nvPr/>
        </p:nvPicPr>
        <p:blipFill>
          <a:blip r:embed="rId4">
            <a:alphaModFix/>
          </a:blip>
          <a:stretch>
            <a:fillRect/>
          </a:stretch>
        </p:blipFill>
        <p:spPr>
          <a:xfrm rot="-2608747">
            <a:off x="2575551" y="8399806"/>
            <a:ext cx="476250" cy="476250"/>
          </a:xfrm>
          <a:prstGeom prst="rect">
            <a:avLst/>
          </a:prstGeom>
          <a:noFill/>
          <a:ln>
            <a:noFill/>
          </a:ln>
        </p:spPr>
      </p:pic>
      <p:pic>
        <p:nvPicPr>
          <p:cNvPr id="1659" name="Google Shape;1659;p45"/>
          <p:cNvPicPr preferRelativeResize="0"/>
          <p:nvPr/>
        </p:nvPicPr>
        <p:blipFill>
          <a:blip r:embed="rId4">
            <a:alphaModFix/>
          </a:blip>
          <a:stretch>
            <a:fillRect/>
          </a:stretch>
        </p:blipFill>
        <p:spPr>
          <a:xfrm rot="-2608747">
            <a:off x="2791001" y="8405526"/>
            <a:ext cx="476250" cy="476250"/>
          </a:xfrm>
          <a:prstGeom prst="rect">
            <a:avLst/>
          </a:prstGeom>
          <a:noFill/>
          <a:ln>
            <a:noFill/>
          </a:ln>
        </p:spPr>
      </p:pic>
      <p:pic>
        <p:nvPicPr>
          <p:cNvPr id="1660" name="Google Shape;1660;p45"/>
          <p:cNvPicPr preferRelativeResize="0"/>
          <p:nvPr/>
        </p:nvPicPr>
        <p:blipFill>
          <a:blip r:embed="rId4">
            <a:alphaModFix/>
          </a:blip>
          <a:stretch>
            <a:fillRect/>
          </a:stretch>
        </p:blipFill>
        <p:spPr>
          <a:xfrm rot="-2608747">
            <a:off x="3006451" y="8411246"/>
            <a:ext cx="476250" cy="476250"/>
          </a:xfrm>
          <a:prstGeom prst="rect">
            <a:avLst/>
          </a:prstGeom>
          <a:noFill/>
          <a:ln>
            <a:noFill/>
          </a:ln>
        </p:spPr>
      </p:pic>
      <p:pic>
        <p:nvPicPr>
          <p:cNvPr id="1661" name="Google Shape;1661;p45"/>
          <p:cNvPicPr preferRelativeResize="0"/>
          <p:nvPr/>
        </p:nvPicPr>
        <p:blipFill>
          <a:blip r:embed="rId4">
            <a:alphaModFix/>
          </a:blip>
          <a:stretch>
            <a:fillRect/>
          </a:stretch>
        </p:blipFill>
        <p:spPr>
          <a:xfrm rot="-2608747">
            <a:off x="3221901" y="8416967"/>
            <a:ext cx="476250" cy="476250"/>
          </a:xfrm>
          <a:prstGeom prst="rect">
            <a:avLst/>
          </a:prstGeom>
          <a:noFill/>
          <a:ln>
            <a:noFill/>
          </a:ln>
        </p:spPr>
      </p:pic>
      <p:pic>
        <p:nvPicPr>
          <p:cNvPr id="1662" name="Google Shape;1662;p45"/>
          <p:cNvPicPr preferRelativeResize="0"/>
          <p:nvPr/>
        </p:nvPicPr>
        <p:blipFill>
          <a:blip r:embed="rId4">
            <a:alphaModFix/>
          </a:blip>
          <a:stretch>
            <a:fillRect/>
          </a:stretch>
        </p:blipFill>
        <p:spPr>
          <a:xfrm rot="-2608747">
            <a:off x="3437352" y="8422687"/>
            <a:ext cx="476250" cy="476250"/>
          </a:xfrm>
          <a:prstGeom prst="rect">
            <a:avLst/>
          </a:prstGeom>
          <a:noFill/>
          <a:ln>
            <a:noFill/>
          </a:ln>
        </p:spPr>
      </p:pic>
      <p:pic>
        <p:nvPicPr>
          <p:cNvPr id="1663" name="Google Shape;1663;p45"/>
          <p:cNvPicPr preferRelativeResize="0"/>
          <p:nvPr/>
        </p:nvPicPr>
        <p:blipFill>
          <a:blip r:embed="rId4">
            <a:alphaModFix/>
          </a:blip>
          <a:stretch>
            <a:fillRect/>
          </a:stretch>
        </p:blipFill>
        <p:spPr>
          <a:xfrm rot="-2608747">
            <a:off x="3652802" y="8428407"/>
            <a:ext cx="476250" cy="476250"/>
          </a:xfrm>
          <a:prstGeom prst="rect">
            <a:avLst/>
          </a:prstGeom>
          <a:noFill/>
          <a:ln>
            <a:noFill/>
          </a:ln>
        </p:spPr>
      </p:pic>
      <p:pic>
        <p:nvPicPr>
          <p:cNvPr id="1664" name="Google Shape;1664;p45"/>
          <p:cNvPicPr preferRelativeResize="0"/>
          <p:nvPr/>
        </p:nvPicPr>
        <p:blipFill>
          <a:blip r:embed="rId4">
            <a:alphaModFix/>
          </a:blip>
          <a:stretch>
            <a:fillRect/>
          </a:stretch>
        </p:blipFill>
        <p:spPr>
          <a:xfrm rot="-2608747">
            <a:off x="3868252" y="8434127"/>
            <a:ext cx="476250" cy="476250"/>
          </a:xfrm>
          <a:prstGeom prst="rect">
            <a:avLst/>
          </a:prstGeom>
          <a:noFill/>
          <a:ln>
            <a:noFill/>
          </a:ln>
        </p:spPr>
      </p:pic>
      <p:pic>
        <p:nvPicPr>
          <p:cNvPr id="1665" name="Google Shape;1665;p45"/>
          <p:cNvPicPr preferRelativeResize="0"/>
          <p:nvPr/>
        </p:nvPicPr>
        <p:blipFill>
          <a:blip r:embed="rId4">
            <a:alphaModFix/>
          </a:blip>
          <a:stretch>
            <a:fillRect/>
          </a:stretch>
        </p:blipFill>
        <p:spPr>
          <a:xfrm rot="-2608747">
            <a:off x="4083702" y="8439848"/>
            <a:ext cx="476250" cy="476250"/>
          </a:xfrm>
          <a:prstGeom prst="rect">
            <a:avLst/>
          </a:prstGeom>
          <a:noFill/>
          <a:ln>
            <a:noFill/>
          </a:ln>
        </p:spPr>
      </p:pic>
      <p:pic>
        <p:nvPicPr>
          <p:cNvPr id="1666" name="Google Shape;1666;p45"/>
          <p:cNvPicPr preferRelativeResize="0"/>
          <p:nvPr/>
        </p:nvPicPr>
        <p:blipFill>
          <a:blip r:embed="rId4">
            <a:alphaModFix/>
          </a:blip>
          <a:stretch>
            <a:fillRect/>
          </a:stretch>
        </p:blipFill>
        <p:spPr>
          <a:xfrm rot="-2608747">
            <a:off x="4299152" y="8445568"/>
            <a:ext cx="476250" cy="476250"/>
          </a:xfrm>
          <a:prstGeom prst="rect">
            <a:avLst/>
          </a:prstGeom>
          <a:noFill/>
          <a:ln>
            <a:noFill/>
          </a:ln>
        </p:spPr>
      </p:pic>
      <p:pic>
        <p:nvPicPr>
          <p:cNvPr id="1667" name="Google Shape;1667;p45"/>
          <p:cNvPicPr preferRelativeResize="0"/>
          <p:nvPr/>
        </p:nvPicPr>
        <p:blipFill>
          <a:blip r:embed="rId4">
            <a:alphaModFix/>
          </a:blip>
          <a:stretch>
            <a:fillRect/>
          </a:stretch>
        </p:blipFill>
        <p:spPr>
          <a:xfrm rot="-2608747">
            <a:off x="4514603" y="8451288"/>
            <a:ext cx="476250" cy="476250"/>
          </a:xfrm>
          <a:prstGeom prst="rect">
            <a:avLst/>
          </a:prstGeom>
          <a:noFill/>
          <a:ln>
            <a:noFill/>
          </a:ln>
        </p:spPr>
      </p:pic>
      <p:pic>
        <p:nvPicPr>
          <p:cNvPr id="1668" name="Google Shape;1668;p45"/>
          <p:cNvPicPr preferRelativeResize="0"/>
          <p:nvPr/>
        </p:nvPicPr>
        <p:blipFill>
          <a:blip r:embed="rId4">
            <a:alphaModFix/>
          </a:blip>
          <a:stretch>
            <a:fillRect/>
          </a:stretch>
        </p:blipFill>
        <p:spPr>
          <a:xfrm rot="-2608747">
            <a:off x="4730053" y="8457009"/>
            <a:ext cx="476250" cy="476250"/>
          </a:xfrm>
          <a:prstGeom prst="rect">
            <a:avLst/>
          </a:prstGeom>
          <a:noFill/>
          <a:ln>
            <a:noFill/>
          </a:ln>
        </p:spPr>
      </p:pic>
      <p:pic>
        <p:nvPicPr>
          <p:cNvPr id="1669" name="Google Shape;1669;p45"/>
          <p:cNvPicPr preferRelativeResize="0"/>
          <p:nvPr/>
        </p:nvPicPr>
        <p:blipFill>
          <a:blip r:embed="rId4">
            <a:alphaModFix/>
          </a:blip>
          <a:stretch>
            <a:fillRect/>
          </a:stretch>
        </p:blipFill>
        <p:spPr>
          <a:xfrm rot="-2608747">
            <a:off x="4945503" y="8462729"/>
            <a:ext cx="476250" cy="476250"/>
          </a:xfrm>
          <a:prstGeom prst="rect">
            <a:avLst/>
          </a:prstGeom>
          <a:noFill/>
          <a:ln>
            <a:noFill/>
          </a:ln>
        </p:spPr>
      </p:pic>
      <p:pic>
        <p:nvPicPr>
          <p:cNvPr id="1670" name="Google Shape;1670;p45"/>
          <p:cNvPicPr preferRelativeResize="0"/>
          <p:nvPr/>
        </p:nvPicPr>
        <p:blipFill>
          <a:blip r:embed="rId4">
            <a:alphaModFix/>
          </a:blip>
          <a:stretch>
            <a:fillRect/>
          </a:stretch>
        </p:blipFill>
        <p:spPr>
          <a:xfrm rot="-2608747">
            <a:off x="5160953" y="8468449"/>
            <a:ext cx="476250" cy="476250"/>
          </a:xfrm>
          <a:prstGeom prst="rect">
            <a:avLst/>
          </a:prstGeom>
          <a:noFill/>
          <a:ln>
            <a:noFill/>
          </a:ln>
        </p:spPr>
      </p:pic>
      <p:pic>
        <p:nvPicPr>
          <p:cNvPr id="1671" name="Google Shape;1671;p45"/>
          <p:cNvPicPr preferRelativeResize="0"/>
          <p:nvPr/>
        </p:nvPicPr>
        <p:blipFill>
          <a:blip r:embed="rId4">
            <a:alphaModFix/>
          </a:blip>
          <a:stretch>
            <a:fillRect/>
          </a:stretch>
        </p:blipFill>
        <p:spPr>
          <a:xfrm rot="-2608747">
            <a:off x="5376404" y="8474169"/>
            <a:ext cx="476250" cy="476250"/>
          </a:xfrm>
          <a:prstGeom prst="rect">
            <a:avLst/>
          </a:prstGeom>
          <a:noFill/>
          <a:ln>
            <a:noFill/>
          </a:ln>
        </p:spPr>
      </p:pic>
      <p:pic>
        <p:nvPicPr>
          <p:cNvPr id="1672" name="Google Shape;1672;p45"/>
          <p:cNvPicPr preferRelativeResize="0"/>
          <p:nvPr/>
        </p:nvPicPr>
        <p:blipFill>
          <a:blip r:embed="rId4">
            <a:alphaModFix/>
          </a:blip>
          <a:stretch>
            <a:fillRect/>
          </a:stretch>
        </p:blipFill>
        <p:spPr>
          <a:xfrm rot="-2608747">
            <a:off x="5591854" y="8479890"/>
            <a:ext cx="476250" cy="476250"/>
          </a:xfrm>
          <a:prstGeom prst="rect">
            <a:avLst/>
          </a:prstGeom>
          <a:noFill/>
          <a:ln>
            <a:noFill/>
          </a:ln>
        </p:spPr>
      </p:pic>
      <p:pic>
        <p:nvPicPr>
          <p:cNvPr id="1673" name="Google Shape;1673;p45"/>
          <p:cNvPicPr preferRelativeResize="0"/>
          <p:nvPr/>
        </p:nvPicPr>
        <p:blipFill>
          <a:blip r:embed="rId4">
            <a:alphaModFix/>
          </a:blip>
          <a:stretch>
            <a:fillRect/>
          </a:stretch>
        </p:blipFill>
        <p:spPr>
          <a:xfrm rot="-2608747">
            <a:off x="5807304" y="8485610"/>
            <a:ext cx="476250" cy="476250"/>
          </a:xfrm>
          <a:prstGeom prst="rect">
            <a:avLst/>
          </a:prstGeom>
          <a:noFill/>
          <a:ln>
            <a:noFill/>
          </a:ln>
        </p:spPr>
      </p:pic>
      <p:pic>
        <p:nvPicPr>
          <p:cNvPr id="1674" name="Google Shape;1674;p45"/>
          <p:cNvPicPr preferRelativeResize="0"/>
          <p:nvPr/>
        </p:nvPicPr>
        <p:blipFill>
          <a:blip r:embed="rId4">
            <a:alphaModFix/>
          </a:blip>
          <a:stretch>
            <a:fillRect/>
          </a:stretch>
        </p:blipFill>
        <p:spPr>
          <a:xfrm rot="-2608747">
            <a:off x="6022754" y="8491330"/>
            <a:ext cx="476250" cy="476250"/>
          </a:xfrm>
          <a:prstGeom prst="rect">
            <a:avLst/>
          </a:prstGeom>
          <a:noFill/>
          <a:ln>
            <a:noFill/>
          </a:ln>
        </p:spPr>
      </p:pic>
      <p:pic>
        <p:nvPicPr>
          <p:cNvPr id="1675" name="Google Shape;1675;p45"/>
          <p:cNvPicPr preferRelativeResize="0"/>
          <p:nvPr/>
        </p:nvPicPr>
        <p:blipFill>
          <a:blip r:embed="rId4">
            <a:alphaModFix/>
          </a:blip>
          <a:stretch>
            <a:fillRect/>
          </a:stretch>
        </p:blipFill>
        <p:spPr>
          <a:xfrm rot="-2608747">
            <a:off x="6238204" y="8497051"/>
            <a:ext cx="476250" cy="476250"/>
          </a:xfrm>
          <a:prstGeom prst="rect">
            <a:avLst/>
          </a:prstGeom>
          <a:noFill/>
          <a:ln>
            <a:noFill/>
          </a:ln>
        </p:spPr>
      </p:pic>
      <p:pic>
        <p:nvPicPr>
          <p:cNvPr id="1676" name="Google Shape;1676;p45"/>
          <p:cNvPicPr preferRelativeResize="0"/>
          <p:nvPr/>
        </p:nvPicPr>
        <p:blipFill>
          <a:blip r:embed="rId4">
            <a:alphaModFix/>
          </a:blip>
          <a:stretch>
            <a:fillRect/>
          </a:stretch>
        </p:blipFill>
        <p:spPr>
          <a:xfrm rot="-2608747">
            <a:off x="6453655" y="8502771"/>
            <a:ext cx="476250" cy="476250"/>
          </a:xfrm>
          <a:prstGeom prst="rect">
            <a:avLst/>
          </a:prstGeom>
          <a:noFill/>
          <a:ln>
            <a:noFill/>
          </a:ln>
        </p:spPr>
      </p:pic>
      <p:pic>
        <p:nvPicPr>
          <p:cNvPr id="1677" name="Google Shape;1677;p45"/>
          <p:cNvPicPr preferRelativeResize="0"/>
          <p:nvPr/>
        </p:nvPicPr>
        <p:blipFill>
          <a:blip r:embed="rId4">
            <a:alphaModFix/>
          </a:blip>
          <a:stretch>
            <a:fillRect/>
          </a:stretch>
        </p:blipFill>
        <p:spPr>
          <a:xfrm rot="-2608747">
            <a:off x="6669105" y="8508491"/>
            <a:ext cx="476250" cy="476250"/>
          </a:xfrm>
          <a:prstGeom prst="rect">
            <a:avLst/>
          </a:prstGeom>
          <a:noFill/>
          <a:ln>
            <a:noFill/>
          </a:ln>
        </p:spPr>
      </p:pic>
      <p:pic>
        <p:nvPicPr>
          <p:cNvPr id="1678" name="Google Shape;1678;p45"/>
          <p:cNvPicPr preferRelativeResize="0"/>
          <p:nvPr/>
        </p:nvPicPr>
        <p:blipFill>
          <a:blip r:embed="rId4">
            <a:alphaModFix/>
          </a:blip>
          <a:stretch>
            <a:fillRect/>
          </a:stretch>
        </p:blipFill>
        <p:spPr>
          <a:xfrm rot="-2608747">
            <a:off x="6884555" y="8514211"/>
            <a:ext cx="476250" cy="476250"/>
          </a:xfrm>
          <a:prstGeom prst="rect">
            <a:avLst/>
          </a:prstGeom>
          <a:noFill/>
          <a:ln>
            <a:noFill/>
          </a:ln>
        </p:spPr>
      </p:pic>
      <p:pic>
        <p:nvPicPr>
          <p:cNvPr id="1679" name="Google Shape;1679;p45"/>
          <p:cNvPicPr preferRelativeResize="0"/>
          <p:nvPr/>
        </p:nvPicPr>
        <p:blipFill>
          <a:blip r:embed="rId4">
            <a:alphaModFix/>
          </a:blip>
          <a:stretch>
            <a:fillRect/>
          </a:stretch>
        </p:blipFill>
        <p:spPr>
          <a:xfrm rot="-2608747">
            <a:off x="7100005" y="8519932"/>
            <a:ext cx="476250" cy="476250"/>
          </a:xfrm>
          <a:prstGeom prst="rect">
            <a:avLst/>
          </a:prstGeom>
          <a:noFill/>
          <a:ln>
            <a:noFill/>
          </a:ln>
        </p:spPr>
      </p:pic>
      <p:pic>
        <p:nvPicPr>
          <p:cNvPr id="1680" name="Google Shape;1680;p45"/>
          <p:cNvPicPr preferRelativeResize="0"/>
          <p:nvPr/>
        </p:nvPicPr>
        <p:blipFill>
          <a:blip r:embed="rId4">
            <a:alphaModFix/>
          </a:blip>
          <a:stretch>
            <a:fillRect/>
          </a:stretch>
        </p:blipFill>
        <p:spPr>
          <a:xfrm rot="-2608747">
            <a:off x="7315456" y="8525652"/>
            <a:ext cx="476250" cy="476250"/>
          </a:xfrm>
          <a:prstGeom prst="rect">
            <a:avLst/>
          </a:prstGeom>
          <a:noFill/>
          <a:ln>
            <a:noFill/>
          </a:ln>
        </p:spPr>
      </p:pic>
      <p:pic>
        <p:nvPicPr>
          <p:cNvPr id="1681" name="Google Shape;1681;p45"/>
          <p:cNvPicPr preferRelativeResize="0"/>
          <p:nvPr/>
        </p:nvPicPr>
        <p:blipFill>
          <a:blip r:embed="rId4">
            <a:alphaModFix/>
          </a:blip>
          <a:stretch>
            <a:fillRect/>
          </a:stretch>
        </p:blipFill>
        <p:spPr>
          <a:xfrm rot="-2608747">
            <a:off x="7530906" y="8531372"/>
            <a:ext cx="476250" cy="476250"/>
          </a:xfrm>
          <a:prstGeom prst="rect">
            <a:avLst/>
          </a:prstGeom>
          <a:noFill/>
          <a:ln>
            <a:noFill/>
          </a:ln>
        </p:spPr>
      </p:pic>
      <p:pic>
        <p:nvPicPr>
          <p:cNvPr id="1682" name="Google Shape;1682;p45"/>
          <p:cNvPicPr preferRelativeResize="0"/>
          <p:nvPr/>
        </p:nvPicPr>
        <p:blipFill>
          <a:blip r:embed="rId4">
            <a:alphaModFix/>
          </a:blip>
          <a:stretch>
            <a:fillRect/>
          </a:stretch>
        </p:blipFill>
        <p:spPr>
          <a:xfrm rot="-2608747">
            <a:off x="7746356" y="8537093"/>
            <a:ext cx="476250" cy="476250"/>
          </a:xfrm>
          <a:prstGeom prst="rect">
            <a:avLst/>
          </a:prstGeom>
          <a:noFill/>
          <a:ln>
            <a:noFill/>
          </a:ln>
        </p:spPr>
      </p:pic>
      <p:pic>
        <p:nvPicPr>
          <p:cNvPr id="1683" name="Google Shape;1683;p45"/>
          <p:cNvPicPr preferRelativeResize="0"/>
          <p:nvPr/>
        </p:nvPicPr>
        <p:blipFill>
          <a:blip r:embed="rId4">
            <a:alphaModFix/>
          </a:blip>
          <a:stretch>
            <a:fillRect/>
          </a:stretch>
        </p:blipFill>
        <p:spPr>
          <a:xfrm rot="-2608747">
            <a:off x="7961806" y="8542813"/>
            <a:ext cx="476250" cy="476250"/>
          </a:xfrm>
          <a:prstGeom prst="rect">
            <a:avLst/>
          </a:prstGeom>
          <a:noFill/>
          <a:ln>
            <a:noFill/>
          </a:ln>
        </p:spPr>
      </p:pic>
      <p:pic>
        <p:nvPicPr>
          <p:cNvPr id="1684" name="Google Shape;1684;p45"/>
          <p:cNvPicPr preferRelativeResize="0"/>
          <p:nvPr/>
        </p:nvPicPr>
        <p:blipFill>
          <a:blip r:embed="rId4">
            <a:alphaModFix/>
          </a:blip>
          <a:stretch>
            <a:fillRect/>
          </a:stretch>
        </p:blipFill>
        <p:spPr>
          <a:xfrm rot="-2608747">
            <a:off x="8177256" y="8548533"/>
            <a:ext cx="476250" cy="476250"/>
          </a:xfrm>
          <a:prstGeom prst="rect">
            <a:avLst/>
          </a:prstGeom>
          <a:noFill/>
          <a:ln>
            <a:noFill/>
          </a:ln>
        </p:spPr>
      </p:pic>
      <p:pic>
        <p:nvPicPr>
          <p:cNvPr id="1685" name="Google Shape;1685;p45"/>
          <p:cNvPicPr preferRelativeResize="0"/>
          <p:nvPr/>
        </p:nvPicPr>
        <p:blipFill>
          <a:blip r:embed="rId4">
            <a:alphaModFix/>
          </a:blip>
          <a:stretch>
            <a:fillRect/>
          </a:stretch>
        </p:blipFill>
        <p:spPr>
          <a:xfrm rot="-2608747">
            <a:off x="8392707" y="8554253"/>
            <a:ext cx="476250" cy="476250"/>
          </a:xfrm>
          <a:prstGeom prst="rect">
            <a:avLst/>
          </a:prstGeom>
          <a:noFill/>
          <a:ln>
            <a:noFill/>
          </a:ln>
        </p:spPr>
      </p:pic>
      <p:pic>
        <p:nvPicPr>
          <p:cNvPr id="1686" name="Google Shape;1686;p45"/>
          <p:cNvPicPr preferRelativeResize="0"/>
          <p:nvPr/>
        </p:nvPicPr>
        <p:blipFill>
          <a:blip r:embed="rId4">
            <a:alphaModFix/>
          </a:blip>
          <a:stretch>
            <a:fillRect/>
          </a:stretch>
        </p:blipFill>
        <p:spPr>
          <a:xfrm rot="-2608747">
            <a:off x="8608157" y="8559974"/>
            <a:ext cx="476250" cy="476250"/>
          </a:xfrm>
          <a:prstGeom prst="rect">
            <a:avLst/>
          </a:prstGeom>
          <a:noFill/>
          <a:ln>
            <a:noFill/>
          </a:ln>
        </p:spPr>
      </p:pic>
      <p:pic>
        <p:nvPicPr>
          <p:cNvPr id="1687" name="Google Shape;1687;p45"/>
          <p:cNvPicPr preferRelativeResize="0"/>
          <p:nvPr/>
        </p:nvPicPr>
        <p:blipFill>
          <a:blip r:embed="rId4">
            <a:alphaModFix/>
          </a:blip>
          <a:stretch>
            <a:fillRect/>
          </a:stretch>
        </p:blipFill>
        <p:spPr>
          <a:xfrm rot="-2608747">
            <a:off x="8823607" y="8565694"/>
            <a:ext cx="476250" cy="476250"/>
          </a:xfrm>
          <a:prstGeom prst="rect">
            <a:avLst/>
          </a:prstGeom>
          <a:noFill/>
          <a:ln>
            <a:noFill/>
          </a:ln>
        </p:spPr>
      </p:pic>
      <p:pic>
        <p:nvPicPr>
          <p:cNvPr id="1688" name="Google Shape;1688;p45"/>
          <p:cNvPicPr preferRelativeResize="0"/>
          <p:nvPr/>
        </p:nvPicPr>
        <p:blipFill>
          <a:blip r:embed="rId4">
            <a:alphaModFix/>
          </a:blip>
          <a:stretch>
            <a:fillRect/>
          </a:stretch>
        </p:blipFill>
        <p:spPr>
          <a:xfrm rot="-2608747">
            <a:off x="9039057" y="8571414"/>
            <a:ext cx="476250" cy="476250"/>
          </a:xfrm>
          <a:prstGeom prst="rect">
            <a:avLst/>
          </a:prstGeom>
          <a:noFill/>
          <a:ln>
            <a:noFill/>
          </a:ln>
        </p:spPr>
      </p:pic>
      <p:pic>
        <p:nvPicPr>
          <p:cNvPr id="1689" name="Google Shape;1689;p45"/>
          <p:cNvPicPr preferRelativeResize="0"/>
          <p:nvPr/>
        </p:nvPicPr>
        <p:blipFill>
          <a:blip r:embed="rId4">
            <a:alphaModFix/>
          </a:blip>
          <a:stretch>
            <a:fillRect/>
          </a:stretch>
        </p:blipFill>
        <p:spPr>
          <a:xfrm rot="-2608747">
            <a:off x="9254508" y="8577135"/>
            <a:ext cx="476250" cy="476250"/>
          </a:xfrm>
          <a:prstGeom prst="rect">
            <a:avLst/>
          </a:prstGeom>
          <a:noFill/>
          <a:ln>
            <a:noFill/>
          </a:ln>
        </p:spPr>
      </p:pic>
      <p:pic>
        <p:nvPicPr>
          <p:cNvPr id="1690" name="Google Shape;1690;p45"/>
          <p:cNvPicPr preferRelativeResize="0"/>
          <p:nvPr/>
        </p:nvPicPr>
        <p:blipFill>
          <a:blip r:embed="rId4">
            <a:alphaModFix/>
          </a:blip>
          <a:stretch>
            <a:fillRect/>
          </a:stretch>
        </p:blipFill>
        <p:spPr>
          <a:xfrm rot="-2608747">
            <a:off x="9469958" y="8582855"/>
            <a:ext cx="476250" cy="476250"/>
          </a:xfrm>
          <a:prstGeom prst="rect">
            <a:avLst/>
          </a:prstGeom>
          <a:noFill/>
          <a:ln>
            <a:noFill/>
          </a:ln>
        </p:spPr>
      </p:pic>
      <p:pic>
        <p:nvPicPr>
          <p:cNvPr id="1691" name="Google Shape;1691;p45"/>
          <p:cNvPicPr preferRelativeResize="0"/>
          <p:nvPr/>
        </p:nvPicPr>
        <p:blipFill>
          <a:blip r:embed="rId4">
            <a:alphaModFix/>
          </a:blip>
          <a:stretch>
            <a:fillRect/>
          </a:stretch>
        </p:blipFill>
        <p:spPr>
          <a:xfrm rot="-2608747">
            <a:off x="602387" y="8672660"/>
            <a:ext cx="476250" cy="476250"/>
          </a:xfrm>
          <a:prstGeom prst="rect">
            <a:avLst/>
          </a:prstGeom>
          <a:noFill/>
          <a:ln>
            <a:noFill/>
          </a:ln>
        </p:spPr>
      </p:pic>
      <p:pic>
        <p:nvPicPr>
          <p:cNvPr id="1692" name="Google Shape;1692;p45"/>
          <p:cNvPicPr preferRelativeResize="0"/>
          <p:nvPr/>
        </p:nvPicPr>
        <p:blipFill>
          <a:blip r:embed="rId4">
            <a:alphaModFix/>
          </a:blip>
          <a:stretch>
            <a:fillRect/>
          </a:stretch>
        </p:blipFill>
        <p:spPr>
          <a:xfrm rot="-2608747">
            <a:off x="817837" y="8678380"/>
            <a:ext cx="476250" cy="476250"/>
          </a:xfrm>
          <a:prstGeom prst="rect">
            <a:avLst/>
          </a:prstGeom>
          <a:noFill/>
          <a:ln>
            <a:noFill/>
          </a:ln>
        </p:spPr>
      </p:pic>
      <p:pic>
        <p:nvPicPr>
          <p:cNvPr id="1693" name="Google Shape;1693;p45"/>
          <p:cNvPicPr preferRelativeResize="0"/>
          <p:nvPr/>
        </p:nvPicPr>
        <p:blipFill>
          <a:blip r:embed="rId4">
            <a:alphaModFix/>
          </a:blip>
          <a:stretch>
            <a:fillRect/>
          </a:stretch>
        </p:blipFill>
        <p:spPr>
          <a:xfrm rot="-2608747">
            <a:off x="1033288" y="8684100"/>
            <a:ext cx="476250" cy="476250"/>
          </a:xfrm>
          <a:prstGeom prst="rect">
            <a:avLst/>
          </a:prstGeom>
          <a:noFill/>
          <a:ln>
            <a:noFill/>
          </a:ln>
        </p:spPr>
      </p:pic>
      <p:pic>
        <p:nvPicPr>
          <p:cNvPr id="1694" name="Google Shape;1694;p45"/>
          <p:cNvPicPr preferRelativeResize="0"/>
          <p:nvPr/>
        </p:nvPicPr>
        <p:blipFill>
          <a:blip r:embed="rId4">
            <a:alphaModFix/>
          </a:blip>
          <a:stretch>
            <a:fillRect/>
          </a:stretch>
        </p:blipFill>
        <p:spPr>
          <a:xfrm rot="-2608747">
            <a:off x="1248738" y="8689821"/>
            <a:ext cx="476250" cy="476250"/>
          </a:xfrm>
          <a:prstGeom prst="rect">
            <a:avLst/>
          </a:prstGeom>
          <a:noFill/>
          <a:ln>
            <a:noFill/>
          </a:ln>
        </p:spPr>
      </p:pic>
      <p:pic>
        <p:nvPicPr>
          <p:cNvPr id="1695" name="Google Shape;1695;p45"/>
          <p:cNvPicPr preferRelativeResize="0"/>
          <p:nvPr/>
        </p:nvPicPr>
        <p:blipFill>
          <a:blip r:embed="rId4">
            <a:alphaModFix/>
          </a:blip>
          <a:stretch>
            <a:fillRect/>
          </a:stretch>
        </p:blipFill>
        <p:spPr>
          <a:xfrm rot="-2608747">
            <a:off x="1464188" y="8695541"/>
            <a:ext cx="476250" cy="476250"/>
          </a:xfrm>
          <a:prstGeom prst="rect">
            <a:avLst/>
          </a:prstGeom>
          <a:noFill/>
          <a:ln>
            <a:noFill/>
          </a:ln>
        </p:spPr>
      </p:pic>
      <p:pic>
        <p:nvPicPr>
          <p:cNvPr id="1696" name="Google Shape;1696;p45"/>
          <p:cNvPicPr preferRelativeResize="0"/>
          <p:nvPr/>
        </p:nvPicPr>
        <p:blipFill>
          <a:blip r:embed="rId4">
            <a:alphaModFix/>
          </a:blip>
          <a:stretch>
            <a:fillRect/>
          </a:stretch>
        </p:blipFill>
        <p:spPr>
          <a:xfrm rot="-2608747">
            <a:off x="1679638" y="8701261"/>
            <a:ext cx="476250" cy="476250"/>
          </a:xfrm>
          <a:prstGeom prst="rect">
            <a:avLst/>
          </a:prstGeom>
          <a:noFill/>
          <a:ln>
            <a:noFill/>
          </a:ln>
        </p:spPr>
      </p:pic>
      <p:pic>
        <p:nvPicPr>
          <p:cNvPr id="1697" name="Google Shape;1697;p45"/>
          <p:cNvPicPr preferRelativeResize="0"/>
          <p:nvPr/>
        </p:nvPicPr>
        <p:blipFill>
          <a:blip r:embed="rId4">
            <a:alphaModFix/>
          </a:blip>
          <a:stretch>
            <a:fillRect/>
          </a:stretch>
        </p:blipFill>
        <p:spPr>
          <a:xfrm rot="-2608747">
            <a:off x="1895089" y="8706981"/>
            <a:ext cx="476250" cy="476250"/>
          </a:xfrm>
          <a:prstGeom prst="rect">
            <a:avLst/>
          </a:prstGeom>
          <a:noFill/>
          <a:ln>
            <a:noFill/>
          </a:ln>
        </p:spPr>
      </p:pic>
      <p:pic>
        <p:nvPicPr>
          <p:cNvPr id="1698" name="Google Shape;1698;p45"/>
          <p:cNvPicPr preferRelativeResize="0"/>
          <p:nvPr/>
        </p:nvPicPr>
        <p:blipFill>
          <a:blip r:embed="rId4">
            <a:alphaModFix/>
          </a:blip>
          <a:stretch>
            <a:fillRect/>
          </a:stretch>
        </p:blipFill>
        <p:spPr>
          <a:xfrm rot="-2608747">
            <a:off x="2110539" y="8712702"/>
            <a:ext cx="476250" cy="476250"/>
          </a:xfrm>
          <a:prstGeom prst="rect">
            <a:avLst/>
          </a:prstGeom>
          <a:noFill/>
          <a:ln>
            <a:noFill/>
          </a:ln>
        </p:spPr>
      </p:pic>
      <p:pic>
        <p:nvPicPr>
          <p:cNvPr id="1699" name="Google Shape;1699;p45"/>
          <p:cNvPicPr preferRelativeResize="0"/>
          <p:nvPr/>
        </p:nvPicPr>
        <p:blipFill>
          <a:blip r:embed="rId4">
            <a:alphaModFix/>
          </a:blip>
          <a:stretch>
            <a:fillRect/>
          </a:stretch>
        </p:blipFill>
        <p:spPr>
          <a:xfrm rot="-2608747">
            <a:off x="2325989" y="8718422"/>
            <a:ext cx="476250" cy="476250"/>
          </a:xfrm>
          <a:prstGeom prst="rect">
            <a:avLst/>
          </a:prstGeom>
          <a:noFill/>
          <a:ln>
            <a:noFill/>
          </a:ln>
        </p:spPr>
      </p:pic>
      <p:pic>
        <p:nvPicPr>
          <p:cNvPr id="1700" name="Google Shape;1700;p45"/>
          <p:cNvPicPr preferRelativeResize="0"/>
          <p:nvPr/>
        </p:nvPicPr>
        <p:blipFill>
          <a:blip r:embed="rId4">
            <a:alphaModFix/>
          </a:blip>
          <a:stretch>
            <a:fillRect/>
          </a:stretch>
        </p:blipFill>
        <p:spPr>
          <a:xfrm rot="-2608747">
            <a:off x="2541439" y="8724142"/>
            <a:ext cx="476250" cy="476250"/>
          </a:xfrm>
          <a:prstGeom prst="rect">
            <a:avLst/>
          </a:prstGeom>
          <a:noFill/>
          <a:ln>
            <a:noFill/>
          </a:ln>
        </p:spPr>
      </p:pic>
      <p:pic>
        <p:nvPicPr>
          <p:cNvPr id="1701" name="Google Shape;1701;p45"/>
          <p:cNvPicPr preferRelativeResize="0"/>
          <p:nvPr/>
        </p:nvPicPr>
        <p:blipFill>
          <a:blip r:embed="rId4">
            <a:alphaModFix/>
          </a:blip>
          <a:stretch>
            <a:fillRect/>
          </a:stretch>
        </p:blipFill>
        <p:spPr>
          <a:xfrm rot="-2608747">
            <a:off x="2756889" y="8729863"/>
            <a:ext cx="476250" cy="476250"/>
          </a:xfrm>
          <a:prstGeom prst="rect">
            <a:avLst/>
          </a:prstGeom>
          <a:noFill/>
          <a:ln>
            <a:noFill/>
          </a:ln>
        </p:spPr>
      </p:pic>
      <p:pic>
        <p:nvPicPr>
          <p:cNvPr id="1702" name="Google Shape;1702;p45"/>
          <p:cNvPicPr preferRelativeResize="0"/>
          <p:nvPr/>
        </p:nvPicPr>
        <p:blipFill>
          <a:blip r:embed="rId4">
            <a:alphaModFix/>
          </a:blip>
          <a:stretch>
            <a:fillRect/>
          </a:stretch>
        </p:blipFill>
        <p:spPr>
          <a:xfrm rot="-2608747">
            <a:off x="2972340" y="8735583"/>
            <a:ext cx="476250" cy="476250"/>
          </a:xfrm>
          <a:prstGeom prst="rect">
            <a:avLst/>
          </a:prstGeom>
          <a:noFill/>
          <a:ln>
            <a:noFill/>
          </a:ln>
        </p:spPr>
      </p:pic>
      <p:pic>
        <p:nvPicPr>
          <p:cNvPr id="1703" name="Google Shape;1703;p45"/>
          <p:cNvPicPr preferRelativeResize="0"/>
          <p:nvPr/>
        </p:nvPicPr>
        <p:blipFill>
          <a:blip r:embed="rId4">
            <a:alphaModFix/>
          </a:blip>
          <a:stretch>
            <a:fillRect/>
          </a:stretch>
        </p:blipFill>
        <p:spPr>
          <a:xfrm rot="-2608747">
            <a:off x="3187790" y="8741303"/>
            <a:ext cx="476250" cy="476250"/>
          </a:xfrm>
          <a:prstGeom prst="rect">
            <a:avLst/>
          </a:prstGeom>
          <a:noFill/>
          <a:ln>
            <a:noFill/>
          </a:ln>
        </p:spPr>
      </p:pic>
      <p:pic>
        <p:nvPicPr>
          <p:cNvPr id="1704" name="Google Shape;1704;p45"/>
          <p:cNvPicPr preferRelativeResize="0"/>
          <p:nvPr/>
        </p:nvPicPr>
        <p:blipFill>
          <a:blip r:embed="rId4">
            <a:alphaModFix/>
          </a:blip>
          <a:stretch>
            <a:fillRect/>
          </a:stretch>
        </p:blipFill>
        <p:spPr>
          <a:xfrm rot="-2608747">
            <a:off x="3403240" y="8747023"/>
            <a:ext cx="476250" cy="476250"/>
          </a:xfrm>
          <a:prstGeom prst="rect">
            <a:avLst/>
          </a:prstGeom>
          <a:noFill/>
          <a:ln>
            <a:noFill/>
          </a:ln>
        </p:spPr>
      </p:pic>
      <p:pic>
        <p:nvPicPr>
          <p:cNvPr id="1705" name="Google Shape;1705;p45"/>
          <p:cNvPicPr preferRelativeResize="0"/>
          <p:nvPr/>
        </p:nvPicPr>
        <p:blipFill>
          <a:blip r:embed="rId4">
            <a:alphaModFix/>
          </a:blip>
          <a:stretch>
            <a:fillRect/>
          </a:stretch>
        </p:blipFill>
        <p:spPr>
          <a:xfrm rot="-2608747">
            <a:off x="3618690" y="8752744"/>
            <a:ext cx="476250" cy="476250"/>
          </a:xfrm>
          <a:prstGeom prst="rect">
            <a:avLst/>
          </a:prstGeom>
          <a:noFill/>
          <a:ln>
            <a:noFill/>
          </a:ln>
        </p:spPr>
      </p:pic>
      <p:pic>
        <p:nvPicPr>
          <p:cNvPr id="1706" name="Google Shape;1706;p45"/>
          <p:cNvPicPr preferRelativeResize="0"/>
          <p:nvPr/>
        </p:nvPicPr>
        <p:blipFill>
          <a:blip r:embed="rId4">
            <a:alphaModFix/>
          </a:blip>
          <a:stretch>
            <a:fillRect/>
          </a:stretch>
        </p:blipFill>
        <p:spPr>
          <a:xfrm rot="-2608747">
            <a:off x="3834141" y="8758464"/>
            <a:ext cx="476250" cy="476250"/>
          </a:xfrm>
          <a:prstGeom prst="rect">
            <a:avLst/>
          </a:prstGeom>
          <a:noFill/>
          <a:ln>
            <a:noFill/>
          </a:ln>
        </p:spPr>
      </p:pic>
      <p:pic>
        <p:nvPicPr>
          <p:cNvPr id="1707" name="Google Shape;1707;p45"/>
          <p:cNvPicPr preferRelativeResize="0"/>
          <p:nvPr/>
        </p:nvPicPr>
        <p:blipFill>
          <a:blip r:embed="rId4">
            <a:alphaModFix/>
          </a:blip>
          <a:stretch>
            <a:fillRect/>
          </a:stretch>
        </p:blipFill>
        <p:spPr>
          <a:xfrm rot="-2608747">
            <a:off x="4049591" y="8764184"/>
            <a:ext cx="476250" cy="476250"/>
          </a:xfrm>
          <a:prstGeom prst="rect">
            <a:avLst/>
          </a:prstGeom>
          <a:noFill/>
          <a:ln>
            <a:noFill/>
          </a:ln>
        </p:spPr>
      </p:pic>
      <p:pic>
        <p:nvPicPr>
          <p:cNvPr id="1708" name="Google Shape;1708;p45"/>
          <p:cNvPicPr preferRelativeResize="0"/>
          <p:nvPr/>
        </p:nvPicPr>
        <p:blipFill>
          <a:blip r:embed="rId4">
            <a:alphaModFix/>
          </a:blip>
          <a:stretch>
            <a:fillRect/>
          </a:stretch>
        </p:blipFill>
        <p:spPr>
          <a:xfrm rot="-2608747">
            <a:off x="4265041" y="8769905"/>
            <a:ext cx="476250" cy="476250"/>
          </a:xfrm>
          <a:prstGeom prst="rect">
            <a:avLst/>
          </a:prstGeom>
          <a:noFill/>
          <a:ln>
            <a:noFill/>
          </a:ln>
        </p:spPr>
      </p:pic>
      <p:pic>
        <p:nvPicPr>
          <p:cNvPr id="1709" name="Google Shape;1709;p45"/>
          <p:cNvPicPr preferRelativeResize="0"/>
          <p:nvPr/>
        </p:nvPicPr>
        <p:blipFill>
          <a:blip r:embed="rId4">
            <a:alphaModFix/>
          </a:blip>
          <a:stretch>
            <a:fillRect/>
          </a:stretch>
        </p:blipFill>
        <p:spPr>
          <a:xfrm rot="-2608747">
            <a:off x="4480491" y="8775625"/>
            <a:ext cx="476250" cy="476250"/>
          </a:xfrm>
          <a:prstGeom prst="rect">
            <a:avLst/>
          </a:prstGeom>
          <a:noFill/>
          <a:ln>
            <a:noFill/>
          </a:ln>
        </p:spPr>
      </p:pic>
      <p:pic>
        <p:nvPicPr>
          <p:cNvPr id="1710" name="Google Shape;1710;p45"/>
          <p:cNvPicPr preferRelativeResize="0"/>
          <p:nvPr/>
        </p:nvPicPr>
        <p:blipFill>
          <a:blip r:embed="rId4">
            <a:alphaModFix/>
          </a:blip>
          <a:stretch>
            <a:fillRect/>
          </a:stretch>
        </p:blipFill>
        <p:spPr>
          <a:xfrm rot="-2608747">
            <a:off x="4695941" y="8781345"/>
            <a:ext cx="476250" cy="476250"/>
          </a:xfrm>
          <a:prstGeom prst="rect">
            <a:avLst/>
          </a:prstGeom>
          <a:noFill/>
          <a:ln>
            <a:noFill/>
          </a:ln>
        </p:spPr>
      </p:pic>
      <p:pic>
        <p:nvPicPr>
          <p:cNvPr id="1711" name="Google Shape;1711;p45"/>
          <p:cNvPicPr preferRelativeResize="0"/>
          <p:nvPr/>
        </p:nvPicPr>
        <p:blipFill>
          <a:blip r:embed="rId4">
            <a:alphaModFix/>
          </a:blip>
          <a:stretch>
            <a:fillRect/>
          </a:stretch>
        </p:blipFill>
        <p:spPr>
          <a:xfrm rot="-2608747">
            <a:off x="4911392" y="8787065"/>
            <a:ext cx="476250" cy="476250"/>
          </a:xfrm>
          <a:prstGeom prst="rect">
            <a:avLst/>
          </a:prstGeom>
          <a:noFill/>
          <a:ln>
            <a:noFill/>
          </a:ln>
        </p:spPr>
      </p:pic>
      <p:pic>
        <p:nvPicPr>
          <p:cNvPr id="1712" name="Google Shape;1712;p45"/>
          <p:cNvPicPr preferRelativeResize="0"/>
          <p:nvPr/>
        </p:nvPicPr>
        <p:blipFill>
          <a:blip r:embed="rId4">
            <a:alphaModFix/>
          </a:blip>
          <a:stretch>
            <a:fillRect/>
          </a:stretch>
        </p:blipFill>
        <p:spPr>
          <a:xfrm rot="-2608747">
            <a:off x="5126842" y="8792786"/>
            <a:ext cx="476250" cy="476250"/>
          </a:xfrm>
          <a:prstGeom prst="rect">
            <a:avLst/>
          </a:prstGeom>
          <a:noFill/>
          <a:ln>
            <a:noFill/>
          </a:ln>
        </p:spPr>
      </p:pic>
      <p:pic>
        <p:nvPicPr>
          <p:cNvPr id="1713" name="Google Shape;1713;p45"/>
          <p:cNvPicPr preferRelativeResize="0"/>
          <p:nvPr/>
        </p:nvPicPr>
        <p:blipFill>
          <a:blip r:embed="rId4">
            <a:alphaModFix/>
          </a:blip>
          <a:stretch>
            <a:fillRect/>
          </a:stretch>
        </p:blipFill>
        <p:spPr>
          <a:xfrm rot="-2608747">
            <a:off x="5342292" y="8798506"/>
            <a:ext cx="476250" cy="476250"/>
          </a:xfrm>
          <a:prstGeom prst="rect">
            <a:avLst/>
          </a:prstGeom>
          <a:noFill/>
          <a:ln>
            <a:noFill/>
          </a:ln>
        </p:spPr>
      </p:pic>
      <p:pic>
        <p:nvPicPr>
          <p:cNvPr id="1714" name="Google Shape;1714;p45"/>
          <p:cNvPicPr preferRelativeResize="0"/>
          <p:nvPr/>
        </p:nvPicPr>
        <p:blipFill>
          <a:blip r:embed="rId4">
            <a:alphaModFix/>
          </a:blip>
          <a:stretch>
            <a:fillRect/>
          </a:stretch>
        </p:blipFill>
        <p:spPr>
          <a:xfrm rot="-2608747">
            <a:off x="5557742" y="8804226"/>
            <a:ext cx="476250" cy="476250"/>
          </a:xfrm>
          <a:prstGeom prst="rect">
            <a:avLst/>
          </a:prstGeom>
          <a:noFill/>
          <a:ln>
            <a:noFill/>
          </a:ln>
        </p:spPr>
      </p:pic>
      <p:pic>
        <p:nvPicPr>
          <p:cNvPr id="1715" name="Google Shape;1715;p45"/>
          <p:cNvPicPr preferRelativeResize="0"/>
          <p:nvPr/>
        </p:nvPicPr>
        <p:blipFill>
          <a:blip r:embed="rId4">
            <a:alphaModFix/>
          </a:blip>
          <a:stretch>
            <a:fillRect/>
          </a:stretch>
        </p:blipFill>
        <p:spPr>
          <a:xfrm rot="-2608747">
            <a:off x="5773193" y="8809947"/>
            <a:ext cx="476250" cy="476250"/>
          </a:xfrm>
          <a:prstGeom prst="rect">
            <a:avLst/>
          </a:prstGeom>
          <a:noFill/>
          <a:ln>
            <a:noFill/>
          </a:ln>
        </p:spPr>
      </p:pic>
      <p:pic>
        <p:nvPicPr>
          <p:cNvPr id="1716" name="Google Shape;1716;p45"/>
          <p:cNvPicPr preferRelativeResize="0"/>
          <p:nvPr/>
        </p:nvPicPr>
        <p:blipFill>
          <a:blip r:embed="rId4">
            <a:alphaModFix/>
          </a:blip>
          <a:stretch>
            <a:fillRect/>
          </a:stretch>
        </p:blipFill>
        <p:spPr>
          <a:xfrm rot="-2608747">
            <a:off x="5988643" y="8815667"/>
            <a:ext cx="476250" cy="476250"/>
          </a:xfrm>
          <a:prstGeom prst="rect">
            <a:avLst/>
          </a:prstGeom>
          <a:noFill/>
          <a:ln>
            <a:noFill/>
          </a:ln>
        </p:spPr>
      </p:pic>
      <p:pic>
        <p:nvPicPr>
          <p:cNvPr id="1717" name="Google Shape;1717;p45"/>
          <p:cNvPicPr preferRelativeResize="0"/>
          <p:nvPr/>
        </p:nvPicPr>
        <p:blipFill>
          <a:blip r:embed="rId4">
            <a:alphaModFix/>
          </a:blip>
          <a:stretch>
            <a:fillRect/>
          </a:stretch>
        </p:blipFill>
        <p:spPr>
          <a:xfrm rot="-2608747">
            <a:off x="6204093" y="8821387"/>
            <a:ext cx="476250" cy="476250"/>
          </a:xfrm>
          <a:prstGeom prst="rect">
            <a:avLst/>
          </a:prstGeom>
          <a:noFill/>
          <a:ln>
            <a:noFill/>
          </a:ln>
        </p:spPr>
      </p:pic>
      <p:pic>
        <p:nvPicPr>
          <p:cNvPr id="1718" name="Google Shape;1718;p45"/>
          <p:cNvPicPr preferRelativeResize="0"/>
          <p:nvPr/>
        </p:nvPicPr>
        <p:blipFill>
          <a:blip r:embed="rId4">
            <a:alphaModFix/>
          </a:blip>
          <a:stretch>
            <a:fillRect/>
          </a:stretch>
        </p:blipFill>
        <p:spPr>
          <a:xfrm rot="-2608747">
            <a:off x="6419543" y="8827107"/>
            <a:ext cx="476250" cy="476250"/>
          </a:xfrm>
          <a:prstGeom prst="rect">
            <a:avLst/>
          </a:prstGeom>
          <a:noFill/>
          <a:ln>
            <a:noFill/>
          </a:ln>
        </p:spPr>
      </p:pic>
      <p:pic>
        <p:nvPicPr>
          <p:cNvPr id="1719" name="Google Shape;1719;p45"/>
          <p:cNvPicPr preferRelativeResize="0"/>
          <p:nvPr/>
        </p:nvPicPr>
        <p:blipFill>
          <a:blip r:embed="rId4">
            <a:alphaModFix/>
          </a:blip>
          <a:stretch>
            <a:fillRect/>
          </a:stretch>
        </p:blipFill>
        <p:spPr>
          <a:xfrm rot="-2608747">
            <a:off x="6634993" y="8832828"/>
            <a:ext cx="476250" cy="476250"/>
          </a:xfrm>
          <a:prstGeom prst="rect">
            <a:avLst/>
          </a:prstGeom>
          <a:noFill/>
          <a:ln>
            <a:noFill/>
          </a:ln>
        </p:spPr>
      </p:pic>
      <p:pic>
        <p:nvPicPr>
          <p:cNvPr id="1720" name="Google Shape;1720;p45"/>
          <p:cNvPicPr preferRelativeResize="0"/>
          <p:nvPr/>
        </p:nvPicPr>
        <p:blipFill>
          <a:blip r:embed="rId4">
            <a:alphaModFix/>
          </a:blip>
          <a:stretch>
            <a:fillRect/>
          </a:stretch>
        </p:blipFill>
        <p:spPr>
          <a:xfrm rot="-2608747">
            <a:off x="6850444" y="8838548"/>
            <a:ext cx="476250" cy="476250"/>
          </a:xfrm>
          <a:prstGeom prst="rect">
            <a:avLst/>
          </a:prstGeom>
          <a:noFill/>
          <a:ln>
            <a:noFill/>
          </a:ln>
        </p:spPr>
      </p:pic>
      <p:pic>
        <p:nvPicPr>
          <p:cNvPr id="1721" name="Google Shape;1721;p45"/>
          <p:cNvPicPr preferRelativeResize="0"/>
          <p:nvPr/>
        </p:nvPicPr>
        <p:blipFill>
          <a:blip r:embed="rId4">
            <a:alphaModFix/>
          </a:blip>
          <a:stretch>
            <a:fillRect/>
          </a:stretch>
        </p:blipFill>
        <p:spPr>
          <a:xfrm rot="-2608747">
            <a:off x="7065894" y="8844268"/>
            <a:ext cx="476250" cy="476250"/>
          </a:xfrm>
          <a:prstGeom prst="rect">
            <a:avLst/>
          </a:prstGeom>
          <a:noFill/>
          <a:ln>
            <a:noFill/>
          </a:ln>
        </p:spPr>
      </p:pic>
      <p:pic>
        <p:nvPicPr>
          <p:cNvPr id="1722" name="Google Shape;1722;p45"/>
          <p:cNvPicPr preferRelativeResize="0"/>
          <p:nvPr/>
        </p:nvPicPr>
        <p:blipFill>
          <a:blip r:embed="rId4">
            <a:alphaModFix/>
          </a:blip>
          <a:stretch>
            <a:fillRect/>
          </a:stretch>
        </p:blipFill>
        <p:spPr>
          <a:xfrm rot="-2608747">
            <a:off x="7281344" y="8849989"/>
            <a:ext cx="476250" cy="476250"/>
          </a:xfrm>
          <a:prstGeom prst="rect">
            <a:avLst/>
          </a:prstGeom>
          <a:noFill/>
          <a:ln>
            <a:noFill/>
          </a:ln>
        </p:spPr>
      </p:pic>
      <p:pic>
        <p:nvPicPr>
          <p:cNvPr id="1723" name="Google Shape;1723;p45"/>
          <p:cNvPicPr preferRelativeResize="0"/>
          <p:nvPr/>
        </p:nvPicPr>
        <p:blipFill>
          <a:blip r:embed="rId4">
            <a:alphaModFix/>
          </a:blip>
          <a:stretch>
            <a:fillRect/>
          </a:stretch>
        </p:blipFill>
        <p:spPr>
          <a:xfrm rot="-2608747">
            <a:off x="7496794" y="8855709"/>
            <a:ext cx="476250" cy="476250"/>
          </a:xfrm>
          <a:prstGeom prst="rect">
            <a:avLst/>
          </a:prstGeom>
          <a:noFill/>
          <a:ln>
            <a:noFill/>
          </a:ln>
        </p:spPr>
      </p:pic>
      <p:pic>
        <p:nvPicPr>
          <p:cNvPr id="1724" name="Google Shape;1724;p45"/>
          <p:cNvPicPr preferRelativeResize="0"/>
          <p:nvPr/>
        </p:nvPicPr>
        <p:blipFill>
          <a:blip r:embed="rId4">
            <a:alphaModFix/>
          </a:blip>
          <a:stretch>
            <a:fillRect/>
          </a:stretch>
        </p:blipFill>
        <p:spPr>
          <a:xfrm rot="-2608747">
            <a:off x="7712245" y="8861429"/>
            <a:ext cx="476250" cy="476250"/>
          </a:xfrm>
          <a:prstGeom prst="rect">
            <a:avLst/>
          </a:prstGeom>
          <a:noFill/>
          <a:ln>
            <a:noFill/>
          </a:ln>
        </p:spPr>
      </p:pic>
      <p:pic>
        <p:nvPicPr>
          <p:cNvPr id="1725" name="Google Shape;1725;p45"/>
          <p:cNvPicPr preferRelativeResize="0"/>
          <p:nvPr/>
        </p:nvPicPr>
        <p:blipFill>
          <a:blip r:embed="rId4">
            <a:alphaModFix/>
          </a:blip>
          <a:stretch>
            <a:fillRect/>
          </a:stretch>
        </p:blipFill>
        <p:spPr>
          <a:xfrm rot="-2608747">
            <a:off x="7927695" y="8867149"/>
            <a:ext cx="476250" cy="476250"/>
          </a:xfrm>
          <a:prstGeom prst="rect">
            <a:avLst/>
          </a:prstGeom>
          <a:noFill/>
          <a:ln>
            <a:noFill/>
          </a:ln>
        </p:spPr>
      </p:pic>
      <p:pic>
        <p:nvPicPr>
          <p:cNvPr id="1726" name="Google Shape;1726;p45"/>
          <p:cNvPicPr preferRelativeResize="0"/>
          <p:nvPr/>
        </p:nvPicPr>
        <p:blipFill>
          <a:blip r:embed="rId4">
            <a:alphaModFix/>
          </a:blip>
          <a:stretch>
            <a:fillRect/>
          </a:stretch>
        </p:blipFill>
        <p:spPr>
          <a:xfrm rot="-2608747">
            <a:off x="8143145" y="8872870"/>
            <a:ext cx="476250" cy="476250"/>
          </a:xfrm>
          <a:prstGeom prst="rect">
            <a:avLst/>
          </a:prstGeom>
          <a:noFill/>
          <a:ln>
            <a:noFill/>
          </a:ln>
        </p:spPr>
      </p:pic>
      <p:pic>
        <p:nvPicPr>
          <p:cNvPr id="1727" name="Google Shape;1727;p45"/>
          <p:cNvPicPr preferRelativeResize="0"/>
          <p:nvPr/>
        </p:nvPicPr>
        <p:blipFill>
          <a:blip r:embed="rId4">
            <a:alphaModFix/>
          </a:blip>
          <a:stretch>
            <a:fillRect/>
          </a:stretch>
        </p:blipFill>
        <p:spPr>
          <a:xfrm rot="-2608747">
            <a:off x="8358595" y="8878590"/>
            <a:ext cx="476250" cy="476250"/>
          </a:xfrm>
          <a:prstGeom prst="rect">
            <a:avLst/>
          </a:prstGeom>
          <a:noFill/>
          <a:ln>
            <a:noFill/>
          </a:ln>
        </p:spPr>
      </p:pic>
      <p:pic>
        <p:nvPicPr>
          <p:cNvPr id="1728" name="Google Shape;1728;p45"/>
          <p:cNvPicPr preferRelativeResize="0"/>
          <p:nvPr/>
        </p:nvPicPr>
        <p:blipFill>
          <a:blip r:embed="rId4">
            <a:alphaModFix/>
          </a:blip>
          <a:stretch>
            <a:fillRect/>
          </a:stretch>
        </p:blipFill>
        <p:spPr>
          <a:xfrm rot="-2608747">
            <a:off x="8574045" y="8884310"/>
            <a:ext cx="476250" cy="476250"/>
          </a:xfrm>
          <a:prstGeom prst="rect">
            <a:avLst/>
          </a:prstGeom>
          <a:noFill/>
          <a:ln>
            <a:noFill/>
          </a:ln>
        </p:spPr>
      </p:pic>
      <p:pic>
        <p:nvPicPr>
          <p:cNvPr id="1729" name="Google Shape;1729;p45"/>
          <p:cNvPicPr preferRelativeResize="0"/>
          <p:nvPr/>
        </p:nvPicPr>
        <p:blipFill>
          <a:blip r:embed="rId4">
            <a:alphaModFix/>
          </a:blip>
          <a:stretch>
            <a:fillRect/>
          </a:stretch>
        </p:blipFill>
        <p:spPr>
          <a:xfrm rot="-2608747">
            <a:off x="8789496" y="8890031"/>
            <a:ext cx="476250" cy="476250"/>
          </a:xfrm>
          <a:prstGeom prst="rect">
            <a:avLst/>
          </a:prstGeom>
          <a:noFill/>
          <a:ln>
            <a:noFill/>
          </a:ln>
        </p:spPr>
      </p:pic>
      <p:pic>
        <p:nvPicPr>
          <p:cNvPr id="1730" name="Google Shape;1730;p45"/>
          <p:cNvPicPr preferRelativeResize="0"/>
          <p:nvPr/>
        </p:nvPicPr>
        <p:blipFill>
          <a:blip r:embed="rId4">
            <a:alphaModFix/>
          </a:blip>
          <a:stretch>
            <a:fillRect/>
          </a:stretch>
        </p:blipFill>
        <p:spPr>
          <a:xfrm rot="-2608747">
            <a:off x="9004946" y="8895751"/>
            <a:ext cx="476250" cy="476250"/>
          </a:xfrm>
          <a:prstGeom prst="rect">
            <a:avLst/>
          </a:prstGeom>
          <a:noFill/>
          <a:ln>
            <a:noFill/>
          </a:ln>
        </p:spPr>
      </p:pic>
      <p:pic>
        <p:nvPicPr>
          <p:cNvPr id="1731" name="Google Shape;1731;p45"/>
          <p:cNvPicPr preferRelativeResize="0"/>
          <p:nvPr/>
        </p:nvPicPr>
        <p:blipFill>
          <a:blip r:embed="rId4">
            <a:alphaModFix/>
          </a:blip>
          <a:stretch>
            <a:fillRect/>
          </a:stretch>
        </p:blipFill>
        <p:spPr>
          <a:xfrm rot="-2608747">
            <a:off x="9220396" y="8901471"/>
            <a:ext cx="476250" cy="476250"/>
          </a:xfrm>
          <a:prstGeom prst="rect">
            <a:avLst/>
          </a:prstGeom>
          <a:noFill/>
          <a:ln>
            <a:noFill/>
          </a:ln>
        </p:spPr>
      </p:pic>
      <p:pic>
        <p:nvPicPr>
          <p:cNvPr id="1732" name="Google Shape;1732;p45"/>
          <p:cNvPicPr preferRelativeResize="0"/>
          <p:nvPr/>
        </p:nvPicPr>
        <p:blipFill>
          <a:blip r:embed="rId4">
            <a:alphaModFix/>
          </a:blip>
          <a:stretch>
            <a:fillRect/>
          </a:stretch>
        </p:blipFill>
        <p:spPr>
          <a:xfrm rot="-2608747">
            <a:off x="9435846" y="8907191"/>
            <a:ext cx="476250" cy="476250"/>
          </a:xfrm>
          <a:prstGeom prst="rect">
            <a:avLst/>
          </a:prstGeom>
          <a:noFill/>
          <a:ln>
            <a:noFill/>
          </a:ln>
        </p:spPr>
      </p:pic>
      <p:pic>
        <p:nvPicPr>
          <p:cNvPr id="1733" name="Google Shape;1733;p45"/>
          <p:cNvPicPr preferRelativeResize="0"/>
          <p:nvPr/>
        </p:nvPicPr>
        <p:blipFill>
          <a:blip r:embed="rId4">
            <a:alphaModFix/>
          </a:blip>
          <a:stretch>
            <a:fillRect/>
          </a:stretch>
        </p:blipFill>
        <p:spPr>
          <a:xfrm rot="-2608747">
            <a:off x="9651297" y="8912912"/>
            <a:ext cx="476250" cy="476250"/>
          </a:xfrm>
          <a:prstGeom prst="rect">
            <a:avLst/>
          </a:prstGeom>
          <a:noFill/>
          <a:ln>
            <a:noFill/>
          </a:ln>
        </p:spPr>
      </p:pic>
      <p:pic>
        <p:nvPicPr>
          <p:cNvPr id="1734" name="Google Shape;1734;p45"/>
          <p:cNvPicPr preferRelativeResize="0"/>
          <p:nvPr/>
        </p:nvPicPr>
        <p:blipFill>
          <a:blip r:embed="rId4">
            <a:alphaModFix/>
          </a:blip>
          <a:stretch>
            <a:fillRect/>
          </a:stretch>
        </p:blipFill>
        <p:spPr>
          <a:xfrm rot="-2608747">
            <a:off x="-451393" y="5207745"/>
            <a:ext cx="476250" cy="476250"/>
          </a:xfrm>
          <a:prstGeom prst="rect">
            <a:avLst/>
          </a:prstGeom>
          <a:noFill/>
          <a:ln>
            <a:noFill/>
          </a:ln>
        </p:spPr>
      </p:pic>
      <p:pic>
        <p:nvPicPr>
          <p:cNvPr id="1735" name="Google Shape;1735;p45"/>
          <p:cNvPicPr preferRelativeResize="0"/>
          <p:nvPr/>
        </p:nvPicPr>
        <p:blipFill>
          <a:blip r:embed="rId4">
            <a:alphaModFix/>
          </a:blip>
          <a:stretch>
            <a:fillRect/>
          </a:stretch>
        </p:blipFill>
        <p:spPr>
          <a:xfrm rot="-2608747">
            <a:off x="-235943" y="5213465"/>
            <a:ext cx="476250" cy="476250"/>
          </a:xfrm>
          <a:prstGeom prst="rect">
            <a:avLst/>
          </a:prstGeom>
          <a:noFill/>
          <a:ln>
            <a:noFill/>
          </a:ln>
        </p:spPr>
      </p:pic>
      <p:pic>
        <p:nvPicPr>
          <p:cNvPr id="1736" name="Google Shape;1736;p45"/>
          <p:cNvPicPr preferRelativeResize="0"/>
          <p:nvPr/>
        </p:nvPicPr>
        <p:blipFill>
          <a:blip r:embed="rId4">
            <a:alphaModFix/>
          </a:blip>
          <a:stretch>
            <a:fillRect/>
          </a:stretch>
        </p:blipFill>
        <p:spPr>
          <a:xfrm rot="-2608747">
            <a:off x="-20493" y="5219185"/>
            <a:ext cx="476250" cy="476250"/>
          </a:xfrm>
          <a:prstGeom prst="rect">
            <a:avLst/>
          </a:prstGeom>
          <a:noFill/>
          <a:ln>
            <a:noFill/>
          </a:ln>
        </p:spPr>
      </p:pic>
      <p:pic>
        <p:nvPicPr>
          <p:cNvPr id="1737" name="Google Shape;1737;p45"/>
          <p:cNvPicPr preferRelativeResize="0"/>
          <p:nvPr/>
        </p:nvPicPr>
        <p:blipFill>
          <a:blip r:embed="rId4">
            <a:alphaModFix/>
          </a:blip>
          <a:stretch>
            <a:fillRect/>
          </a:stretch>
        </p:blipFill>
        <p:spPr>
          <a:xfrm rot="-2608747">
            <a:off x="194958" y="5224906"/>
            <a:ext cx="476250" cy="476250"/>
          </a:xfrm>
          <a:prstGeom prst="rect">
            <a:avLst/>
          </a:prstGeom>
          <a:noFill/>
          <a:ln>
            <a:noFill/>
          </a:ln>
        </p:spPr>
      </p:pic>
      <p:pic>
        <p:nvPicPr>
          <p:cNvPr id="1738" name="Google Shape;1738;p45"/>
          <p:cNvPicPr preferRelativeResize="0"/>
          <p:nvPr/>
        </p:nvPicPr>
        <p:blipFill>
          <a:blip r:embed="rId4">
            <a:alphaModFix/>
          </a:blip>
          <a:stretch>
            <a:fillRect/>
          </a:stretch>
        </p:blipFill>
        <p:spPr>
          <a:xfrm rot="-2608747">
            <a:off x="410408" y="5230626"/>
            <a:ext cx="476250" cy="476250"/>
          </a:xfrm>
          <a:prstGeom prst="rect">
            <a:avLst/>
          </a:prstGeom>
          <a:noFill/>
          <a:ln>
            <a:noFill/>
          </a:ln>
        </p:spPr>
      </p:pic>
      <p:pic>
        <p:nvPicPr>
          <p:cNvPr id="1739" name="Google Shape;1739;p45"/>
          <p:cNvPicPr preferRelativeResize="0"/>
          <p:nvPr/>
        </p:nvPicPr>
        <p:blipFill>
          <a:blip r:embed="rId4">
            <a:alphaModFix/>
          </a:blip>
          <a:stretch>
            <a:fillRect/>
          </a:stretch>
        </p:blipFill>
        <p:spPr>
          <a:xfrm rot="-2608747">
            <a:off x="625858" y="5236346"/>
            <a:ext cx="476250" cy="476250"/>
          </a:xfrm>
          <a:prstGeom prst="rect">
            <a:avLst/>
          </a:prstGeom>
          <a:noFill/>
          <a:ln>
            <a:noFill/>
          </a:ln>
        </p:spPr>
      </p:pic>
      <p:pic>
        <p:nvPicPr>
          <p:cNvPr id="1740" name="Google Shape;1740;p45"/>
          <p:cNvPicPr preferRelativeResize="0"/>
          <p:nvPr/>
        </p:nvPicPr>
        <p:blipFill>
          <a:blip r:embed="rId4">
            <a:alphaModFix/>
          </a:blip>
          <a:stretch>
            <a:fillRect/>
          </a:stretch>
        </p:blipFill>
        <p:spPr>
          <a:xfrm rot="-2608747">
            <a:off x="841308" y="5242067"/>
            <a:ext cx="476250" cy="476250"/>
          </a:xfrm>
          <a:prstGeom prst="rect">
            <a:avLst/>
          </a:prstGeom>
          <a:noFill/>
          <a:ln>
            <a:noFill/>
          </a:ln>
        </p:spPr>
      </p:pic>
      <p:pic>
        <p:nvPicPr>
          <p:cNvPr id="1741" name="Google Shape;1741;p45"/>
          <p:cNvPicPr preferRelativeResize="0"/>
          <p:nvPr/>
        </p:nvPicPr>
        <p:blipFill>
          <a:blip r:embed="rId4">
            <a:alphaModFix/>
          </a:blip>
          <a:stretch>
            <a:fillRect/>
          </a:stretch>
        </p:blipFill>
        <p:spPr>
          <a:xfrm rot="-2608747">
            <a:off x="1056758" y="5247787"/>
            <a:ext cx="476250" cy="476250"/>
          </a:xfrm>
          <a:prstGeom prst="rect">
            <a:avLst/>
          </a:prstGeom>
          <a:noFill/>
          <a:ln>
            <a:noFill/>
          </a:ln>
        </p:spPr>
      </p:pic>
      <p:pic>
        <p:nvPicPr>
          <p:cNvPr id="1742" name="Google Shape;1742;p45"/>
          <p:cNvPicPr preferRelativeResize="0"/>
          <p:nvPr/>
        </p:nvPicPr>
        <p:blipFill>
          <a:blip r:embed="rId4">
            <a:alphaModFix/>
          </a:blip>
          <a:stretch>
            <a:fillRect/>
          </a:stretch>
        </p:blipFill>
        <p:spPr>
          <a:xfrm rot="-2608747">
            <a:off x="1272209" y="5253507"/>
            <a:ext cx="476250" cy="476250"/>
          </a:xfrm>
          <a:prstGeom prst="rect">
            <a:avLst/>
          </a:prstGeom>
          <a:noFill/>
          <a:ln>
            <a:noFill/>
          </a:ln>
        </p:spPr>
      </p:pic>
      <p:pic>
        <p:nvPicPr>
          <p:cNvPr id="1743" name="Google Shape;1743;p45"/>
          <p:cNvPicPr preferRelativeResize="0"/>
          <p:nvPr/>
        </p:nvPicPr>
        <p:blipFill>
          <a:blip r:embed="rId4">
            <a:alphaModFix/>
          </a:blip>
          <a:stretch>
            <a:fillRect/>
          </a:stretch>
        </p:blipFill>
        <p:spPr>
          <a:xfrm rot="-2608747">
            <a:off x="1487659" y="5259227"/>
            <a:ext cx="476250" cy="476250"/>
          </a:xfrm>
          <a:prstGeom prst="rect">
            <a:avLst/>
          </a:prstGeom>
          <a:noFill/>
          <a:ln>
            <a:noFill/>
          </a:ln>
        </p:spPr>
      </p:pic>
      <p:pic>
        <p:nvPicPr>
          <p:cNvPr id="1744" name="Google Shape;1744;p45"/>
          <p:cNvPicPr preferRelativeResize="0"/>
          <p:nvPr/>
        </p:nvPicPr>
        <p:blipFill>
          <a:blip r:embed="rId4">
            <a:alphaModFix/>
          </a:blip>
          <a:stretch>
            <a:fillRect/>
          </a:stretch>
        </p:blipFill>
        <p:spPr>
          <a:xfrm rot="-2608747">
            <a:off x="1703109" y="5264948"/>
            <a:ext cx="476250" cy="476250"/>
          </a:xfrm>
          <a:prstGeom prst="rect">
            <a:avLst/>
          </a:prstGeom>
          <a:noFill/>
          <a:ln>
            <a:noFill/>
          </a:ln>
        </p:spPr>
      </p:pic>
      <p:pic>
        <p:nvPicPr>
          <p:cNvPr id="1745" name="Google Shape;1745;p45"/>
          <p:cNvPicPr preferRelativeResize="0"/>
          <p:nvPr/>
        </p:nvPicPr>
        <p:blipFill>
          <a:blip r:embed="rId4">
            <a:alphaModFix/>
          </a:blip>
          <a:stretch>
            <a:fillRect/>
          </a:stretch>
        </p:blipFill>
        <p:spPr>
          <a:xfrm rot="-2608747">
            <a:off x="1918559" y="5270668"/>
            <a:ext cx="476250" cy="476250"/>
          </a:xfrm>
          <a:prstGeom prst="rect">
            <a:avLst/>
          </a:prstGeom>
          <a:noFill/>
          <a:ln>
            <a:noFill/>
          </a:ln>
        </p:spPr>
      </p:pic>
      <p:pic>
        <p:nvPicPr>
          <p:cNvPr id="1746" name="Google Shape;1746;p45"/>
          <p:cNvPicPr preferRelativeResize="0"/>
          <p:nvPr/>
        </p:nvPicPr>
        <p:blipFill>
          <a:blip r:embed="rId4">
            <a:alphaModFix/>
          </a:blip>
          <a:stretch>
            <a:fillRect/>
          </a:stretch>
        </p:blipFill>
        <p:spPr>
          <a:xfrm rot="-2608747">
            <a:off x="2134010" y="5276388"/>
            <a:ext cx="476250" cy="476250"/>
          </a:xfrm>
          <a:prstGeom prst="rect">
            <a:avLst/>
          </a:prstGeom>
          <a:noFill/>
          <a:ln>
            <a:noFill/>
          </a:ln>
        </p:spPr>
      </p:pic>
      <p:pic>
        <p:nvPicPr>
          <p:cNvPr id="1747" name="Google Shape;1747;p45"/>
          <p:cNvPicPr preferRelativeResize="0"/>
          <p:nvPr/>
        </p:nvPicPr>
        <p:blipFill>
          <a:blip r:embed="rId4">
            <a:alphaModFix/>
          </a:blip>
          <a:stretch>
            <a:fillRect/>
          </a:stretch>
        </p:blipFill>
        <p:spPr>
          <a:xfrm rot="-2608747">
            <a:off x="2349460" y="5282109"/>
            <a:ext cx="476250" cy="476250"/>
          </a:xfrm>
          <a:prstGeom prst="rect">
            <a:avLst/>
          </a:prstGeom>
          <a:noFill/>
          <a:ln>
            <a:noFill/>
          </a:ln>
        </p:spPr>
      </p:pic>
      <p:pic>
        <p:nvPicPr>
          <p:cNvPr id="1748" name="Google Shape;1748;p45"/>
          <p:cNvPicPr preferRelativeResize="0"/>
          <p:nvPr/>
        </p:nvPicPr>
        <p:blipFill>
          <a:blip r:embed="rId4">
            <a:alphaModFix/>
          </a:blip>
          <a:stretch>
            <a:fillRect/>
          </a:stretch>
        </p:blipFill>
        <p:spPr>
          <a:xfrm rot="-2608747">
            <a:off x="2564910" y="5287829"/>
            <a:ext cx="476250" cy="476250"/>
          </a:xfrm>
          <a:prstGeom prst="rect">
            <a:avLst/>
          </a:prstGeom>
          <a:noFill/>
          <a:ln>
            <a:noFill/>
          </a:ln>
        </p:spPr>
      </p:pic>
      <p:pic>
        <p:nvPicPr>
          <p:cNvPr id="1749" name="Google Shape;1749;p45"/>
          <p:cNvPicPr preferRelativeResize="0"/>
          <p:nvPr/>
        </p:nvPicPr>
        <p:blipFill>
          <a:blip r:embed="rId4">
            <a:alphaModFix/>
          </a:blip>
          <a:stretch>
            <a:fillRect/>
          </a:stretch>
        </p:blipFill>
        <p:spPr>
          <a:xfrm rot="-2608747">
            <a:off x="2780360" y="5293549"/>
            <a:ext cx="476250" cy="476250"/>
          </a:xfrm>
          <a:prstGeom prst="rect">
            <a:avLst/>
          </a:prstGeom>
          <a:noFill/>
          <a:ln>
            <a:noFill/>
          </a:ln>
        </p:spPr>
      </p:pic>
      <p:pic>
        <p:nvPicPr>
          <p:cNvPr id="1750" name="Google Shape;1750;p45"/>
          <p:cNvPicPr preferRelativeResize="0"/>
          <p:nvPr/>
        </p:nvPicPr>
        <p:blipFill>
          <a:blip r:embed="rId4">
            <a:alphaModFix/>
          </a:blip>
          <a:stretch>
            <a:fillRect/>
          </a:stretch>
        </p:blipFill>
        <p:spPr>
          <a:xfrm rot="-2608747">
            <a:off x="2995810" y="5299269"/>
            <a:ext cx="476250" cy="476250"/>
          </a:xfrm>
          <a:prstGeom prst="rect">
            <a:avLst/>
          </a:prstGeom>
          <a:noFill/>
          <a:ln>
            <a:noFill/>
          </a:ln>
        </p:spPr>
      </p:pic>
      <p:pic>
        <p:nvPicPr>
          <p:cNvPr id="1751" name="Google Shape;1751;p45"/>
          <p:cNvPicPr preferRelativeResize="0"/>
          <p:nvPr/>
        </p:nvPicPr>
        <p:blipFill>
          <a:blip r:embed="rId4">
            <a:alphaModFix/>
          </a:blip>
          <a:stretch>
            <a:fillRect/>
          </a:stretch>
        </p:blipFill>
        <p:spPr>
          <a:xfrm rot="-2608747">
            <a:off x="3211261" y="5304990"/>
            <a:ext cx="476250" cy="476250"/>
          </a:xfrm>
          <a:prstGeom prst="rect">
            <a:avLst/>
          </a:prstGeom>
          <a:noFill/>
          <a:ln>
            <a:noFill/>
          </a:ln>
        </p:spPr>
      </p:pic>
      <p:pic>
        <p:nvPicPr>
          <p:cNvPr id="1752" name="Google Shape;1752;p45"/>
          <p:cNvPicPr preferRelativeResize="0"/>
          <p:nvPr/>
        </p:nvPicPr>
        <p:blipFill>
          <a:blip r:embed="rId4">
            <a:alphaModFix/>
          </a:blip>
          <a:stretch>
            <a:fillRect/>
          </a:stretch>
        </p:blipFill>
        <p:spPr>
          <a:xfrm rot="-2608747">
            <a:off x="3426711" y="5310710"/>
            <a:ext cx="476250" cy="476250"/>
          </a:xfrm>
          <a:prstGeom prst="rect">
            <a:avLst/>
          </a:prstGeom>
          <a:noFill/>
          <a:ln>
            <a:noFill/>
          </a:ln>
        </p:spPr>
      </p:pic>
      <p:pic>
        <p:nvPicPr>
          <p:cNvPr id="1753" name="Google Shape;1753;p45"/>
          <p:cNvPicPr preferRelativeResize="0"/>
          <p:nvPr/>
        </p:nvPicPr>
        <p:blipFill>
          <a:blip r:embed="rId4">
            <a:alphaModFix/>
          </a:blip>
          <a:stretch>
            <a:fillRect/>
          </a:stretch>
        </p:blipFill>
        <p:spPr>
          <a:xfrm rot="-2608747">
            <a:off x="3642161" y="5316430"/>
            <a:ext cx="476250" cy="476250"/>
          </a:xfrm>
          <a:prstGeom prst="rect">
            <a:avLst/>
          </a:prstGeom>
          <a:noFill/>
          <a:ln>
            <a:noFill/>
          </a:ln>
        </p:spPr>
      </p:pic>
      <p:pic>
        <p:nvPicPr>
          <p:cNvPr id="1754" name="Google Shape;1754;p45"/>
          <p:cNvPicPr preferRelativeResize="0"/>
          <p:nvPr/>
        </p:nvPicPr>
        <p:blipFill>
          <a:blip r:embed="rId4">
            <a:alphaModFix/>
          </a:blip>
          <a:stretch>
            <a:fillRect/>
          </a:stretch>
        </p:blipFill>
        <p:spPr>
          <a:xfrm rot="-2608747">
            <a:off x="3857611" y="5322151"/>
            <a:ext cx="476250" cy="476250"/>
          </a:xfrm>
          <a:prstGeom prst="rect">
            <a:avLst/>
          </a:prstGeom>
          <a:noFill/>
          <a:ln>
            <a:noFill/>
          </a:ln>
        </p:spPr>
      </p:pic>
      <p:pic>
        <p:nvPicPr>
          <p:cNvPr id="1755" name="Google Shape;1755;p45"/>
          <p:cNvPicPr preferRelativeResize="0"/>
          <p:nvPr/>
        </p:nvPicPr>
        <p:blipFill>
          <a:blip r:embed="rId4">
            <a:alphaModFix/>
          </a:blip>
          <a:stretch>
            <a:fillRect/>
          </a:stretch>
        </p:blipFill>
        <p:spPr>
          <a:xfrm rot="-2608747">
            <a:off x="4073062" y="5327871"/>
            <a:ext cx="476250" cy="476250"/>
          </a:xfrm>
          <a:prstGeom prst="rect">
            <a:avLst/>
          </a:prstGeom>
          <a:noFill/>
          <a:ln>
            <a:noFill/>
          </a:ln>
        </p:spPr>
      </p:pic>
      <p:pic>
        <p:nvPicPr>
          <p:cNvPr id="1756" name="Google Shape;1756;p45"/>
          <p:cNvPicPr preferRelativeResize="0"/>
          <p:nvPr/>
        </p:nvPicPr>
        <p:blipFill>
          <a:blip r:embed="rId4">
            <a:alphaModFix/>
          </a:blip>
          <a:stretch>
            <a:fillRect/>
          </a:stretch>
        </p:blipFill>
        <p:spPr>
          <a:xfrm rot="-2608747">
            <a:off x="4288512" y="5333591"/>
            <a:ext cx="476250" cy="476250"/>
          </a:xfrm>
          <a:prstGeom prst="rect">
            <a:avLst/>
          </a:prstGeom>
          <a:noFill/>
          <a:ln>
            <a:noFill/>
          </a:ln>
        </p:spPr>
      </p:pic>
      <p:pic>
        <p:nvPicPr>
          <p:cNvPr id="1757" name="Google Shape;1757;p45"/>
          <p:cNvPicPr preferRelativeResize="0"/>
          <p:nvPr/>
        </p:nvPicPr>
        <p:blipFill>
          <a:blip r:embed="rId4">
            <a:alphaModFix/>
          </a:blip>
          <a:stretch>
            <a:fillRect/>
          </a:stretch>
        </p:blipFill>
        <p:spPr>
          <a:xfrm rot="-2608747">
            <a:off x="4503962" y="5339311"/>
            <a:ext cx="476250" cy="476250"/>
          </a:xfrm>
          <a:prstGeom prst="rect">
            <a:avLst/>
          </a:prstGeom>
          <a:noFill/>
          <a:ln>
            <a:noFill/>
          </a:ln>
        </p:spPr>
      </p:pic>
      <p:pic>
        <p:nvPicPr>
          <p:cNvPr id="1758" name="Google Shape;1758;p45"/>
          <p:cNvPicPr preferRelativeResize="0"/>
          <p:nvPr/>
        </p:nvPicPr>
        <p:blipFill>
          <a:blip r:embed="rId4">
            <a:alphaModFix/>
          </a:blip>
          <a:stretch>
            <a:fillRect/>
          </a:stretch>
        </p:blipFill>
        <p:spPr>
          <a:xfrm rot="-2608747">
            <a:off x="4719412" y="5345032"/>
            <a:ext cx="476250" cy="476250"/>
          </a:xfrm>
          <a:prstGeom prst="rect">
            <a:avLst/>
          </a:prstGeom>
          <a:noFill/>
          <a:ln>
            <a:noFill/>
          </a:ln>
        </p:spPr>
      </p:pic>
      <p:pic>
        <p:nvPicPr>
          <p:cNvPr id="1759" name="Google Shape;1759;p45"/>
          <p:cNvPicPr preferRelativeResize="0"/>
          <p:nvPr/>
        </p:nvPicPr>
        <p:blipFill>
          <a:blip r:embed="rId4">
            <a:alphaModFix/>
          </a:blip>
          <a:stretch>
            <a:fillRect/>
          </a:stretch>
        </p:blipFill>
        <p:spPr>
          <a:xfrm rot="-2608747">
            <a:off x="4934862" y="5350752"/>
            <a:ext cx="476250" cy="476250"/>
          </a:xfrm>
          <a:prstGeom prst="rect">
            <a:avLst/>
          </a:prstGeom>
          <a:noFill/>
          <a:ln>
            <a:noFill/>
          </a:ln>
        </p:spPr>
      </p:pic>
      <p:pic>
        <p:nvPicPr>
          <p:cNvPr id="1760" name="Google Shape;1760;p45"/>
          <p:cNvPicPr preferRelativeResize="0"/>
          <p:nvPr/>
        </p:nvPicPr>
        <p:blipFill>
          <a:blip r:embed="rId4">
            <a:alphaModFix/>
          </a:blip>
          <a:stretch>
            <a:fillRect/>
          </a:stretch>
        </p:blipFill>
        <p:spPr>
          <a:xfrm rot="-2608747">
            <a:off x="5150313" y="5356472"/>
            <a:ext cx="476250" cy="476250"/>
          </a:xfrm>
          <a:prstGeom prst="rect">
            <a:avLst/>
          </a:prstGeom>
          <a:noFill/>
          <a:ln>
            <a:noFill/>
          </a:ln>
        </p:spPr>
      </p:pic>
      <p:pic>
        <p:nvPicPr>
          <p:cNvPr id="1761" name="Google Shape;1761;p45"/>
          <p:cNvPicPr preferRelativeResize="0"/>
          <p:nvPr/>
        </p:nvPicPr>
        <p:blipFill>
          <a:blip r:embed="rId4">
            <a:alphaModFix/>
          </a:blip>
          <a:stretch>
            <a:fillRect/>
          </a:stretch>
        </p:blipFill>
        <p:spPr>
          <a:xfrm rot="-2608747">
            <a:off x="5365763" y="5362193"/>
            <a:ext cx="476250" cy="476250"/>
          </a:xfrm>
          <a:prstGeom prst="rect">
            <a:avLst/>
          </a:prstGeom>
          <a:noFill/>
          <a:ln>
            <a:noFill/>
          </a:ln>
        </p:spPr>
      </p:pic>
      <p:pic>
        <p:nvPicPr>
          <p:cNvPr id="1762" name="Google Shape;1762;p45"/>
          <p:cNvPicPr preferRelativeResize="0"/>
          <p:nvPr/>
        </p:nvPicPr>
        <p:blipFill>
          <a:blip r:embed="rId4">
            <a:alphaModFix/>
          </a:blip>
          <a:stretch>
            <a:fillRect/>
          </a:stretch>
        </p:blipFill>
        <p:spPr>
          <a:xfrm rot="-2608747">
            <a:off x="5581213" y="5367913"/>
            <a:ext cx="476250" cy="476250"/>
          </a:xfrm>
          <a:prstGeom prst="rect">
            <a:avLst/>
          </a:prstGeom>
          <a:noFill/>
          <a:ln>
            <a:noFill/>
          </a:ln>
        </p:spPr>
      </p:pic>
      <p:pic>
        <p:nvPicPr>
          <p:cNvPr id="1763" name="Google Shape;1763;p45"/>
          <p:cNvPicPr preferRelativeResize="0"/>
          <p:nvPr/>
        </p:nvPicPr>
        <p:blipFill>
          <a:blip r:embed="rId4">
            <a:alphaModFix/>
          </a:blip>
          <a:stretch>
            <a:fillRect/>
          </a:stretch>
        </p:blipFill>
        <p:spPr>
          <a:xfrm rot="-2608747">
            <a:off x="5796663" y="5373633"/>
            <a:ext cx="476250" cy="476250"/>
          </a:xfrm>
          <a:prstGeom prst="rect">
            <a:avLst/>
          </a:prstGeom>
          <a:noFill/>
          <a:ln>
            <a:noFill/>
          </a:ln>
        </p:spPr>
      </p:pic>
      <p:pic>
        <p:nvPicPr>
          <p:cNvPr id="1764" name="Google Shape;1764;p45"/>
          <p:cNvPicPr preferRelativeResize="0"/>
          <p:nvPr/>
        </p:nvPicPr>
        <p:blipFill>
          <a:blip r:embed="rId4">
            <a:alphaModFix/>
          </a:blip>
          <a:stretch>
            <a:fillRect/>
          </a:stretch>
        </p:blipFill>
        <p:spPr>
          <a:xfrm rot="-2608747">
            <a:off x="6012114" y="5379353"/>
            <a:ext cx="476250" cy="476250"/>
          </a:xfrm>
          <a:prstGeom prst="rect">
            <a:avLst/>
          </a:prstGeom>
          <a:noFill/>
          <a:ln>
            <a:noFill/>
          </a:ln>
        </p:spPr>
      </p:pic>
      <p:pic>
        <p:nvPicPr>
          <p:cNvPr id="1765" name="Google Shape;1765;p45"/>
          <p:cNvPicPr preferRelativeResize="0"/>
          <p:nvPr/>
        </p:nvPicPr>
        <p:blipFill>
          <a:blip r:embed="rId4">
            <a:alphaModFix/>
          </a:blip>
          <a:stretch>
            <a:fillRect/>
          </a:stretch>
        </p:blipFill>
        <p:spPr>
          <a:xfrm rot="-2608747">
            <a:off x="6227564" y="5385074"/>
            <a:ext cx="476250" cy="476250"/>
          </a:xfrm>
          <a:prstGeom prst="rect">
            <a:avLst/>
          </a:prstGeom>
          <a:noFill/>
          <a:ln>
            <a:noFill/>
          </a:ln>
        </p:spPr>
      </p:pic>
      <p:pic>
        <p:nvPicPr>
          <p:cNvPr id="1766" name="Google Shape;1766;p45"/>
          <p:cNvPicPr preferRelativeResize="0"/>
          <p:nvPr/>
        </p:nvPicPr>
        <p:blipFill>
          <a:blip r:embed="rId4">
            <a:alphaModFix/>
          </a:blip>
          <a:stretch>
            <a:fillRect/>
          </a:stretch>
        </p:blipFill>
        <p:spPr>
          <a:xfrm rot="-2608747">
            <a:off x="6443014" y="5390794"/>
            <a:ext cx="476250" cy="476250"/>
          </a:xfrm>
          <a:prstGeom prst="rect">
            <a:avLst/>
          </a:prstGeom>
          <a:noFill/>
          <a:ln>
            <a:noFill/>
          </a:ln>
        </p:spPr>
      </p:pic>
      <p:pic>
        <p:nvPicPr>
          <p:cNvPr id="1767" name="Google Shape;1767;p45"/>
          <p:cNvPicPr preferRelativeResize="0"/>
          <p:nvPr/>
        </p:nvPicPr>
        <p:blipFill>
          <a:blip r:embed="rId4">
            <a:alphaModFix/>
          </a:blip>
          <a:stretch>
            <a:fillRect/>
          </a:stretch>
        </p:blipFill>
        <p:spPr>
          <a:xfrm rot="-2608747">
            <a:off x="6658464" y="5396514"/>
            <a:ext cx="476250" cy="476250"/>
          </a:xfrm>
          <a:prstGeom prst="rect">
            <a:avLst/>
          </a:prstGeom>
          <a:noFill/>
          <a:ln>
            <a:noFill/>
          </a:ln>
        </p:spPr>
      </p:pic>
      <p:pic>
        <p:nvPicPr>
          <p:cNvPr id="1768" name="Google Shape;1768;p45"/>
          <p:cNvPicPr preferRelativeResize="0"/>
          <p:nvPr/>
        </p:nvPicPr>
        <p:blipFill>
          <a:blip r:embed="rId4">
            <a:alphaModFix/>
          </a:blip>
          <a:stretch>
            <a:fillRect/>
          </a:stretch>
        </p:blipFill>
        <p:spPr>
          <a:xfrm rot="-2608747">
            <a:off x="6873914" y="5402235"/>
            <a:ext cx="476250" cy="476250"/>
          </a:xfrm>
          <a:prstGeom prst="rect">
            <a:avLst/>
          </a:prstGeom>
          <a:noFill/>
          <a:ln>
            <a:noFill/>
          </a:ln>
        </p:spPr>
      </p:pic>
      <p:pic>
        <p:nvPicPr>
          <p:cNvPr id="1769" name="Google Shape;1769;p45"/>
          <p:cNvPicPr preferRelativeResize="0"/>
          <p:nvPr/>
        </p:nvPicPr>
        <p:blipFill>
          <a:blip r:embed="rId4">
            <a:alphaModFix/>
          </a:blip>
          <a:stretch>
            <a:fillRect/>
          </a:stretch>
        </p:blipFill>
        <p:spPr>
          <a:xfrm rot="-2608747">
            <a:off x="7089365" y="5407955"/>
            <a:ext cx="476250" cy="476250"/>
          </a:xfrm>
          <a:prstGeom prst="rect">
            <a:avLst/>
          </a:prstGeom>
          <a:noFill/>
          <a:ln>
            <a:noFill/>
          </a:ln>
        </p:spPr>
      </p:pic>
      <p:pic>
        <p:nvPicPr>
          <p:cNvPr id="1770" name="Google Shape;1770;p45"/>
          <p:cNvPicPr preferRelativeResize="0"/>
          <p:nvPr/>
        </p:nvPicPr>
        <p:blipFill>
          <a:blip r:embed="rId4">
            <a:alphaModFix/>
          </a:blip>
          <a:stretch>
            <a:fillRect/>
          </a:stretch>
        </p:blipFill>
        <p:spPr>
          <a:xfrm rot="-2608747">
            <a:off x="7304815" y="5413675"/>
            <a:ext cx="476250" cy="476250"/>
          </a:xfrm>
          <a:prstGeom prst="rect">
            <a:avLst/>
          </a:prstGeom>
          <a:noFill/>
          <a:ln>
            <a:noFill/>
          </a:ln>
        </p:spPr>
      </p:pic>
      <p:pic>
        <p:nvPicPr>
          <p:cNvPr id="1771" name="Google Shape;1771;p45"/>
          <p:cNvPicPr preferRelativeResize="0"/>
          <p:nvPr/>
        </p:nvPicPr>
        <p:blipFill>
          <a:blip r:embed="rId4">
            <a:alphaModFix/>
          </a:blip>
          <a:stretch>
            <a:fillRect/>
          </a:stretch>
        </p:blipFill>
        <p:spPr>
          <a:xfrm rot="-2608747">
            <a:off x="7520265" y="5419395"/>
            <a:ext cx="476250" cy="476250"/>
          </a:xfrm>
          <a:prstGeom prst="rect">
            <a:avLst/>
          </a:prstGeom>
          <a:noFill/>
          <a:ln>
            <a:noFill/>
          </a:ln>
        </p:spPr>
      </p:pic>
      <p:pic>
        <p:nvPicPr>
          <p:cNvPr id="1772" name="Google Shape;1772;p45"/>
          <p:cNvPicPr preferRelativeResize="0"/>
          <p:nvPr/>
        </p:nvPicPr>
        <p:blipFill>
          <a:blip r:embed="rId4">
            <a:alphaModFix/>
          </a:blip>
          <a:stretch>
            <a:fillRect/>
          </a:stretch>
        </p:blipFill>
        <p:spPr>
          <a:xfrm rot="-2608747">
            <a:off x="7735715" y="5425116"/>
            <a:ext cx="476250" cy="476250"/>
          </a:xfrm>
          <a:prstGeom prst="rect">
            <a:avLst/>
          </a:prstGeom>
          <a:noFill/>
          <a:ln>
            <a:noFill/>
          </a:ln>
        </p:spPr>
      </p:pic>
      <p:pic>
        <p:nvPicPr>
          <p:cNvPr id="1773" name="Google Shape;1773;p45"/>
          <p:cNvPicPr preferRelativeResize="0"/>
          <p:nvPr/>
        </p:nvPicPr>
        <p:blipFill>
          <a:blip r:embed="rId4">
            <a:alphaModFix/>
          </a:blip>
          <a:stretch>
            <a:fillRect/>
          </a:stretch>
        </p:blipFill>
        <p:spPr>
          <a:xfrm rot="-2608747">
            <a:off x="7951166" y="5430836"/>
            <a:ext cx="476250" cy="476250"/>
          </a:xfrm>
          <a:prstGeom prst="rect">
            <a:avLst/>
          </a:prstGeom>
          <a:noFill/>
          <a:ln>
            <a:noFill/>
          </a:ln>
        </p:spPr>
      </p:pic>
      <p:pic>
        <p:nvPicPr>
          <p:cNvPr id="1774" name="Google Shape;1774;p45"/>
          <p:cNvPicPr preferRelativeResize="0"/>
          <p:nvPr/>
        </p:nvPicPr>
        <p:blipFill>
          <a:blip r:embed="rId4">
            <a:alphaModFix/>
          </a:blip>
          <a:stretch>
            <a:fillRect/>
          </a:stretch>
        </p:blipFill>
        <p:spPr>
          <a:xfrm rot="-2608747">
            <a:off x="8166616" y="5436556"/>
            <a:ext cx="476250" cy="476250"/>
          </a:xfrm>
          <a:prstGeom prst="rect">
            <a:avLst/>
          </a:prstGeom>
          <a:noFill/>
          <a:ln>
            <a:noFill/>
          </a:ln>
        </p:spPr>
      </p:pic>
      <p:pic>
        <p:nvPicPr>
          <p:cNvPr id="1775" name="Google Shape;1775;p45"/>
          <p:cNvPicPr preferRelativeResize="0"/>
          <p:nvPr/>
        </p:nvPicPr>
        <p:blipFill>
          <a:blip r:embed="rId4">
            <a:alphaModFix/>
          </a:blip>
          <a:stretch>
            <a:fillRect/>
          </a:stretch>
        </p:blipFill>
        <p:spPr>
          <a:xfrm rot="-2608747">
            <a:off x="-162825" y="5512054"/>
            <a:ext cx="476250" cy="476250"/>
          </a:xfrm>
          <a:prstGeom prst="rect">
            <a:avLst/>
          </a:prstGeom>
          <a:noFill/>
          <a:ln>
            <a:noFill/>
          </a:ln>
        </p:spPr>
      </p:pic>
      <p:pic>
        <p:nvPicPr>
          <p:cNvPr id="1776" name="Google Shape;1776;p45"/>
          <p:cNvPicPr preferRelativeResize="0"/>
          <p:nvPr/>
        </p:nvPicPr>
        <p:blipFill>
          <a:blip r:embed="rId4">
            <a:alphaModFix/>
          </a:blip>
          <a:stretch>
            <a:fillRect/>
          </a:stretch>
        </p:blipFill>
        <p:spPr>
          <a:xfrm rot="-2608747">
            <a:off x="52625" y="5517774"/>
            <a:ext cx="476250" cy="476250"/>
          </a:xfrm>
          <a:prstGeom prst="rect">
            <a:avLst/>
          </a:prstGeom>
          <a:noFill/>
          <a:ln>
            <a:noFill/>
          </a:ln>
        </p:spPr>
      </p:pic>
      <p:pic>
        <p:nvPicPr>
          <p:cNvPr id="1777" name="Google Shape;1777;p45"/>
          <p:cNvPicPr preferRelativeResize="0"/>
          <p:nvPr/>
        </p:nvPicPr>
        <p:blipFill>
          <a:blip r:embed="rId4">
            <a:alphaModFix/>
          </a:blip>
          <a:stretch>
            <a:fillRect/>
          </a:stretch>
        </p:blipFill>
        <p:spPr>
          <a:xfrm rot="-2608747">
            <a:off x="268075" y="5523494"/>
            <a:ext cx="476250" cy="476250"/>
          </a:xfrm>
          <a:prstGeom prst="rect">
            <a:avLst/>
          </a:prstGeom>
          <a:noFill/>
          <a:ln>
            <a:noFill/>
          </a:ln>
        </p:spPr>
      </p:pic>
      <p:pic>
        <p:nvPicPr>
          <p:cNvPr id="1778" name="Google Shape;1778;p45"/>
          <p:cNvPicPr preferRelativeResize="0"/>
          <p:nvPr/>
        </p:nvPicPr>
        <p:blipFill>
          <a:blip r:embed="rId4">
            <a:alphaModFix/>
          </a:blip>
          <a:stretch>
            <a:fillRect/>
          </a:stretch>
        </p:blipFill>
        <p:spPr>
          <a:xfrm rot="-2608747">
            <a:off x="483525" y="5529215"/>
            <a:ext cx="476250" cy="476250"/>
          </a:xfrm>
          <a:prstGeom prst="rect">
            <a:avLst/>
          </a:prstGeom>
          <a:noFill/>
          <a:ln>
            <a:noFill/>
          </a:ln>
        </p:spPr>
      </p:pic>
      <p:pic>
        <p:nvPicPr>
          <p:cNvPr id="1779" name="Google Shape;1779;p45"/>
          <p:cNvPicPr preferRelativeResize="0"/>
          <p:nvPr/>
        </p:nvPicPr>
        <p:blipFill>
          <a:blip r:embed="rId4">
            <a:alphaModFix/>
          </a:blip>
          <a:stretch>
            <a:fillRect/>
          </a:stretch>
        </p:blipFill>
        <p:spPr>
          <a:xfrm rot="-2608747">
            <a:off x="698976" y="5534935"/>
            <a:ext cx="476250" cy="476250"/>
          </a:xfrm>
          <a:prstGeom prst="rect">
            <a:avLst/>
          </a:prstGeom>
          <a:noFill/>
          <a:ln>
            <a:noFill/>
          </a:ln>
        </p:spPr>
      </p:pic>
      <p:pic>
        <p:nvPicPr>
          <p:cNvPr id="1780" name="Google Shape;1780;p45"/>
          <p:cNvPicPr preferRelativeResize="0"/>
          <p:nvPr/>
        </p:nvPicPr>
        <p:blipFill>
          <a:blip r:embed="rId4">
            <a:alphaModFix/>
          </a:blip>
          <a:stretch>
            <a:fillRect/>
          </a:stretch>
        </p:blipFill>
        <p:spPr>
          <a:xfrm rot="-2608747">
            <a:off x="914426" y="5540655"/>
            <a:ext cx="476250" cy="476250"/>
          </a:xfrm>
          <a:prstGeom prst="rect">
            <a:avLst/>
          </a:prstGeom>
          <a:noFill/>
          <a:ln>
            <a:noFill/>
          </a:ln>
        </p:spPr>
      </p:pic>
      <p:pic>
        <p:nvPicPr>
          <p:cNvPr id="1781" name="Google Shape;1781;p45"/>
          <p:cNvPicPr preferRelativeResize="0"/>
          <p:nvPr/>
        </p:nvPicPr>
        <p:blipFill>
          <a:blip r:embed="rId4">
            <a:alphaModFix/>
          </a:blip>
          <a:stretch>
            <a:fillRect/>
          </a:stretch>
        </p:blipFill>
        <p:spPr>
          <a:xfrm rot="-2608747">
            <a:off x="1129876" y="5546376"/>
            <a:ext cx="476250" cy="476250"/>
          </a:xfrm>
          <a:prstGeom prst="rect">
            <a:avLst/>
          </a:prstGeom>
          <a:noFill/>
          <a:ln>
            <a:noFill/>
          </a:ln>
        </p:spPr>
      </p:pic>
      <p:pic>
        <p:nvPicPr>
          <p:cNvPr id="1782" name="Google Shape;1782;p45"/>
          <p:cNvPicPr preferRelativeResize="0"/>
          <p:nvPr/>
        </p:nvPicPr>
        <p:blipFill>
          <a:blip r:embed="rId4">
            <a:alphaModFix/>
          </a:blip>
          <a:stretch>
            <a:fillRect/>
          </a:stretch>
        </p:blipFill>
        <p:spPr>
          <a:xfrm rot="-2608747">
            <a:off x="1345326" y="5552096"/>
            <a:ext cx="476250" cy="476250"/>
          </a:xfrm>
          <a:prstGeom prst="rect">
            <a:avLst/>
          </a:prstGeom>
          <a:noFill/>
          <a:ln>
            <a:noFill/>
          </a:ln>
        </p:spPr>
      </p:pic>
      <p:pic>
        <p:nvPicPr>
          <p:cNvPr id="1783" name="Google Shape;1783;p45"/>
          <p:cNvPicPr preferRelativeResize="0"/>
          <p:nvPr/>
        </p:nvPicPr>
        <p:blipFill>
          <a:blip r:embed="rId4">
            <a:alphaModFix/>
          </a:blip>
          <a:stretch>
            <a:fillRect/>
          </a:stretch>
        </p:blipFill>
        <p:spPr>
          <a:xfrm rot="-2608747">
            <a:off x="1560777" y="5557816"/>
            <a:ext cx="476250" cy="476250"/>
          </a:xfrm>
          <a:prstGeom prst="rect">
            <a:avLst/>
          </a:prstGeom>
          <a:noFill/>
          <a:ln>
            <a:noFill/>
          </a:ln>
        </p:spPr>
      </p:pic>
      <p:pic>
        <p:nvPicPr>
          <p:cNvPr id="1784" name="Google Shape;1784;p45"/>
          <p:cNvPicPr preferRelativeResize="0"/>
          <p:nvPr/>
        </p:nvPicPr>
        <p:blipFill>
          <a:blip r:embed="rId4">
            <a:alphaModFix/>
          </a:blip>
          <a:stretch>
            <a:fillRect/>
          </a:stretch>
        </p:blipFill>
        <p:spPr>
          <a:xfrm rot="-2608747">
            <a:off x="1776227" y="5563536"/>
            <a:ext cx="476250" cy="476250"/>
          </a:xfrm>
          <a:prstGeom prst="rect">
            <a:avLst/>
          </a:prstGeom>
          <a:noFill/>
          <a:ln>
            <a:noFill/>
          </a:ln>
        </p:spPr>
      </p:pic>
      <p:pic>
        <p:nvPicPr>
          <p:cNvPr id="1785" name="Google Shape;1785;p45"/>
          <p:cNvPicPr preferRelativeResize="0"/>
          <p:nvPr/>
        </p:nvPicPr>
        <p:blipFill>
          <a:blip r:embed="rId4">
            <a:alphaModFix/>
          </a:blip>
          <a:stretch>
            <a:fillRect/>
          </a:stretch>
        </p:blipFill>
        <p:spPr>
          <a:xfrm rot="-2608747">
            <a:off x="1991677" y="5569257"/>
            <a:ext cx="476250" cy="476250"/>
          </a:xfrm>
          <a:prstGeom prst="rect">
            <a:avLst/>
          </a:prstGeom>
          <a:noFill/>
          <a:ln>
            <a:noFill/>
          </a:ln>
        </p:spPr>
      </p:pic>
      <p:pic>
        <p:nvPicPr>
          <p:cNvPr id="1786" name="Google Shape;1786;p45"/>
          <p:cNvPicPr preferRelativeResize="0"/>
          <p:nvPr/>
        </p:nvPicPr>
        <p:blipFill>
          <a:blip r:embed="rId4">
            <a:alphaModFix/>
          </a:blip>
          <a:stretch>
            <a:fillRect/>
          </a:stretch>
        </p:blipFill>
        <p:spPr>
          <a:xfrm rot="-2608747">
            <a:off x="2207127" y="5574977"/>
            <a:ext cx="476250" cy="476250"/>
          </a:xfrm>
          <a:prstGeom prst="rect">
            <a:avLst/>
          </a:prstGeom>
          <a:noFill/>
          <a:ln>
            <a:noFill/>
          </a:ln>
        </p:spPr>
      </p:pic>
      <p:pic>
        <p:nvPicPr>
          <p:cNvPr id="1787" name="Google Shape;1787;p45"/>
          <p:cNvPicPr preferRelativeResize="0"/>
          <p:nvPr/>
        </p:nvPicPr>
        <p:blipFill>
          <a:blip r:embed="rId4">
            <a:alphaModFix/>
          </a:blip>
          <a:stretch>
            <a:fillRect/>
          </a:stretch>
        </p:blipFill>
        <p:spPr>
          <a:xfrm rot="-2608747">
            <a:off x="2422577" y="5580697"/>
            <a:ext cx="476250" cy="476250"/>
          </a:xfrm>
          <a:prstGeom prst="rect">
            <a:avLst/>
          </a:prstGeom>
          <a:noFill/>
          <a:ln>
            <a:noFill/>
          </a:ln>
        </p:spPr>
      </p:pic>
      <p:pic>
        <p:nvPicPr>
          <p:cNvPr id="1788" name="Google Shape;1788;p45"/>
          <p:cNvPicPr preferRelativeResize="0"/>
          <p:nvPr/>
        </p:nvPicPr>
        <p:blipFill>
          <a:blip r:embed="rId4">
            <a:alphaModFix/>
          </a:blip>
          <a:stretch>
            <a:fillRect/>
          </a:stretch>
        </p:blipFill>
        <p:spPr>
          <a:xfrm rot="-2608747">
            <a:off x="2638028" y="5586418"/>
            <a:ext cx="476250" cy="476250"/>
          </a:xfrm>
          <a:prstGeom prst="rect">
            <a:avLst/>
          </a:prstGeom>
          <a:noFill/>
          <a:ln>
            <a:noFill/>
          </a:ln>
        </p:spPr>
      </p:pic>
      <p:pic>
        <p:nvPicPr>
          <p:cNvPr id="1789" name="Google Shape;1789;p45"/>
          <p:cNvPicPr preferRelativeResize="0"/>
          <p:nvPr/>
        </p:nvPicPr>
        <p:blipFill>
          <a:blip r:embed="rId4">
            <a:alphaModFix/>
          </a:blip>
          <a:stretch>
            <a:fillRect/>
          </a:stretch>
        </p:blipFill>
        <p:spPr>
          <a:xfrm rot="-2608747">
            <a:off x="2853478" y="5592138"/>
            <a:ext cx="476250" cy="476250"/>
          </a:xfrm>
          <a:prstGeom prst="rect">
            <a:avLst/>
          </a:prstGeom>
          <a:noFill/>
          <a:ln>
            <a:noFill/>
          </a:ln>
        </p:spPr>
      </p:pic>
      <p:pic>
        <p:nvPicPr>
          <p:cNvPr id="1790" name="Google Shape;1790;p45"/>
          <p:cNvPicPr preferRelativeResize="0"/>
          <p:nvPr/>
        </p:nvPicPr>
        <p:blipFill>
          <a:blip r:embed="rId4">
            <a:alphaModFix/>
          </a:blip>
          <a:stretch>
            <a:fillRect/>
          </a:stretch>
        </p:blipFill>
        <p:spPr>
          <a:xfrm rot="-2608747">
            <a:off x="3068928" y="5597858"/>
            <a:ext cx="476250" cy="476250"/>
          </a:xfrm>
          <a:prstGeom prst="rect">
            <a:avLst/>
          </a:prstGeom>
          <a:noFill/>
          <a:ln>
            <a:noFill/>
          </a:ln>
        </p:spPr>
      </p:pic>
      <p:pic>
        <p:nvPicPr>
          <p:cNvPr id="1791" name="Google Shape;1791;p45"/>
          <p:cNvPicPr preferRelativeResize="0"/>
          <p:nvPr/>
        </p:nvPicPr>
        <p:blipFill>
          <a:blip r:embed="rId4">
            <a:alphaModFix/>
          </a:blip>
          <a:stretch>
            <a:fillRect/>
          </a:stretch>
        </p:blipFill>
        <p:spPr>
          <a:xfrm rot="-2608747">
            <a:off x="3284378" y="5603578"/>
            <a:ext cx="476250" cy="476250"/>
          </a:xfrm>
          <a:prstGeom prst="rect">
            <a:avLst/>
          </a:prstGeom>
          <a:noFill/>
          <a:ln>
            <a:noFill/>
          </a:ln>
        </p:spPr>
      </p:pic>
      <p:pic>
        <p:nvPicPr>
          <p:cNvPr id="1792" name="Google Shape;1792;p45"/>
          <p:cNvPicPr preferRelativeResize="0"/>
          <p:nvPr/>
        </p:nvPicPr>
        <p:blipFill>
          <a:blip r:embed="rId4">
            <a:alphaModFix/>
          </a:blip>
          <a:stretch>
            <a:fillRect/>
          </a:stretch>
        </p:blipFill>
        <p:spPr>
          <a:xfrm rot="-2608747">
            <a:off x="3499829" y="5609299"/>
            <a:ext cx="476250" cy="476250"/>
          </a:xfrm>
          <a:prstGeom prst="rect">
            <a:avLst/>
          </a:prstGeom>
          <a:noFill/>
          <a:ln>
            <a:noFill/>
          </a:ln>
        </p:spPr>
      </p:pic>
      <p:pic>
        <p:nvPicPr>
          <p:cNvPr id="1793" name="Google Shape;1793;p45"/>
          <p:cNvPicPr preferRelativeResize="0"/>
          <p:nvPr/>
        </p:nvPicPr>
        <p:blipFill>
          <a:blip r:embed="rId4">
            <a:alphaModFix/>
          </a:blip>
          <a:stretch>
            <a:fillRect/>
          </a:stretch>
        </p:blipFill>
        <p:spPr>
          <a:xfrm rot="-2608747">
            <a:off x="3715279" y="5615019"/>
            <a:ext cx="476250" cy="476250"/>
          </a:xfrm>
          <a:prstGeom prst="rect">
            <a:avLst/>
          </a:prstGeom>
          <a:noFill/>
          <a:ln>
            <a:noFill/>
          </a:ln>
        </p:spPr>
      </p:pic>
      <p:pic>
        <p:nvPicPr>
          <p:cNvPr id="1794" name="Google Shape;1794;p45"/>
          <p:cNvPicPr preferRelativeResize="0"/>
          <p:nvPr/>
        </p:nvPicPr>
        <p:blipFill>
          <a:blip r:embed="rId4">
            <a:alphaModFix/>
          </a:blip>
          <a:stretch>
            <a:fillRect/>
          </a:stretch>
        </p:blipFill>
        <p:spPr>
          <a:xfrm rot="-2608747">
            <a:off x="3930729" y="5620739"/>
            <a:ext cx="476250" cy="476250"/>
          </a:xfrm>
          <a:prstGeom prst="rect">
            <a:avLst/>
          </a:prstGeom>
          <a:noFill/>
          <a:ln>
            <a:noFill/>
          </a:ln>
        </p:spPr>
      </p:pic>
      <p:pic>
        <p:nvPicPr>
          <p:cNvPr id="1795" name="Google Shape;1795;p45"/>
          <p:cNvPicPr preferRelativeResize="0"/>
          <p:nvPr/>
        </p:nvPicPr>
        <p:blipFill>
          <a:blip r:embed="rId4">
            <a:alphaModFix/>
          </a:blip>
          <a:stretch>
            <a:fillRect/>
          </a:stretch>
        </p:blipFill>
        <p:spPr>
          <a:xfrm rot="-2608747">
            <a:off x="4146179" y="5626460"/>
            <a:ext cx="476250" cy="476250"/>
          </a:xfrm>
          <a:prstGeom prst="rect">
            <a:avLst/>
          </a:prstGeom>
          <a:noFill/>
          <a:ln>
            <a:noFill/>
          </a:ln>
        </p:spPr>
      </p:pic>
      <p:pic>
        <p:nvPicPr>
          <p:cNvPr id="1796" name="Google Shape;1796;p45"/>
          <p:cNvPicPr preferRelativeResize="0"/>
          <p:nvPr/>
        </p:nvPicPr>
        <p:blipFill>
          <a:blip r:embed="rId4">
            <a:alphaModFix/>
          </a:blip>
          <a:stretch>
            <a:fillRect/>
          </a:stretch>
        </p:blipFill>
        <p:spPr>
          <a:xfrm rot="-2608747">
            <a:off x="4361629" y="5632180"/>
            <a:ext cx="476250" cy="476250"/>
          </a:xfrm>
          <a:prstGeom prst="rect">
            <a:avLst/>
          </a:prstGeom>
          <a:noFill/>
          <a:ln>
            <a:noFill/>
          </a:ln>
        </p:spPr>
      </p:pic>
      <p:pic>
        <p:nvPicPr>
          <p:cNvPr id="1797" name="Google Shape;1797;p45"/>
          <p:cNvPicPr preferRelativeResize="0"/>
          <p:nvPr/>
        </p:nvPicPr>
        <p:blipFill>
          <a:blip r:embed="rId4">
            <a:alphaModFix/>
          </a:blip>
          <a:stretch>
            <a:fillRect/>
          </a:stretch>
        </p:blipFill>
        <p:spPr>
          <a:xfrm rot="-2608747">
            <a:off x="4577080" y="5637900"/>
            <a:ext cx="476250" cy="476250"/>
          </a:xfrm>
          <a:prstGeom prst="rect">
            <a:avLst/>
          </a:prstGeom>
          <a:noFill/>
          <a:ln>
            <a:noFill/>
          </a:ln>
        </p:spPr>
      </p:pic>
      <p:pic>
        <p:nvPicPr>
          <p:cNvPr id="1798" name="Google Shape;1798;p45"/>
          <p:cNvPicPr preferRelativeResize="0"/>
          <p:nvPr/>
        </p:nvPicPr>
        <p:blipFill>
          <a:blip r:embed="rId4">
            <a:alphaModFix/>
          </a:blip>
          <a:stretch>
            <a:fillRect/>
          </a:stretch>
        </p:blipFill>
        <p:spPr>
          <a:xfrm rot="-2608747">
            <a:off x="4792530" y="5643620"/>
            <a:ext cx="476250" cy="476250"/>
          </a:xfrm>
          <a:prstGeom prst="rect">
            <a:avLst/>
          </a:prstGeom>
          <a:noFill/>
          <a:ln>
            <a:noFill/>
          </a:ln>
        </p:spPr>
      </p:pic>
      <p:pic>
        <p:nvPicPr>
          <p:cNvPr id="1799" name="Google Shape;1799;p45"/>
          <p:cNvPicPr preferRelativeResize="0"/>
          <p:nvPr/>
        </p:nvPicPr>
        <p:blipFill>
          <a:blip r:embed="rId4">
            <a:alphaModFix/>
          </a:blip>
          <a:stretch>
            <a:fillRect/>
          </a:stretch>
        </p:blipFill>
        <p:spPr>
          <a:xfrm rot="-2608747">
            <a:off x="5007980" y="5649341"/>
            <a:ext cx="476250" cy="476250"/>
          </a:xfrm>
          <a:prstGeom prst="rect">
            <a:avLst/>
          </a:prstGeom>
          <a:noFill/>
          <a:ln>
            <a:noFill/>
          </a:ln>
        </p:spPr>
      </p:pic>
      <p:pic>
        <p:nvPicPr>
          <p:cNvPr id="1800" name="Google Shape;1800;p45"/>
          <p:cNvPicPr preferRelativeResize="0"/>
          <p:nvPr/>
        </p:nvPicPr>
        <p:blipFill>
          <a:blip r:embed="rId4">
            <a:alphaModFix/>
          </a:blip>
          <a:stretch>
            <a:fillRect/>
          </a:stretch>
        </p:blipFill>
        <p:spPr>
          <a:xfrm rot="-2608747">
            <a:off x="5223430" y="5655061"/>
            <a:ext cx="476250" cy="476250"/>
          </a:xfrm>
          <a:prstGeom prst="rect">
            <a:avLst/>
          </a:prstGeom>
          <a:noFill/>
          <a:ln>
            <a:noFill/>
          </a:ln>
        </p:spPr>
      </p:pic>
      <p:pic>
        <p:nvPicPr>
          <p:cNvPr id="1801" name="Google Shape;1801;p45"/>
          <p:cNvPicPr preferRelativeResize="0"/>
          <p:nvPr/>
        </p:nvPicPr>
        <p:blipFill>
          <a:blip r:embed="rId4">
            <a:alphaModFix/>
          </a:blip>
          <a:stretch>
            <a:fillRect/>
          </a:stretch>
        </p:blipFill>
        <p:spPr>
          <a:xfrm rot="-2608747">
            <a:off x="5438881" y="5660781"/>
            <a:ext cx="476250" cy="476250"/>
          </a:xfrm>
          <a:prstGeom prst="rect">
            <a:avLst/>
          </a:prstGeom>
          <a:noFill/>
          <a:ln>
            <a:noFill/>
          </a:ln>
        </p:spPr>
      </p:pic>
      <p:pic>
        <p:nvPicPr>
          <p:cNvPr id="1802" name="Google Shape;1802;p45"/>
          <p:cNvPicPr preferRelativeResize="0"/>
          <p:nvPr/>
        </p:nvPicPr>
        <p:blipFill>
          <a:blip r:embed="rId4">
            <a:alphaModFix/>
          </a:blip>
          <a:stretch>
            <a:fillRect/>
          </a:stretch>
        </p:blipFill>
        <p:spPr>
          <a:xfrm rot="-2608747">
            <a:off x="5654331" y="5666502"/>
            <a:ext cx="476250" cy="476250"/>
          </a:xfrm>
          <a:prstGeom prst="rect">
            <a:avLst/>
          </a:prstGeom>
          <a:noFill/>
          <a:ln>
            <a:noFill/>
          </a:ln>
        </p:spPr>
      </p:pic>
      <p:pic>
        <p:nvPicPr>
          <p:cNvPr id="1803" name="Google Shape;1803;p45"/>
          <p:cNvPicPr preferRelativeResize="0"/>
          <p:nvPr/>
        </p:nvPicPr>
        <p:blipFill>
          <a:blip r:embed="rId4">
            <a:alphaModFix/>
          </a:blip>
          <a:stretch>
            <a:fillRect/>
          </a:stretch>
        </p:blipFill>
        <p:spPr>
          <a:xfrm rot="-2608747">
            <a:off x="5869781" y="5672222"/>
            <a:ext cx="476250" cy="476250"/>
          </a:xfrm>
          <a:prstGeom prst="rect">
            <a:avLst/>
          </a:prstGeom>
          <a:noFill/>
          <a:ln>
            <a:noFill/>
          </a:ln>
        </p:spPr>
      </p:pic>
      <p:pic>
        <p:nvPicPr>
          <p:cNvPr id="1804" name="Google Shape;1804;p45"/>
          <p:cNvPicPr preferRelativeResize="0"/>
          <p:nvPr/>
        </p:nvPicPr>
        <p:blipFill>
          <a:blip r:embed="rId4">
            <a:alphaModFix/>
          </a:blip>
          <a:stretch>
            <a:fillRect/>
          </a:stretch>
        </p:blipFill>
        <p:spPr>
          <a:xfrm rot="-2608747">
            <a:off x="6085231" y="5677942"/>
            <a:ext cx="476250" cy="476250"/>
          </a:xfrm>
          <a:prstGeom prst="rect">
            <a:avLst/>
          </a:prstGeom>
          <a:noFill/>
          <a:ln>
            <a:noFill/>
          </a:ln>
        </p:spPr>
      </p:pic>
      <p:pic>
        <p:nvPicPr>
          <p:cNvPr id="1805" name="Google Shape;1805;p45"/>
          <p:cNvPicPr preferRelativeResize="0"/>
          <p:nvPr/>
        </p:nvPicPr>
        <p:blipFill>
          <a:blip r:embed="rId4">
            <a:alphaModFix/>
          </a:blip>
          <a:stretch>
            <a:fillRect/>
          </a:stretch>
        </p:blipFill>
        <p:spPr>
          <a:xfrm rot="-2608747">
            <a:off x="6300681" y="5683662"/>
            <a:ext cx="476250" cy="476250"/>
          </a:xfrm>
          <a:prstGeom prst="rect">
            <a:avLst/>
          </a:prstGeom>
          <a:noFill/>
          <a:ln>
            <a:noFill/>
          </a:ln>
        </p:spPr>
      </p:pic>
      <p:pic>
        <p:nvPicPr>
          <p:cNvPr id="1806" name="Google Shape;1806;p45"/>
          <p:cNvPicPr preferRelativeResize="0"/>
          <p:nvPr/>
        </p:nvPicPr>
        <p:blipFill>
          <a:blip r:embed="rId4">
            <a:alphaModFix/>
          </a:blip>
          <a:stretch>
            <a:fillRect/>
          </a:stretch>
        </p:blipFill>
        <p:spPr>
          <a:xfrm rot="-2608747">
            <a:off x="6516132" y="5689383"/>
            <a:ext cx="476250" cy="476250"/>
          </a:xfrm>
          <a:prstGeom prst="rect">
            <a:avLst/>
          </a:prstGeom>
          <a:noFill/>
          <a:ln>
            <a:noFill/>
          </a:ln>
        </p:spPr>
      </p:pic>
      <p:pic>
        <p:nvPicPr>
          <p:cNvPr id="1807" name="Google Shape;1807;p45"/>
          <p:cNvPicPr preferRelativeResize="0"/>
          <p:nvPr/>
        </p:nvPicPr>
        <p:blipFill>
          <a:blip r:embed="rId4">
            <a:alphaModFix/>
          </a:blip>
          <a:stretch>
            <a:fillRect/>
          </a:stretch>
        </p:blipFill>
        <p:spPr>
          <a:xfrm rot="-2608747">
            <a:off x="6731582" y="5695103"/>
            <a:ext cx="476250" cy="476250"/>
          </a:xfrm>
          <a:prstGeom prst="rect">
            <a:avLst/>
          </a:prstGeom>
          <a:noFill/>
          <a:ln>
            <a:noFill/>
          </a:ln>
        </p:spPr>
      </p:pic>
      <p:pic>
        <p:nvPicPr>
          <p:cNvPr id="1808" name="Google Shape;1808;p45"/>
          <p:cNvPicPr preferRelativeResize="0"/>
          <p:nvPr/>
        </p:nvPicPr>
        <p:blipFill>
          <a:blip r:embed="rId4">
            <a:alphaModFix/>
          </a:blip>
          <a:stretch>
            <a:fillRect/>
          </a:stretch>
        </p:blipFill>
        <p:spPr>
          <a:xfrm rot="-2608747">
            <a:off x="6947032" y="5700823"/>
            <a:ext cx="476250" cy="476250"/>
          </a:xfrm>
          <a:prstGeom prst="rect">
            <a:avLst/>
          </a:prstGeom>
          <a:noFill/>
          <a:ln>
            <a:noFill/>
          </a:ln>
        </p:spPr>
      </p:pic>
      <p:pic>
        <p:nvPicPr>
          <p:cNvPr id="1809" name="Google Shape;1809;p45"/>
          <p:cNvPicPr preferRelativeResize="0"/>
          <p:nvPr/>
        </p:nvPicPr>
        <p:blipFill>
          <a:blip r:embed="rId4">
            <a:alphaModFix/>
          </a:blip>
          <a:stretch>
            <a:fillRect/>
          </a:stretch>
        </p:blipFill>
        <p:spPr>
          <a:xfrm rot="-2608747">
            <a:off x="7162482" y="5706544"/>
            <a:ext cx="476250" cy="476250"/>
          </a:xfrm>
          <a:prstGeom prst="rect">
            <a:avLst/>
          </a:prstGeom>
          <a:noFill/>
          <a:ln>
            <a:noFill/>
          </a:ln>
        </p:spPr>
      </p:pic>
      <p:pic>
        <p:nvPicPr>
          <p:cNvPr id="1810" name="Google Shape;1810;p45"/>
          <p:cNvPicPr preferRelativeResize="0"/>
          <p:nvPr/>
        </p:nvPicPr>
        <p:blipFill>
          <a:blip r:embed="rId4">
            <a:alphaModFix/>
          </a:blip>
          <a:stretch>
            <a:fillRect/>
          </a:stretch>
        </p:blipFill>
        <p:spPr>
          <a:xfrm rot="-2608747">
            <a:off x="7377933" y="5712264"/>
            <a:ext cx="476250" cy="476250"/>
          </a:xfrm>
          <a:prstGeom prst="rect">
            <a:avLst/>
          </a:prstGeom>
          <a:noFill/>
          <a:ln>
            <a:noFill/>
          </a:ln>
        </p:spPr>
      </p:pic>
      <p:pic>
        <p:nvPicPr>
          <p:cNvPr id="1811" name="Google Shape;1811;p45"/>
          <p:cNvPicPr preferRelativeResize="0"/>
          <p:nvPr/>
        </p:nvPicPr>
        <p:blipFill>
          <a:blip r:embed="rId4">
            <a:alphaModFix/>
          </a:blip>
          <a:stretch>
            <a:fillRect/>
          </a:stretch>
        </p:blipFill>
        <p:spPr>
          <a:xfrm rot="-2608747">
            <a:off x="7593383" y="5717984"/>
            <a:ext cx="476250" cy="476250"/>
          </a:xfrm>
          <a:prstGeom prst="rect">
            <a:avLst/>
          </a:prstGeom>
          <a:noFill/>
          <a:ln>
            <a:noFill/>
          </a:ln>
        </p:spPr>
      </p:pic>
      <p:pic>
        <p:nvPicPr>
          <p:cNvPr id="1812" name="Google Shape;1812;p45"/>
          <p:cNvPicPr preferRelativeResize="0"/>
          <p:nvPr/>
        </p:nvPicPr>
        <p:blipFill>
          <a:blip r:embed="rId4">
            <a:alphaModFix/>
          </a:blip>
          <a:stretch>
            <a:fillRect/>
          </a:stretch>
        </p:blipFill>
        <p:spPr>
          <a:xfrm rot="-2608747">
            <a:off x="7808833" y="5723704"/>
            <a:ext cx="476250" cy="476250"/>
          </a:xfrm>
          <a:prstGeom prst="rect">
            <a:avLst/>
          </a:prstGeom>
          <a:noFill/>
          <a:ln>
            <a:noFill/>
          </a:ln>
        </p:spPr>
      </p:pic>
      <p:pic>
        <p:nvPicPr>
          <p:cNvPr id="1813" name="Google Shape;1813;p45"/>
          <p:cNvPicPr preferRelativeResize="0"/>
          <p:nvPr/>
        </p:nvPicPr>
        <p:blipFill>
          <a:blip r:embed="rId4">
            <a:alphaModFix/>
          </a:blip>
          <a:stretch>
            <a:fillRect/>
          </a:stretch>
        </p:blipFill>
        <p:spPr>
          <a:xfrm rot="-2608747">
            <a:off x="8024283" y="5729425"/>
            <a:ext cx="476250" cy="476250"/>
          </a:xfrm>
          <a:prstGeom prst="rect">
            <a:avLst/>
          </a:prstGeom>
          <a:noFill/>
          <a:ln>
            <a:noFill/>
          </a:ln>
        </p:spPr>
      </p:pic>
      <p:pic>
        <p:nvPicPr>
          <p:cNvPr id="1814" name="Google Shape;1814;p45"/>
          <p:cNvPicPr preferRelativeResize="0"/>
          <p:nvPr/>
        </p:nvPicPr>
        <p:blipFill>
          <a:blip r:embed="rId4">
            <a:alphaModFix/>
          </a:blip>
          <a:stretch>
            <a:fillRect/>
          </a:stretch>
        </p:blipFill>
        <p:spPr>
          <a:xfrm rot="-2608747">
            <a:off x="8239733" y="5735145"/>
            <a:ext cx="476250" cy="476250"/>
          </a:xfrm>
          <a:prstGeom prst="rect">
            <a:avLst/>
          </a:prstGeom>
          <a:noFill/>
          <a:ln>
            <a:noFill/>
          </a:ln>
        </p:spPr>
      </p:pic>
      <p:pic>
        <p:nvPicPr>
          <p:cNvPr id="1815" name="Google Shape;1815;p45"/>
          <p:cNvPicPr preferRelativeResize="0"/>
          <p:nvPr/>
        </p:nvPicPr>
        <p:blipFill>
          <a:blip r:embed="rId4">
            <a:alphaModFix/>
          </a:blip>
          <a:stretch>
            <a:fillRect/>
          </a:stretch>
        </p:blipFill>
        <p:spPr>
          <a:xfrm rot="-2608747">
            <a:off x="8455184" y="5740865"/>
            <a:ext cx="476250" cy="476250"/>
          </a:xfrm>
          <a:prstGeom prst="rect">
            <a:avLst/>
          </a:prstGeom>
          <a:noFill/>
          <a:ln>
            <a:noFill/>
          </a:ln>
        </p:spPr>
      </p:pic>
      <p:pic>
        <p:nvPicPr>
          <p:cNvPr id="1816" name="Google Shape;1816;p45"/>
          <p:cNvPicPr preferRelativeResize="0"/>
          <p:nvPr/>
        </p:nvPicPr>
        <p:blipFill>
          <a:blip r:embed="rId4">
            <a:alphaModFix/>
          </a:blip>
          <a:stretch>
            <a:fillRect/>
          </a:stretch>
        </p:blipFill>
        <p:spPr>
          <a:xfrm rot="-2608747">
            <a:off x="69576" y="5839788"/>
            <a:ext cx="476250" cy="476250"/>
          </a:xfrm>
          <a:prstGeom prst="rect">
            <a:avLst/>
          </a:prstGeom>
          <a:noFill/>
          <a:ln>
            <a:noFill/>
          </a:ln>
        </p:spPr>
      </p:pic>
      <p:pic>
        <p:nvPicPr>
          <p:cNvPr id="1817" name="Google Shape;1817;p45"/>
          <p:cNvPicPr preferRelativeResize="0"/>
          <p:nvPr/>
        </p:nvPicPr>
        <p:blipFill>
          <a:blip r:embed="rId4">
            <a:alphaModFix/>
          </a:blip>
          <a:stretch>
            <a:fillRect/>
          </a:stretch>
        </p:blipFill>
        <p:spPr>
          <a:xfrm rot="-2608747">
            <a:off x="285026" y="5845509"/>
            <a:ext cx="476250" cy="476250"/>
          </a:xfrm>
          <a:prstGeom prst="rect">
            <a:avLst/>
          </a:prstGeom>
          <a:noFill/>
          <a:ln>
            <a:noFill/>
          </a:ln>
        </p:spPr>
      </p:pic>
      <p:pic>
        <p:nvPicPr>
          <p:cNvPr id="1818" name="Google Shape;1818;p45"/>
          <p:cNvPicPr preferRelativeResize="0"/>
          <p:nvPr/>
        </p:nvPicPr>
        <p:blipFill>
          <a:blip r:embed="rId4">
            <a:alphaModFix/>
          </a:blip>
          <a:stretch>
            <a:fillRect/>
          </a:stretch>
        </p:blipFill>
        <p:spPr>
          <a:xfrm rot="-2608747">
            <a:off x="500476" y="5851229"/>
            <a:ext cx="476250" cy="476250"/>
          </a:xfrm>
          <a:prstGeom prst="rect">
            <a:avLst/>
          </a:prstGeom>
          <a:noFill/>
          <a:ln>
            <a:noFill/>
          </a:ln>
        </p:spPr>
      </p:pic>
      <p:pic>
        <p:nvPicPr>
          <p:cNvPr id="1819" name="Google Shape;1819;p45"/>
          <p:cNvPicPr preferRelativeResize="0"/>
          <p:nvPr/>
        </p:nvPicPr>
        <p:blipFill>
          <a:blip r:embed="rId4">
            <a:alphaModFix/>
          </a:blip>
          <a:stretch>
            <a:fillRect/>
          </a:stretch>
        </p:blipFill>
        <p:spPr>
          <a:xfrm rot="-2608747">
            <a:off x="715926" y="5856949"/>
            <a:ext cx="476250" cy="476250"/>
          </a:xfrm>
          <a:prstGeom prst="rect">
            <a:avLst/>
          </a:prstGeom>
          <a:noFill/>
          <a:ln>
            <a:noFill/>
          </a:ln>
        </p:spPr>
      </p:pic>
      <p:pic>
        <p:nvPicPr>
          <p:cNvPr id="1820" name="Google Shape;1820;p45"/>
          <p:cNvPicPr preferRelativeResize="0"/>
          <p:nvPr/>
        </p:nvPicPr>
        <p:blipFill>
          <a:blip r:embed="rId4">
            <a:alphaModFix/>
          </a:blip>
          <a:stretch>
            <a:fillRect/>
          </a:stretch>
        </p:blipFill>
        <p:spPr>
          <a:xfrm rot="-2608747">
            <a:off x="931376" y="5862669"/>
            <a:ext cx="476250" cy="476250"/>
          </a:xfrm>
          <a:prstGeom prst="rect">
            <a:avLst/>
          </a:prstGeom>
          <a:noFill/>
          <a:ln>
            <a:noFill/>
          </a:ln>
        </p:spPr>
      </p:pic>
      <p:pic>
        <p:nvPicPr>
          <p:cNvPr id="1821" name="Google Shape;1821;p45"/>
          <p:cNvPicPr preferRelativeResize="0"/>
          <p:nvPr/>
        </p:nvPicPr>
        <p:blipFill>
          <a:blip r:embed="rId4">
            <a:alphaModFix/>
          </a:blip>
          <a:stretch>
            <a:fillRect/>
          </a:stretch>
        </p:blipFill>
        <p:spPr>
          <a:xfrm rot="-2608747">
            <a:off x="1146827" y="5868390"/>
            <a:ext cx="476250" cy="476250"/>
          </a:xfrm>
          <a:prstGeom prst="rect">
            <a:avLst/>
          </a:prstGeom>
          <a:noFill/>
          <a:ln>
            <a:noFill/>
          </a:ln>
        </p:spPr>
      </p:pic>
      <p:pic>
        <p:nvPicPr>
          <p:cNvPr id="1822" name="Google Shape;1822;p45"/>
          <p:cNvPicPr preferRelativeResize="0"/>
          <p:nvPr/>
        </p:nvPicPr>
        <p:blipFill>
          <a:blip r:embed="rId4">
            <a:alphaModFix/>
          </a:blip>
          <a:stretch>
            <a:fillRect/>
          </a:stretch>
        </p:blipFill>
        <p:spPr>
          <a:xfrm rot="-2608747">
            <a:off x="1362277" y="5874110"/>
            <a:ext cx="476250" cy="476250"/>
          </a:xfrm>
          <a:prstGeom prst="rect">
            <a:avLst/>
          </a:prstGeom>
          <a:noFill/>
          <a:ln>
            <a:noFill/>
          </a:ln>
        </p:spPr>
      </p:pic>
      <p:pic>
        <p:nvPicPr>
          <p:cNvPr id="1823" name="Google Shape;1823;p45"/>
          <p:cNvPicPr preferRelativeResize="0"/>
          <p:nvPr/>
        </p:nvPicPr>
        <p:blipFill>
          <a:blip r:embed="rId4">
            <a:alphaModFix/>
          </a:blip>
          <a:stretch>
            <a:fillRect/>
          </a:stretch>
        </p:blipFill>
        <p:spPr>
          <a:xfrm rot="-2608747">
            <a:off x="1577727" y="5879830"/>
            <a:ext cx="476250" cy="476250"/>
          </a:xfrm>
          <a:prstGeom prst="rect">
            <a:avLst/>
          </a:prstGeom>
          <a:noFill/>
          <a:ln>
            <a:noFill/>
          </a:ln>
        </p:spPr>
      </p:pic>
      <p:pic>
        <p:nvPicPr>
          <p:cNvPr id="1824" name="Google Shape;1824;p45"/>
          <p:cNvPicPr preferRelativeResize="0"/>
          <p:nvPr/>
        </p:nvPicPr>
        <p:blipFill>
          <a:blip r:embed="rId4">
            <a:alphaModFix/>
          </a:blip>
          <a:stretch>
            <a:fillRect/>
          </a:stretch>
        </p:blipFill>
        <p:spPr>
          <a:xfrm rot="-2608747">
            <a:off x="1793177" y="5885551"/>
            <a:ext cx="476250" cy="476250"/>
          </a:xfrm>
          <a:prstGeom prst="rect">
            <a:avLst/>
          </a:prstGeom>
          <a:noFill/>
          <a:ln>
            <a:noFill/>
          </a:ln>
        </p:spPr>
      </p:pic>
      <p:pic>
        <p:nvPicPr>
          <p:cNvPr id="1825" name="Google Shape;1825;p45"/>
          <p:cNvPicPr preferRelativeResize="0"/>
          <p:nvPr/>
        </p:nvPicPr>
        <p:blipFill>
          <a:blip r:embed="rId4">
            <a:alphaModFix/>
          </a:blip>
          <a:stretch>
            <a:fillRect/>
          </a:stretch>
        </p:blipFill>
        <p:spPr>
          <a:xfrm rot="-2608747">
            <a:off x="2008628" y="5891271"/>
            <a:ext cx="476250" cy="476250"/>
          </a:xfrm>
          <a:prstGeom prst="rect">
            <a:avLst/>
          </a:prstGeom>
          <a:noFill/>
          <a:ln>
            <a:noFill/>
          </a:ln>
        </p:spPr>
      </p:pic>
      <p:pic>
        <p:nvPicPr>
          <p:cNvPr id="1826" name="Google Shape;1826;p45"/>
          <p:cNvPicPr preferRelativeResize="0"/>
          <p:nvPr/>
        </p:nvPicPr>
        <p:blipFill>
          <a:blip r:embed="rId4">
            <a:alphaModFix/>
          </a:blip>
          <a:stretch>
            <a:fillRect/>
          </a:stretch>
        </p:blipFill>
        <p:spPr>
          <a:xfrm rot="-2608747">
            <a:off x="2224078" y="5896991"/>
            <a:ext cx="476250" cy="476250"/>
          </a:xfrm>
          <a:prstGeom prst="rect">
            <a:avLst/>
          </a:prstGeom>
          <a:noFill/>
          <a:ln>
            <a:noFill/>
          </a:ln>
        </p:spPr>
      </p:pic>
      <p:pic>
        <p:nvPicPr>
          <p:cNvPr id="1827" name="Google Shape;1827;p45"/>
          <p:cNvPicPr preferRelativeResize="0"/>
          <p:nvPr/>
        </p:nvPicPr>
        <p:blipFill>
          <a:blip r:embed="rId4">
            <a:alphaModFix/>
          </a:blip>
          <a:stretch>
            <a:fillRect/>
          </a:stretch>
        </p:blipFill>
        <p:spPr>
          <a:xfrm rot="-2608747">
            <a:off x="2439528" y="5902711"/>
            <a:ext cx="476250" cy="476250"/>
          </a:xfrm>
          <a:prstGeom prst="rect">
            <a:avLst/>
          </a:prstGeom>
          <a:noFill/>
          <a:ln>
            <a:noFill/>
          </a:ln>
        </p:spPr>
      </p:pic>
      <p:pic>
        <p:nvPicPr>
          <p:cNvPr id="1828" name="Google Shape;1828;p45"/>
          <p:cNvPicPr preferRelativeResize="0"/>
          <p:nvPr/>
        </p:nvPicPr>
        <p:blipFill>
          <a:blip r:embed="rId4">
            <a:alphaModFix/>
          </a:blip>
          <a:stretch>
            <a:fillRect/>
          </a:stretch>
        </p:blipFill>
        <p:spPr>
          <a:xfrm rot="-2608747">
            <a:off x="2654978" y="5908432"/>
            <a:ext cx="476250" cy="476250"/>
          </a:xfrm>
          <a:prstGeom prst="rect">
            <a:avLst/>
          </a:prstGeom>
          <a:noFill/>
          <a:ln>
            <a:noFill/>
          </a:ln>
        </p:spPr>
      </p:pic>
      <p:pic>
        <p:nvPicPr>
          <p:cNvPr id="1829" name="Google Shape;1829;p45"/>
          <p:cNvPicPr preferRelativeResize="0"/>
          <p:nvPr/>
        </p:nvPicPr>
        <p:blipFill>
          <a:blip r:embed="rId4">
            <a:alphaModFix/>
          </a:blip>
          <a:stretch>
            <a:fillRect/>
          </a:stretch>
        </p:blipFill>
        <p:spPr>
          <a:xfrm rot="-2608747">
            <a:off x="2870428" y="5914152"/>
            <a:ext cx="476250" cy="476250"/>
          </a:xfrm>
          <a:prstGeom prst="rect">
            <a:avLst/>
          </a:prstGeom>
          <a:noFill/>
          <a:ln>
            <a:noFill/>
          </a:ln>
        </p:spPr>
      </p:pic>
      <p:pic>
        <p:nvPicPr>
          <p:cNvPr id="1830" name="Google Shape;1830;p45"/>
          <p:cNvPicPr preferRelativeResize="0"/>
          <p:nvPr/>
        </p:nvPicPr>
        <p:blipFill>
          <a:blip r:embed="rId4">
            <a:alphaModFix/>
          </a:blip>
          <a:stretch>
            <a:fillRect/>
          </a:stretch>
        </p:blipFill>
        <p:spPr>
          <a:xfrm rot="-2608747">
            <a:off x="3085879" y="5919872"/>
            <a:ext cx="476250" cy="476250"/>
          </a:xfrm>
          <a:prstGeom prst="rect">
            <a:avLst/>
          </a:prstGeom>
          <a:noFill/>
          <a:ln>
            <a:noFill/>
          </a:ln>
        </p:spPr>
      </p:pic>
      <p:pic>
        <p:nvPicPr>
          <p:cNvPr id="1831" name="Google Shape;1831;p45"/>
          <p:cNvPicPr preferRelativeResize="0"/>
          <p:nvPr/>
        </p:nvPicPr>
        <p:blipFill>
          <a:blip r:embed="rId4">
            <a:alphaModFix/>
          </a:blip>
          <a:stretch>
            <a:fillRect/>
          </a:stretch>
        </p:blipFill>
        <p:spPr>
          <a:xfrm rot="-2608747">
            <a:off x="3301329" y="5925593"/>
            <a:ext cx="476250" cy="476250"/>
          </a:xfrm>
          <a:prstGeom prst="rect">
            <a:avLst/>
          </a:prstGeom>
          <a:noFill/>
          <a:ln>
            <a:noFill/>
          </a:ln>
        </p:spPr>
      </p:pic>
      <p:pic>
        <p:nvPicPr>
          <p:cNvPr id="1832" name="Google Shape;1832;p45"/>
          <p:cNvPicPr preferRelativeResize="0"/>
          <p:nvPr/>
        </p:nvPicPr>
        <p:blipFill>
          <a:blip r:embed="rId4">
            <a:alphaModFix/>
          </a:blip>
          <a:stretch>
            <a:fillRect/>
          </a:stretch>
        </p:blipFill>
        <p:spPr>
          <a:xfrm rot="-2608747">
            <a:off x="3516779" y="5931313"/>
            <a:ext cx="476250" cy="476250"/>
          </a:xfrm>
          <a:prstGeom prst="rect">
            <a:avLst/>
          </a:prstGeom>
          <a:noFill/>
          <a:ln>
            <a:noFill/>
          </a:ln>
        </p:spPr>
      </p:pic>
      <p:pic>
        <p:nvPicPr>
          <p:cNvPr id="1833" name="Google Shape;1833;p45"/>
          <p:cNvPicPr preferRelativeResize="0"/>
          <p:nvPr/>
        </p:nvPicPr>
        <p:blipFill>
          <a:blip r:embed="rId4">
            <a:alphaModFix/>
          </a:blip>
          <a:stretch>
            <a:fillRect/>
          </a:stretch>
        </p:blipFill>
        <p:spPr>
          <a:xfrm rot="-2608747">
            <a:off x="3732229" y="5937033"/>
            <a:ext cx="476250" cy="476250"/>
          </a:xfrm>
          <a:prstGeom prst="rect">
            <a:avLst/>
          </a:prstGeom>
          <a:noFill/>
          <a:ln>
            <a:noFill/>
          </a:ln>
        </p:spPr>
      </p:pic>
      <p:pic>
        <p:nvPicPr>
          <p:cNvPr id="1834" name="Google Shape;1834;p45"/>
          <p:cNvPicPr preferRelativeResize="0"/>
          <p:nvPr/>
        </p:nvPicPr>
        <p:blipFill>
          <a:blip r:embed="rId4">
            <a:alphaModFix/>
          </a:blip>
          <a:stretch>
            <a:fillRect/>
          </a:stretch>
        </p:blipFill>
        <p:spPr>
          <a:xfrm rot="-2608747">
            <a:off x="3947680" y="5942753"/>
            <a:ext cx="476250" cy="476250"/>
          </a:xfrm>
          <a:prstGeom prst="rect">
            <a:avLst/>
          </a:prstGeom>
          <a:noFill/>
          <a:ln>
            <a:noFill/>
          </a:ln>
        </p:spPr>
      </p:pic>
      <p:pic>
        <p:nvPicPr>
          <p:cNvPr id="1835" name="Google Shape;1835;p45"/>
          <p:cNvPicPr preferRelativeResize="0"/>
          <p:nvPr/>
        </p:nvPicPr>
        <p:blipFill>
          <a:blip r:embed="rId4">
            <a:alphaModFix/>
          </a:blip>
          <a:stretch>
            <a:fillRect/>
          </a:stretch>
        </p:blipFill>
        <p:spPr>
          <a:xfrm rot="-2608747">
            <a:off x="4163130" y="5948474"/>
            <a:ext cx="476250" cy="476250"/>
          </a:xfrm>
          <a:prstGeom prst="rect">
            <a:avLst/>
          </a:prstGeom>
          <a:noFill/>
          <a:ln>
            <a:noFill/>
          </a:ln>
        </p:spPr>
      </p:pic>
      <p:pic>
        <p:nvPicPr>
          <p:cNvPr id="1836" name="Google Shape;1836;p45"/>
          <p:cNvPicPr preferRelativeResize="0"/>
          <p:nvPr/>
        </p:nvPicPr>
        <p:blipFill>
          <a:blip r:embed="rId4">
            <a:alphaModFix/>
          </a:blip>
          <a:stretch>
            <a:fillRect/>
          </a:stretch>
        </p:blipFill>
        <p:spPr>
          <a:xfrm rot="-2608747">
            <a:off x="4378580" y="5954194"/>
            <a:ext cx="476250" cy="476250"/>
          </a:xfrm>
          <a:prstGeom prst="rect">
            <a:avLst/>
          </a:prstGeom>
          <a:noFill/>
          <a:ln>
            <a:noFill/>
          </a:ln>
        </p:spPr>
      </p:pic>
      <p:pic>
        <p:nvPicPr>
          <p:cNvPr id="1837" name="Google Shape;1837;p45"/>
          <p:cNvPicPr preferRelativeResize="0"/>
          <p:nvPr/>
        </p:nvPicPr>
        <p:blipFill>
          <a:blip r:embed="rId4">
            <a:alphaModFix/>
          </a:blip>
          <a:stretch>
            <a:fillRect/>
          </a:stretch>
        </p:blipFill>
        <p:spPr>
          <a:xfrm rot="-2608747">
            <a:off x="4594030" y="5959914"/>
            <a:ext cx="476250" cy="476250"/>
          </a:xfrm>
          <a:prstGeom prst="rect">
            <a:avLst/>
          </a:prstGeom>
          <a:noFill/>
          <a:ln>
            <a:noFill/>
          </a:ln>
        </p:spPr>
      </p:pic>
      <p:pic>
        <p:nvPicPr>
          <p:cNvPr id="1838" name="Google Shape;1838;p45"/>
          <p:cNvPicPr preferRelativeResize="0"/>
          <p:nvPr/>
        </p:nvPicPr>
        <p:blipFill>
          <a:blip r:embed="rId4">
            <a:alphaModFix/>
          </a:blip>
          <a:stretch>
            <a:fillRect/>
          </a:stretch>
        </p:blipFill>
        <p:spPr>
          <a:xfrm rot="-2608747">
            <a:off x="4809480" y="5965635"/>
            <a:ext cx="476250" cy="476250"/>
          </a:xfrm>
          <a:prstGeom prst="rect">
            <a:avLst/>
          </a:prstGeom>
          <a:noFill/>
          <a:ln>
            <a:noFill/>
          </a:ln>
        </p:spPr>
      </p:pic>
      <p:pic>
        <p:nvPicPr>
          <p:cNvPr id="1839" name="Google Shape;1839;p45"/>
          <p:cNvPicPr preferRelativeResize="0"/>
          <p:nvPr/>
        </p:nvPicPr>
        <p:blipFill>
          <a:blip r:embed="rId4">
            <a:alphaModFix/>
          </a:blip>
          <a:stretch>
            <a:fillRect/>
          </a:stretch>
        </p:blipFill>
        <p:spPr>
          <a:xfrm rot="-2608747">
            <a:off x="5024931" y="5971355"/>
            <a:ext cx="476250" cy="476250"/>
          </a:xfrm>
          <a:prstGeom prst="rect">
            <a:avLst/>
          </a:prstGeom>
          <a:noFill/>
          <a:ln>
            <a:noFill/>
          </a:ln>
        </p:spPr>
      </p:pic>
      <p:pic>
        <p:nvPicPr>
          <p:cNvPr id="1840" name="Google Shape;1840;p45"/>
          <p:cNvPicPr preferRelativeResize="0"/>
          <p:nvPr/>
        </p:nvPicPr>
        <p:blipFill>
          <a:blip r:embed="rId4">
            <a:alphaModFix/>
          </a:blip>
          <a:stretch>
            <a:fillRect/>
          </a:stretch>
        </p:blipFill>
        <p:spPr>
          <a:xfrm rot="-2608747">
            <a:off x="5240381" y="5977075"/>
            <a:ext cx="476250" cy="476250"/>
          </a:xfrm>
          <a:prstGeom prst="rect">
            <a:avLst/>
          </a:prstGeom>
          <a:noFill/>
          <a:ln>
            <a:noFill/>
          </a:ln>
        </p:spPr>
      </p:pic>
      <p:pic>
        <p:nvPicPr>
          <p:cNvPr id="1841" name="Google Shape;1841;p45"/>
          <p:cNvPicPr preferRelativeResize="0"/>
          <p:nvPr/>
        </p:nvPicPr>
        <p:blipFill>
          <a:blip r:embed="rId4">
            <a:alphaModFix/>
          </a:blip>
          <a:stretch>
            <a:fillRect/>
          </a:stretch>
        </p:blipFill>
        <p:spPr>
          <a:xfrm rot="-2608747">
            <a:off x="5455831" y="5982795"/>
            <a:ext cx="476250" cy="476250"/>
          </a:xfrm>
          <a:prstGeom prst="rect">
            <a:avLst/>
          </a:prstGeom>
          <a:noFill/>
          <a:ln>
            <a:noFill/>
          </a:ln>
        </p:spPr>
      </p:pic>
      <p:pic>
        <p:nvPicPr>
          <p:cNvPr id="1842" name="Google Shape;1842;p45"/>
          <p:cNvPicPr preferRelativeResize="0"/>
          <p:nvPr/>
        </p:nvPicPr>
        <p:blipFill>
          <a:blip r:embed="rId4">
            <a:alphaModFix/>
          </a:blip>
          <a:stretch>
            <a:fillRect/>
          </a:stretch>
        </p:blipFill>
        <p:spPr>
          <a:xfrm rot="-2608747">
            <a:off x="5671281" y="5988516"/>
            <a:ext cx="476250" cy="476250"/>
          </a:xfrm>
          <a:prstGeom prst="rect">
            <a:avLst/>
          </a:prstGeom>
          <a:noFill/>
          <a:ln>
            <a:noFill/>
          </a:ln>
        </p:spPr>
      </p:pic>
      <p:pic>
        <p:nvPicPr>
          <p:cNvPr id="1843" name="Google Shape;1843;p45"/>
          <p:cNvPicPr preferRelativeResize="0"/>
          <p:nvPr/>
        </p:nvPicPr>
        <p:blipFill>
          <a:blip r:embed="rId4">
            <a:alphaModFix/>
          </a:blip>
          <a:stretch>
            <a:fillRect/>
          </a:stretch>
        </p:blipFill>
        <p:spPr>
          <a:xfrm rot="-2608747">
            <a:off x="5886732" y="5994236"/>
            <a:ext cx="476250" cy="476250"/>
          </a:xfrm>
          <a:prstGeom prst="rect">
            <a:avLst/>
          </a:prstGeom>
          <a:noFill/>
          <a:ln>
            <a:noFill/>
          </a:ln>
        </p:spPr>
      </p:pic>
      <p:pic>
        <p:nvPicPr>
          <p:cNvPr id="1844" name="Google Shape;1844;p45"/>
          <p:cNvPicPr preferRelativeResize="0"/>
          <p:nvPr/>
        </p:nvPicPr>
        <p:blipFill>
          <a:blip r:embed="rId4">
            <a:alphaModFix/>
          </a:blip>
          <a:stretch>
            <a:fillRect/>
          </a:stretch>
        </p:blipFill>
        <p:spPr>
          <a:xfrm rot="-2608747">
            <a:off x="6102182" y="5999956"/>
            <a:ext cx="476250" cy="476250"/>
          </a:xfrm>
          <a:prstGeom prst="rect">
            <a:avLst/>
          </a:prstGeom>
          <a:noFill/>
          <a:ln>
            <a:noFill/>
          </a:ln>
        </p:spPr>
      </p:pic>
      <p:pic>
        <p:nvPicPr>
          <p:cNvPr id="1845" name="Google Shape;1845;p45"/>
          <p:cNvPicPr preferRelativeResize="0"/>
          <p:nvPr/>
        </p:nvPicPr>
        <p:blipFill>
          <a:blip r:embed="rId4">
            <a:alphaModFix/>
          </a:blip>
          <a:stretch>
            <a:fillRect/>
          </a:stretch>
        </p:blipFill>
        <p:spPr>
          <a:xfrm rot="-2608747">
            <a:off x="6317632" y="6005677"/>
            <a:ext cx="476250" cy="476250"/>
          </a:xfrm>
          <a:prstGeom prst="rect">
            <a:avLst/>
          </a:prstGeom>
          <a:noFill/>
          <a:ln>
            <a:noFill/>
          </a:ln>
        </p:spPr>
      </p:pic>
      <p:pic>
        <p:nvPicPr>
          <p:cNvPr id="1846" name="Google Shape;1846;p45"/>
          <p:cNvPicPr preferRelativeResize="0"/>
          <p:nvPr/>
        </p:nvPicPr>
        <p:blipFill>
          <a:blip r:embed="rId4">
            <a:alphaModFix/>
          </a:blip>
          <a:stretch>
            <a:fillRect/>
          </a:stretch>
        </p:blipFill>
        <p:spPr>
          <a:xfrm rot="-2608747">
            <a:off x="6533082" y="6011397"/>
            <a:ext cx="476250" cy="476250"/>
          </a:xfrm>
          <a:prstGeom prst="rect">
            <a:avLst/>
          </a:prstGeom>
          <a:noFill/>
          <a:ln>
            <a:noFill/>
          </a:ln>
        </p:spPr>
      </p:pic>
      <p:pic>
        <p:nvPicPr>
          <p:cNvPr id="1847" name="Google Shape;1847;p45"/>
          <p:cNvPicPr preferRelativeResize="0"/>
          <p:nvPr/>
        </p:nvPicPr>
        <p:blipFill>
          <a:blip r:embed="rId4">
            <a:alphaModFix/>
          </a:blip>
          <a:stretch>
            <a:fillRect/>
          </a:stretch>
        </p:blipFill>
        <p:spPr>
          <a:xfrm rot="-2608747">
            <a:off x="6748532" y="6017117"/>
            <a:ext cx="476250" cy="476250"/>
          </a:xfrm>
          <a:prstGeom prst="rect">
            <a:avLst/>
          </a:prstGeom>
          <a:noFill/>
          <a:ln>
            <a:noFill/>
          </a:ln>
        </p:spPr>
      </p:pic>
      <p:pic>
        <p:nvPicPr>
          <p:cNvPr id="1848" name="Google Shape;1848;p45"/>
          <p:cNvPicPr preferRelativeResize="0"/>
          <p:nvPr/>
        </p:nvPicPr>
        <p:blipFill>
          <a:blip r:embed="rId4">
            <a:alphaModFix/>
          </a:blip>
          <a:stretch>
            <a:fillRect/>
          </a:stretch>
        </p:blipFill>
        <p:spPr>
          <a:xfrm rot="-2608747">
            <a:off x="6963983" y="6022837"/>
            <a:ext cx="476250" cy="476250"/>
          </a:xfrm>
          <a:prstGeom prst="rect">
            <a:avLst/>
          </a:prstGeom>
          <a:noFill/>
          <a:ln>
            <a:noFill/>
          </a:ln>
        </p:spPr>
      </p:pic>
      <p:pic>
        <p:nvPicPr>
          <p:cNvPr id="1849" name="Google Shape;1849;p45"/>
          <p:cNvPicPr preferRelativeResize="0"/>
          <p:nvPr/>
        </p:nvPicPr>
        <p:blipFill>
          <a:blip r:embed="rId4">
            <a:alphaModFix/>
          </a:blip>
          <a:stretch>
            <a:fillRect/>
          </a:stretch>
        </p:blipFill>
        <p:spPr>
          <a:xfrm rot="-2608747">
            <a:off x="7179433" y="6028558"/>
            <a:ext cx="476250" cy="476250"/>
          </a:xfrm>
          <a:prstGeom prst="rect">
            <a:avLst/>
          </a:prstGeom>
          <a:noFill/>
          <a:ln>
            <a:noFill/>
          </a:ln>
        </p:spPr>
      </p:pic>
      <p:pic>
        <p:nvPicPr>
          <p:cNvPr id="1850" name="Google Shape;1850;p45"/>
          <p:cNvPicPr preferRelativeResize="0"/>
          <p:nvPr/>
        </p:nvPicPr>
        <p:blipFill>
          <a:blip r:embed="rId4">
            <a:alphaModFix/>
          </a:blip>
          <a:stretch>
            <a:fillRect/>
          </a:stretch>
        </p:blipFill>
        <p:spPr>
          <a:xfrm rot="-2608747">
            <a:off x="7394883" y="6034278"/>
            <a:ext cx="476250" cy="476250"/>
          </a:xfrm>
          <a:prstGeom prst="rect">
            <a:avLst/>
          </a:prstGeom>
          <a:noFill/>
          <a:ln>
            <a:noFill/>
          </a:ln>
        </p:spPr>
      </p:pic>
      <p:pic>
        <p:nvPicPr>
          <p:cNvPr id="1851" name="Google Shape;1851;p45"/>
          <p:cNvPicPr preferRelativeResize="0"/>
          <p:nvPr/>
        </p:nvPicPr>
        <p:blipFill>
          <a:blip r:embed="rId4">
            <a:alphaModFix/>
          </a:blip>
          <a:stretch>
            <a:fillRect/>
          </a:stretch>
        </p:blipFill>
        <p:spPr>
          <a:xfrm rot="-2608747">
            <a:off x="7610333" y="6039998"/>
            <a:ext cx="476250" cy="476250"/>
          </a:xfrm>
          <a:prstGeom prst="rect">
            <a:avLst/>
          </a:prstGeom>
          <a:noFill/>
          <a:ln>
            <a:noFill/>
          </a:ln>
        </p:spPr>
      </p:pic>
      <p:pic>
        <p:nvPicPr>
          <p:cNvPr id="1852" name="Google Shape;1852;p45"/>
          <p:cNvPicPr preferRelativeResize="0"/>
          <p:nvPr/>
        </p:nvPicPr>
        <p:blipFill>
          <a:blip r:embed="rId4">
            <a:alphaModFix/>
          </a:blip>
          <a:stretch>
            <a:fillRect/>
          </a:stretch>
        </p:blipFill>
        <p:spPr>
          <a:xfrm rot="-2608747">
            <a:off x="7825784" y="6045719"/>
            <a:ext cx="476250" cy="476250"/>
          </a:xfrm>
          <a:prstGeom prst="rect">
            <a:avLst/>
          </a:prstGeom>
          <a:noFill/>
          <a:ln>
            <a:noFill/>
          </a:ln>
        </p:spPr>
      </p:pic>
      <p:pic>
        <p:nvPicPr>
          <p:cNvPr id="1853" name="Google Shape;1853;p45"/>
          <p:cNvPicPr preferRelativeResize="0"/>
          <p:nvPr/>
        </p:nvPicPr>
        <p:blipFill>
          <a:blip r:embed="rId4">
            <a:alphaModFix/>
          </a:blip>
          <a:stretch>
            <a:fillRect/>
          </a:stretch>
        </p:blipFill>
        <p:spPr>
          <a:xfrm rot="-2608747">
            <a:off x="8041234" y="6051439"/>
            <a:ext cx="476250" cy="476250"/>
          </a:xfrm>
          <a:prstGeom prst="rect">
            <a:avLst/>
          </a:prstGeom>
          <a:noFill/>
          <a:ln>
            <a:noFill/>
          </a:ln>
        </p:spPr>
      </p:pic>
      <p:pic>
        <p:nvPicPr>
          <p:cNvPr id="1854" name="Google Shape;1854;p45"/>
          <p:cNvPicPr preferRelativeResize="0"/>
          <p:nvPr/>
        </p:nvPicPr>
        <p:blipFill>
          <a:blip r:embed="rId4">
            <a:alphaModFix/>
          </a:blip>
          <a:stretch>
            <a:fillRect/>
          </a:stretch>
        </p:blipFill>
        <p:spPr>
          <a:xfrm rot="-2608747">
            <a:off x="8256684" y="6057159"/>
            <a:ext cx="476250" cy="476250"/>
          </a:xfrm>
          <a:prstGeom prst="rect">
            <a:avLst/>
          </a:prstGeom>
          <a:noFill/>
          <a:ln>
            <a:noFill/>
          </a:ln>
        </p:spPr>
      </p:pic>
      <p:pic>
        <p:nvPicPr>
          <p:cNvPr id="1855" name="Google Shape;1855;p45"/>
          <p:cNvPicPr preferRelativeResize="0"/>
          <p:nvPr/>
        </p:nvPicPr>
        <p:blipFill>
          <a:blip r:embed="rId4">
            <a:alphaModFix/>
          </a:blip>
          <a:stretch>
            <a:fillRect/>
          </a:stretch>
        </p:blipFill>
        <p:spPr>
          <a:xfrm rot="-2608747">
            <a:off x="8472134" y="6062879"/>
            <a:ext cx="476250" cy="476250"/>
          </a:xfrm>
          <a:prstGeom prst="rect">
            <a:avLst/>
          </a:prstGeom>
          <a:noFill/>
          <a:ln>
            <a:noFill/>
          </a:ln>
        </p:spPr>
      </p:pic>
      <p:pic>
        <p:nvPicPr>
          <p:cNvPr id="1856" name="Google Shape;1856;p45"/>
          <p:cNvPicPr preferRelativeResize="0"/>
          <p:nvPr/>
        </p:nvPicPr>
        <p:blipFill>
          <a:blip r:embed="rId4">
            <a:alphaModFix/>
          </a:blip>
          <a:stretch>
            <a:fillRect/>
          </a:stretch>
        </p:blipFill>
        <p:spPr>
          <a:xfrm rot="-2608747">
            <a:off x="8687584" y="6068600"/>
            <a:ext cx="476250" cy="476250"/>
          </a:xfrm>
          <a:prstGeom prst="rect">
            <a:avLst/>
          </a:prstGeom>
          <a:noFill/>
          <a:ln>
            <a:noFill/>
          </a:ln>
        </p:spPr>
      </p:pic>
      <p:pic>
        <p:nvPicPr>
          <p:cNvPr id="1857" name="Google Shape;1857;p45"/>
          <p:cNvPicPr preferRelativeResize="0"/>
          <p:nvPr/>
        </p:nvPicPr>
        <p:blipFill>
          <a:blip r:embed="rId4">
            <a:alphaModFix/>
          </a:blip>
          <a:stretch>
            <a:fillRect/>
          </a:stretch>
        </p:blipFill>
        <p:spPr>
          <a:xfrm rot="-2608747">
            <a:off x="8903035" y="6074320"/>
            <a:ext cx="476250" cy="476250"/>
          </a:xfrm>
          <a:prstGeom prst="rect">
            <a:avLst/>
          </a:prstGeom>
          <a:noFill/>
          <a:ln>
            <a:noFill/>
          </a:ln>
        </p:spPr>
      </p:pic>
      <p:pic>
        <p:nvPicPr>
          <p:cNvPr id="1858" name="Google Shape;1858;p45"/>
          <p:cNvPicPr preferRelativeResize="0"/>
          <p:nvPr/>
        </p:nvPicPr>
        <p:blipFill>
          <a:blip r:embed="rId4">
            <a:alphaModFix/>
          </a:blip>
          <a:stretch>
            <a:fillRect/>
          </a:stretch>
        </p:blipFill>
        <p:spPr>
          <a:xfrm rot="-2608747">
            <a:off x="250914" y="6169845"/>
            <a:ext cx="476250" cy="476250"/>
          </a:xfrm>
          <a:prstGeom prst="rect">
            <a:avLst/>
          </a:prstGeom>
          <a:noFill/>
          <a:ln>
            <a:noFill/>
          </a:ln>
        </p:spPr>
      </p:pic>
      <p:pic>
        <p:nvPicPr>
          <p:cNvPr id="1859" name="Google Shape;1859;p45"/>
          <p:cNvPicPr preferRelativeResize="0"/>
          <p:nvPr/>
        </p:nvPicPr>
        <p:blipFill>
          <a:blip r:embed="rId4">
            <a:alphaModFix/>
          </a:blip>
          <a:stretch>
            <a:fillRect/>
          </a:stretch>
        </p:blipFill>
        <p:spPr>
          <a:xfrm rot="-2608747">
            <a:off x="466365" y="6175565"/>
            <a:ext cx="476250" cy="476250"/>
          </a:xfrm>
          <a:prstGeom prst="rect">
            <a:avLst/>
          </a:prstGeom>
          <a:noFill/>
          <a:ln>
            <a:noFill/>
          </a:ln>
        </p:spPr>
      </p:pic>
      <p:pic>
        <p:nvPicPr>
          <p:cNvPr id="1860" name="Google Shape;1860;p45"/>
          <p:cNvPicPr preferRelativeResize="0"/>
          <p:nvPr/>
        </p:nvPicPr>
        <p:blipFill>
          <a:blip r:embed="rId4">
            <a:alphaModFix/>
          </a:blip>
          <a:stretch>
            <a:fillRect/>
          </a:stretch>
        </p:blipFill>
        <p:spPr>
          <a:xfrm rot="-2608747">
            <a:off x="681815" y="6181286"/>
            <a:ext cx="476250" cy="476250"/>
          </a:xfrm>
          <a:prstGeom prst="rect">
            <a:avLst/>
          </a:prstGeom>
          <a:noFill/>
          <a:ln>
            <a:noFill/>
          </a:ln>
        </p:spPr>
      </p:pic>
      <p:pic>
        <p:nvPicPr>
          <p:cNvPr id="1861" name="Google Shape;1861;p45"/>
          <p:cNvPicPr preferRelativeResize="0"/>
          <p:nvPr/>
        </p:nvPicPr>
        <p:blipFill>
          <a:blip r:embed="rId4">
            <a:alphaModFix/>
          </a:blip>
          <a:stretch>
            <a:fillRect/>
          </a:stretch>
        </p:blipFill>
        <p:spPr>
          <a:xfrm rot="-2608747">
            <a:off x="897265" y="6187006"/>
            <a:ext cx="476250" cy="476250"/>
          </a:xfrm>
          <a:prstGeom prst="rect">
            <a:avLst/>
          </a:prstGeom>
          <a:noFill/>
          <a:ln>
            <a:noFill/>
          </a:ln>
        </p:spPr>
      </p:pic>
      <p:pic>
        <p:nvPicPr>
          <p:cNvPr id="1862" name="Google Shape;1862;p45"/>
          <p:cNvPicPr preferRelativeResize="0"/>
          <p:nvPr/>
        </p:nvPicPr>
        <p:blipFill>
          <a:blip r:embed="rId4">
            <a:alphaModFix/>
          </a:blip>
          <a:stretch>
            <a:fillRect/>
          </a:stretch>
        </p:blipFill>
        <p:spPr>
          <a:xfrm rot="-2608747">
            <a:off x="1112715" y="6192726"/>
            <a:ext cx="476250" cy="476250"/>
          </a:xfrm>
          <a:prstGeom prst="rect">
            <a:avLst/>
          </a:prstGeom>
          <a:noFill/>
          <a:ln>
            <a:noFill/>
          </a:ln>
        </p:spPr>
      </p:pic>
      <p:pic>
        <p:nvPicPr>
          <p:cNvPr id="1863" name="Google Shape;1863;p45"/>
          <p:cNvPicPr preferRelativeResize="0"/>
          <p:nvPr/>
        </p:nvPicPr>
        <p:blipFill>
          <a:blip r:embed="rId4">
            <a:alphaModFix/>
          </a:blip>
          <a:stretch>
            <a:fillRect/>
          </a:stretch>
        </p:blipFill>
        <p:spPr>
          <a:xfrm rot="-2608747">
            <a:off x="1328165" y="6198447"/>
            <a:ext cx="476250" cy="476250"/>
          </a:xfrm>
          <a:prstGeom prst="rect">
            <a:avLst/>
          </a:prstGeom>
          <a:noFill/>
          <a:ln>
            <a:noFill/>
          </a:ln>
        </p:spPr>
      </p:pic>
      <p:pic>
        <p:nvPicPr>
          <p:cNvPr id="1864" name="Google Shape;1864;p45"/>
          <p:cNvPicPr preferRelativeResize="0"/>
          <p:nvPr/>
        </p:nvPicPr>
        <p:blipFill>
          <a:blip r:embed="rId4">
            <a:alphaModFix/>
          </a:blip>
          <a:stretch>
            <a:fillRect/>
          </a:stretch>
        </p:blipFill>
        <p:spPr>
          <a:xfrm rot="-2608747">
            <a:off x="1543616" y="6204167"/>
            <a:ext cx="476250" cy="476250"/>
          </a:xfrm>
          <a:prstGeom prst="rect">
            <a:avLst/>
          </a:prstGeom>
          <a:noFill/>
          <a:ln>
            <a:noFill/>
          </a:ln>
        </p:spPr>
      </p:pic>
      <p:pic>
        <p:nvPicPr>
          <p:cNvPr id="1865" name="Google Shape;1865;p45"/>
          <p:cNvPicPr preferRelativeResize="0"/>
          <p:nvPr/>
        </p:nvPicPr>
        <p:blipFill>
          <a:blip r:embed="rId4">
            <a:alphaModFix/>
          </a:blip>
          <a:stretch>
            <a:fillRect/>
          </a:stretch>
        </p:blipFill>
        <p:spPr>
          <a:xfrm rot="-2608747">
            <a:off x="1759066" y="6209887"/>
            <a:ext cx="476250" cy="476250"/>
          </a:xfrm>
          <a:prstGeom prst="rect">
            <a:avLst/>
          </a:prstGeom>
          <a:noFill/>
          <a:ln>
            <a:noFill/>
          </a:ln>
        </p:spPr>
      </p:pic>
      <p:pic>
        <p:nvPicPr>
          <p:cNvPr id="1866" name="Google Shape;1866;p45"/>
          <p:cNvPicPr preferRelativeResize="0"/>
          <p:nvPr/>
        </p:nvPicPr>
        <p:blipFill>
          <a:blip r:embed="rId4">
            <a:alphaModFix/>
          </a:blip>
          <a:stretch>
            <a:fillRect/>
          </a:stretch>
        </p:blipFill>
        <p:spPr>
          <a:xfrm rot="-2608747">
            <a:off x="1974516" y="6215607"/>
            <a:ext cx="476250" cy="476250"/>
          </a:xfrm>
          <a:prstGeom prst="rect">
            <a:avLst/>
          </a:prstGeom>
          <a:noFill/>
          <a:ln>
            <a:noFill/>
          </a:ln>
        </p:spPr>
      </p:pic>
      <p:pic>
        <p:nvPicPr>
          <p:cNvPr id="1867" name="Google Shape;1867;p45"/>
          <p:cNvPicPr preferRelativeResize="0"/>
          <p:nvPr/>
        </p:nvPicPr>
        <p:blipFill>
          <a:blip r:embed="rId4">
            <a:alphaModFix/>
          </a:blip>
          <a:stretch>
            <a:fillRect/>
          </a:stretch>
        </p:blipFill>
        <p:spPr>
          <a:xfrm rot="-2608747">
            <a:off x="2189966" y="6221328"/>
            <a:ext cx="476250" cy="476250"/>
          </a:xfrm>
          <a:prstGeom prst="rect">
            <a:avLst/>
          </a:prstGeom>
          <a:noFill/>
          <a:ln>
            <a:noFill/>
          </a:ln>
        </p:spPr>
      </p:pic>
      <p:pic>
        <p:nvPicPr>
          <p:cNvPr id="1868" name="Google Shape;1868;p45"/>
          <p:cNvPicPr preferRelativeResize="0"/>
          <p:nvPr/>
        </p:nvPicPr>
        <p:blipFill>
          <a:blip r:embed="rId4">
            <a:alphaModFix/>
          </a:blip>
          <a:stretch>
            <a:fillRect/>
          </a:stretch>
        </p:blipFill>
        <p:spPr>
          <a:xfrm rot="-2608747">
            <a:off x="2405417" y="6227048"/>
            <a:ext cx="476250" cy="476250"/>
          </a:xfrm>
          <a:prstGeom prst="rect">
            <a:avLst/>
          </a:prstGeom>
          <a:noFill/>
          <a:ln>
            <a:noFill/>
          </a:ln>
        </p:spPr>
      </p:pic>
      <p:pic>
        <p:nvPicPr>
          <p:cNvPr id="1869" name="Google Shape;1869;p45"/>
          <p:cNvPicPr preferRelativeResize="0"/>
          <p:nvPr/>
        </p:nvPicPr>
        <p:blipFill>
          <a:blip r:embed="rId4">
            <a:alphaModFix/>
          </a:blip>
          <a:stretch>
            <a:fillRect/>
          </a:stretch>
        </p:blipFill>
        <p:spPr>
          <a:xfrm rot="-2608747">
            <a:off x="2620867" y="6232768"/>
            <a:ext cx="476250" cy="476250"/>
          </a:xfrm>
          <a:prstGeom prst="rect">
            <a:avLst/>
          </a:prstGeom>
          <a:noFill/>
          <a:ln>
            <a:noFill/>
          </a:ln>
        </p:spPr>
      </p:pic>
      <p:pic>
        <p:nvPicPr>
          <p:cNvPr id="1870" name="Google Shape;1870;p45"/>
          <p:cNvPicPr preferRelativeResize="0"/>
          <p:nvPr/>
        </p:nvPicPr>
        <p:blipFill>
          <a:blip r:embed="rId4">
            <a:alphaModFix/>
          </a:blip>
          <a:stretch>
            <a:fillRect/>
          </a:stretch>
        </p:blipFill>
        <p:spPr>
          <a:xfrm rot="-2608747">
            <a:off x="2836317" y="6238489"/>
            <a:ext cx="476250" cy="476250"/>
          </a:xfrm>
          <a:prstGeom prst="rect">
            <a:avLst/>
          </a:prstGeom>
          <a:noFill/>
          <a:ln>
            <a:noFill/>
          </a:ln>
        </p:spPr>
      </p:pic>
      <p:pic>
        <p:nvPicPr>
          <p:cNvPr id="1871" name="Google Shape;1871;p45"/>
          <p:cNvPicPr preferRelativeResize="0"/>
          <p:nvPr/>
        </p:nvPicPr>
        <p:blipFill>
          <a:blip r:embed="rId4">
            <a:alphaModFix/>
          </a:blip>
          <a:stretch>
            <a:fillRect/>
          </a:stretch>
        </p:blipFill>
        <p:spPr>
          <a:xfrm rot="-2608747">
            <a:off x="3051767" y="6244209"/>
            <a:ext cx="476250" cy="476250"/>
          </a:xfrm>
          <a:prstGeom prst="rect">
            <a:avLst/>
          </a:prstGeom>
          <a:noFill/>
          <a:ln>
            <a:noFill/>
          </a:ln>
        </p:spPr>
      </p:pic>
      <p:pic>
        <p:nvPicPr>
          <p:cNvPr id="1872" name="Google Shape;1872;p45"/>
          <p:cNvPicPr preferRelativeResize="0"/>
          <p:nvPr/>
        </p:nvPicPr>
        <p:blipFill>
          <a:blip r:embed="rId4">
            <a:alphaModFix/>
          </a:blip>
          <a:stretch>
            <a:fillRect/>
          </a:stretch>
        </p:blipFill>
        <p:spPr>
          <a:xfrm rot="-2608747">
            <a:off x="3267217" y="6249929"/>
            <a:ext cx="476250" cy="476250"/>
          </a:xfrm>
          <a:prstGeom prst="rect">
            <a:avLst/>
          </a:prstGeom>
          <a:noFill/>
          <a:ln>
            <a:noFill/>
          </a:ln>
        </p:spPr>
      </p:pic>
      <p:pic>
        <p:nvPicPr>
          <p:cNvPr id="1873" name="Google Shape;1873;p45"/>
          <p:cNvPicPr preferRelativeResize="0"/>
          <p:nvPr/>
        </p:nvPicPr>
        <p:blipFill>
          <a:blip r:embed="rId4">
            <a:alphaModFix/>
          </a:blip>
          <a:stretch>
            <a:fillRect/>
          </a:stretch>
        </p:blipFill>
        <p:spPr>
          <a:xfrm rot="-2608747">
            <a:off x="3482668" y="6255649"/>
            <a:ext cx="476250" cy="476250"/>
          </a:xfrm>
          <a:prstGeom prst="rect">
            <a:avLst/>
          </a:prstGeom>
          <a:noFill/>
          <a:ln>
            <a:noFill/>
          </a:ln>
        </p:spPr>
      </p:pic>
      <p:pic>
        <p:nvPicPr>
          <p:cNvPr id="1874" name="Google Shape;1874;p45"/>
          <p:cNvPicPr preferRelativeResize="0"/>
          <p:nvPr/>
        </p:nvPicPr>
        <p:blipFill>
          <a:blip r:embed="rId4">
            <a:alphaModFix/>
          </a:blip>
          <a:stretch>
            <a:fillRect/>
          </a:stretch>
        </p:blipFill>
        <p:spPr>
          <a:xfrm rot="-2608747">
            <a:off x="3698118" y="6261370"/>
            <a:ext cx="476250" cy="476250"/>
          </a:xfrm>
          <a:prstGeom prst="rect">
            <a:avLst/>
          </a:prstGeom>
          <a:noFill/>
          <a:ln>
            <a:noFill/>
          </a:ln>
        </p:spPr>
      </p:pic>
      <p:pic>
        <p:nvPicPr>
          <p:cNvPr id="1875" name="Google Shape;1875;p45"/>
          <p:cNvPicPr preferRelativeResize="0"/>
          <p:nvPr/>
        </p:nvPicPr>
        <p:blipFill>
          <a:blip r:embed="rId4">
            <a:alphaModFix/>
          </a:blip>
          <a:stretch>
            <a:fillRect/>
          </a:stretch>
        </p:blipFill>
        <p:spPr>
          <a:xfrm rot="-2608747">
            <a:off x="3913568" y="6267090"/>
            <a:ext cx="476250" cy="476250"/>
          </a:xfrm>
          <a:prstGeom prst="rect">
            <a:avLst/>
          </a:prstGeom>
          <a:noFill/>
          <a:ln>
            <a:noFill/>
          </a:ln>
        </p:spPr>
      </p:pic>
      <p:pic>
        <p:nvPicPr>
          <p:cNvPr id="1876" name="Google Shape;1876;p45"/>
          <p:cNvPicPr preferRelativeResize="0"/>
          <p:nvPr/>
        </p:nvPicPr>
        <p:blipFill>
          <a:blip r:embed="rId4">
            <a:alphaModFix/>
          </a:blip>
          <a:stretch>
            <a:fillRect/>
          </a:stretch>
        </p:blipFill>
        <p:spPr>
          <a:xfrm rot="-2608747">
            <a:off x="4129018" y="6272810"/>
            <a:ext cx="476250" cy="476250"/>
          </a:xfrm>
          <a:prstGeom prst="rect">
            <a:avLst/>
          </a:prstGeom>
          <a:noFill/>
          <a:ln>
            <a:noFill/>
          </a:ln>
        </p:spPr>
      </p:pic>
      <p:pic>
        <p:nvPicPr>
          <p:cNvPr id="1877" name="Google Shape;1877;p45"/>
          <p:cNvPicPr preferRelativeResize="0"/>
          <p:nvPr/>
        </p:nvPicPr>
        <p:blipFill>
          <a:blip r:embed="rId4">
            <a:alphaModFix/>
          </a:blip>
          <a:stretch>
            <a:fillRect/>
          </a:stretch>
        </p:blipFill>
        <p:spPr>
          <a:xfrm rot="-2608747">
            <a:off x="4344469" y="6278531"/>
            <a:ext cx="476250" cy="476250"/>
          </a:xfrm>
          <a:prstGeom prst="rect">
            <a:avLst/>
          </a:prstGeom>
          <a:noFill/>
          <a:ln>
            <a:noFill/>
          </a:ln>
        </p:spPr>
      </p:pic>
      <p:pic>
        <p:nvPicPr>
          <p:cNvPr id="1878" name="Google Shape;1878;p45"/>
          <p:cNvPicPr preferRelativeResize="0"/>
          <p:nvPr/>
        </p:nvPicPr>
        <p:blipFill>
          <a:blip r:embed="rId4">
            <a:alphaModFix/>
          </a:blip>
          <a:stretch>
            <a:fillRect/>
          </a:stretch>
        </p:blipFill>
        <p:spPr>
          <a:xfrm rot="-2608747">
            <a:off x="4559919" y="6284251"/>
            <a:ext cx="476250" cy="476250"/>
          </a:xfrm>
          <a:prstGeom prst="rect">
            <a:avLst/>
          </a:prstGeom>
          <a:noFill/>
          <a:ln>
            <a:noFill/>
          </a:ln>
        </p:spPr>
      </p:pic>
      <p:pic>
        <p:nvPicPr>
          <p:cNvPr id="1879" name="Google Shape;1879;p45"/>
          <p:cNvPicPr preferRelativeResize="0"/>
          <p:nvPr/>
        </p:nvPicPr>
        <p:blipFill>
          <a:blip r:embed="rId4">
            <a:alphaModFix/>
          </a:blip>
          <a:stretch>
            <a:fillRect/>
          </a:stretch>
        </p:blipFill>
        <p:spPr>
          <a:xfrm rot="-2608747">
            <a:off x="4775369" y="6289971"/>
            <a:ext cx="476250" cy="476250"/>
          </a:xfrm>
          <a:prstGeom prst="rect">
            <a:avLst/>
          </a:prstGeom>
          <a:noFill/>
          <a:ln>
            <a:noFill/>
          </a:ln>
        </p:spPr>
      </p:pic>
      <p:pic>
        <p:nvPicPr>
          <p:cNvPr id="1880" name="Google Shape;1880;p45"/>
          <p:cNvPicPr preferRelativeResize="0"/>
          <p:nvPr/>
        </p:nvPicPr>
        <p:blipFill>
          <a:blip r:embed="rId4">
            <a:alphaModFix/>
          </a:blip>
          <a:stretch>
            <a:fillRect/>
          </a:stretch>
        </p:blipFill>
        <p:spPr>
          <a:xfrm rot="-2608747">
            <a:off x="4990819" y="6295691"/>
            <a:ext cx="476250" cy="476250"/>
          </a:xfrm>
          <a:prstGeom prst="rect">
            <a:avLst/>
          </a:prstGeom>
          <a:noFill/>
          <a:ln>
            <a:noFill/>
          </a:ln>
        </p:spPr>
      </p:pic>
      <p:pic>
        <p:nvPicPr>
          <p:cNvPr id="1881" name="Google Shape;1881;p45"/>
          <p:cNvPicPr preferRelativeResize="0"/>
          <p:nvPr/>
        </p:nvPicPr>
        <p:blipFill>
          <a:blip r:embed="rId4">
            <a:alphaModFix/>
          </a:blip>
          <a:stretch>
            <a:fillRect/>
          </a:stretch>
        </p:blipFill>
        <p:spPr>
          <a:xfrm rot="-2608747">
            <a:off x="5206269" y="6301412"/>
            <a:ext cx="476250" cy="476250"/>
          </a:xfrm>
          <a:prstGeom prst="rect">
            <a:avLst/>
          </a:prstGeom>
          <a:noFill/>
          <a:ln>
            <a:noFill/>
          </a:ln>
        </p:spPr>
      </p:pic>
      <p:pic>
        <p:nvPicPr>
          <p:cNvPr id="1882" name="Google Shape;1882;p45"/>
          <p:cNvPicPr preferRelativeResize="0"/>
          <p:nvPr/>
        </p:nvPicPr>
        <p:blipFill>
          <a:blip r:embed="rId4">
            <a:alphaModFix/>
          </a:blip>
          <a:stretch>
            <a:fillRect/>
          </a:stretch>
        </p:blipFill>
        <p:spPr>
          <a:xfrm rot="-2608747">
            <a:off x="5421720" y="6307132"/>
            <a:ext cx="476250" cy="476250"/>
          </a:xfrm>
          <a:prstGeom prst="rect">
            <a:avLst/>
          </a:prstGeom>
          <a:noFill/>
          <a:ln>
            <a:noFill/>
          </a:ln>
        </p:spPr>
      </p:pic>
      <p:pic>
        <p:nvPicPr>
          <p:cNvPr id="1883" name="Google Shape;1883;p45"/>
          <p:cNvPicPr preferRelativeResize="0"/>
          <p:nvPr/>
        </p:nvPicPr>
        <p:blipFill>
          <a:blip r:embed="rId4">
            <a:alphaModFix/>
          </a:blip>
          <a:stretch>
            <a:fillRect/>
          </a:stretch>
        </p:blipFill>
        <p:spPr>
          <a:xfrm rot="-2608747">
            <a:off x="5637170" y="6312852"/>
            <a:ext cx="476250" cy="476250"/>
          </a:xfrm>
          <a:prstGeom prst="rect">
            <a:avLst/>
          </a:prstGeom>
          <a:noFill/>
          <a:ln>
            <a:noFill/>
          </a:ln>
        </p:spPr>
      </p:pic>
      <p:pic>
        <p:nvPicPr>
          <p:cNvPr id="1884" name="Google Shape;1884;p45"/>
          <p:cNvPicPr preferRelativeResize="0"/>
          <p:nvPr/>
        </p:nvPicPr>
        <p:blipFill>
          <a:blip r:embed="rId4">
            <a:alphaModFix/>
          </a:blip>
          <a:stretch>
            <a:fillRect/>
          </a:stretch>
        </p:blipFill>
        <p:spPr>
          <a:xfrm rot="-2608747">
            <a:off x="5852620" y="6318573"/>
            <a:ext cx="476250" cy="476250"/>
          </a:xfrm>
          <a:prstGeom prst="rect">
            <a:avLst/>
          </a:prstGeom>
          <a:noFill/>
          <a:ln>
            <a:noFill/>
          </a:ln>
        </p:spPr>
      </p:pic>
      <p:pic>
        <p:nvPicPr>
          <p:cNvPr id="1885" name="Google Shape;1885;p45"/>
          <p:cNvPicPr preferRelativeResize="0"/>
          <p:nvPr/>
        </p:nvPicPr>
        <p:blipFill>
          <a:blip r:embed="rId4">
            <a:alphaModFix/>
          </a:blip>
          <a:stretch>
            <a:fillRect/>
          </a:stretch>
        </p:blipFill>
        <p:spPr>
          <a:xfrm rot="-2608747">
            <a:off x="6068070" y="6324293"/>
            <a:ext cx="476250" cy="476250"/>
          </a:xfrm>
          <a:prstGeom prst="rect">
            <a:avLst/>
          </a:prstGeom>
          <a:noFill/>
          <a:ln>
            <a:noFill/>
          </a:ln>
        </p:spPr>
      </p:pic>
      <p:pic>
        <p:nvPicPr>
          <p:cNvPr id="1886" name="Google Shape;1886;p45"/>
          <p:cNvPicPr preferRelativeResize="0"/>
          <p:nvPr/>
        </p:nvPicPr>
        <p:blipFill>
          <a:blip r:embed="rId4">
            <a:alphaModFix/>
          </a:blip>
          <a:stretch>
            <a:fillRect/>
          </a:stretch>
        </p:blipFill>
        <p:spPr>
          <a:xfrm rot="-2608747">
            <a:off x="6283521" y="6330013"/>
            <a:ext cx="476250" cy="476250"/>
          </a:xfrm>
          <a:prstGeom prst="rect">
            <a:avLst/>
          </a:prstGeom>
          <a:noFill/>
          <a:ln>
            <a:noFill/>
          </a:ln>
        </p:spPr>
      </p:pic>
      <p:pic>
        <p:nvPicPr>
          <p:cNvPr id="1887" name="Google Shape;1887;p45"/>
          <p:cNvPicPr preferRelativeResize="0"/>
          <p:nvPr/>
        </p:nvPicPr>
        <p:blipFill>
          <a:blip r:embed="rId4">
            <a:alphaModFix/>
          </a:blip>
          <a:stretch>
            <a:fillRect/>
          </a:stretch>
        </p:blipFill>
        <p:spPr>
          <a:xfrm rot="-2608747">
            <a:off x="6498971" y="6335733"/>
            <a:ext cx="476250" cy="476250"/>
          </a:xfrm>
          <a:prstGeom prst="rect">
            <a:avLst/>
          </a:prstGeom>
          <a:noFill/>
          <a:ln>
            <a:noFill/>
          </a:ln>
        </p:spPr>
      </p:pic>
      <p:pic>
        <p:nvPicPr>
          <p:cNvPr id="1888" name="Google Shape;1888;p45"/>
          <p:cNvPicPr preferRelativeResize="0"/>
          <p:nvPr/>
        </p:nvPicPr>
        <p:blipFill>
          <a:blip r:embed="rId4">
            <a:alphaModFix/>
          </a:blip>
          <a:stretch>
            <a:fillRect/>
          </a:stretch>
        </p:blipFill>
        <p:spPr>
          <a:xfrm rot="-2608747">
            <a:off x="6714421" y="6341454"/>
            <a:ext cx="476250" cy="476250"/>
          </a:xfrm>
          <a:prstGeom prst="rect">
            <a:avLst/>
          </a:prstGeom>
          <a:noFill/>
          <a:ln>
            <a:noFill/>
          </a:ln>
        </p:spPr>
      </p:pic>
      <p:pic>
        <p:nvPicPr>
          <p:cNvPr id="1889" name="Google Shape;1889;p45"/>
          <p:cNvPicPr preferRelativeResize="0"/>
          <p:nvPr/>
        </p:nvPicPr>
        <p:blipFill>
          <a:blip r:embed="rId4">
            <a:alphaModFix/>
          </a:blip>
          <a:stretch>
            <a:fillRect/>
          </a:stretch>
        </p:blipFill>
        <p:spPr>
          <a:xfrm rot="-2608747">
            <a:off x="6929871" y="6347174"/>
            <a:ext cx="476250" cy="476250"/>
          </a:xfrm>
          <a:prstGeom prst="rect">
            <a:avLst/>
          </a:prstGeom>
          <a:noFill/>
          <a:ln>
            <a:noFill/>
          </a:ln>
        </p:spPr>
      </p:pic>
      <p:pic>
        <p:nvPicPr>
          <p:cNvPr id="1890" name="Google Shape;1890;p45"/>
          <p:cNvPicPr preferRelativeResize="0"/>
          <p:nvPr/>
        </p:nvPicPr>
        <p:blipFill>
          <a:blip r:embed="rId4">
            <a:alphaModFix/>
          </a:blip>
          <a:stretch>
            <a:fillRect/>
          </a:stretch>
        </p:blipFill>
        <p:spPr>
          <a:xfrm rot="-2608747">
            <a:off x="7145321" y="6352894"/>
            <a:ext cx="476250" cy="476250"/>
          </a:xfrm>
          <a:prstGeom prst="rect">
            <a:avLst/>
          </a:prstGeom>
          <a:noFill/>
          <a:ln>
            <a:noFill/>
          </a:ln>
        </p:spPr>
      </p:pic>
      <p:pic>
        <p:nvPicPr>
          <p:cNvPr id="1891" name="Google Shape;1891;p45"/>
          <p:cNvPicPr preferRelativeResize="0"/>
          <p:nvPr/>
        </p:nvPicPr>
        <p:blipFill>
          <a:blip r:embed="rId4">
            <a:alphaModFix/>
          </a:blip>
          <a:stretch>
            <a:fillRect/>
          </a:stretch>
        </p:blipFill>
        <p:spPr>
          <a:xfrm rot="-2608747">
            <a:off x="7360772" y="6358615"/>
            <a:ext cx="476250" cy="476250"/>
          </a:xfrm>
          <a:prstGeom prst="rect">
            <a:avLst/>
          </a:prstGeom>
          <a:noFill/>
          <a:ln>
            <a:noFill/>
          </a:ln>
        </p:spPr>
      </p:pic>
      <p:pic>
        <p:nvPicPr>
          <p:cNvPr id="1892" name="Google Shape;1892;p45"/>
          <p:cNvPicPr preferRelativeResize="0"/>
          <p:nvPr/>
        </p:nvPicPr>
        <p:blipFill>
          <a:blip r:embed="rId4">
            <a:alphaModFix/>
          </a:blip>
          <a:stretch>
            <a:fillRect/>
          </a:stretch>
        </p:blipFill>
        <p:spPr>
          <a:xfrm rot="-2608747">
            <a:off x="7576222" y="6364335"/>
            <a:ext cx="476250" cy="476250"/>
          </a:xfrm>
          <a:prstGeom prst="rect">
            <a:avLst/>
          </a:prstGeom>
          <a:noFill/>
          <a:ln>
            <a:noFill/>
          </a:ln>
        </p:spPr>
      </p:pic>
      <p:pic>
        <p:nvPicPr>
          <p:cNvPr id="1893" name="Google Shape;1893;p45"/>
          <p:cNvPicPr preferRelativeResize="0"/>
          <p:nvPr/>
        </p:nvPicPr>
        <p:blipFill>
          <a:blip r:embed="rId4">
            <a:alphaModFix/>
          </a:blip>
          <a:stretch>
            <a:fillRect/>
          </a:stretch>
        </p:blipFill>
        <p:spPr>
          <a:xfrm rot="-2608747">
            <a:off x="7791672" y="6370055"/>
            <a:ext cx="476250" cy="476250"/>
          </a:xfrm>
          <a:prstGeom prst="rect">
            <a:avLst/>
          </a:prstGeom>
          <a:noFill/>
          <a:ln>
            <a:noFill/>
          </a:ln>
        </p:spPr>
      </p:pic>
      <p:pic>
        <p:nvPicPr>
          <p:cNvPr id="1894" name="Google Shape;1894;p45"/>
          <p:cNvPicPr preferRelativeResize="0"/>
          <p:nvPr/>
        </p:nvPicPr>
        <p:blipFill>
          <a:blip r:embed="rId4">
            <a:alphaModFix/>
          </a:blip>
          <a:stretch>
            <a:fillRect/>
          </a:stretch>
        </p:blipFill>
        <p:spPr>
          <a:xfrm rot="-2608747">
            <a:off x="8007122" y="6375775"/>
            <a:ext cx="476250" cy="476250"/>
          </a:xfrm>
          <a:prstGeom prst="rect">
            <a:avLst/>
          </a:prstGeom>
          <a:noFill/>
          <a:ln>
            <a:noFill/>
          </a:ln>
        </p:spPr>
      </p:pic>
      <p:pic>
        <p:nvPicPr>
          <p:cNvPr id="1895" name="Google Shape;1895;p45"/>
          <p:cNvPicPr preferRelativeResize="0"/>
          <p:nvPr/>
        </p:nvPicPr>
        <p:blipFill>
          <a:blip r:embed="rId4">
            <a:alphaModFix/>
          </a:blip>
          <a:stretch>
            <a:fillRect/>
          </a:stretch>
        </p:blipFill>
        <p:spPr>
          <a:xfrm rot="-2608747">
            <a:off x="8222573" y="6381496"/>
            <a:ext cx="476250" cy="476250"/>
          </a:xfrm>
          <a:prstGeom prst="rect">
            <a:avLst/>
          </a:prstGeom>
          <a:noFill/>
          <a:ln>
            <a:noFill/>
          </a:ln>
        </p:spPr>
      </p:pic>
      <p:pic>
        <p:nvPicPr>
          <p:cNvPr id="1896" name="Google Shape;1896;p45"/>
          <p:cNvPicPr preferRelativeResize="0"/>
          <p:nvPr/>
        </p:nvPicPr>
        <p:blipFill>
          <a:blip r:embed="rId4">
            <a:alphaModFix/>
          </a:blip>
          <a:stretch>
            <a:fillRect/>
          </a:stretch>
        </p:blipFill>
        <p:spPr>
          <a:xfrm rot="-2608747">
            <a:off x="8438023" y="6387216"/>
            <a:ext cx="476250" cy="476250"/>
          </a:xfrm>
          <a:prstGeom prst="rect">
            <a:avLst/>
          </a:prstGeom>
          <a:noFill/>
          <a:ln>
            <a:noFill/>
          </a:ln>
        </p:spPr>
      </p:pic>
      <p:pic>
        <p:nvPicPr>
          <p:cNvPr id="1897" name="Google Shape;1897;p45"/>
          <p:cNvPicPr preferRelativeResize="0"/>
          <p:nvPr/>
        </p:nvPicPr>
        <p:blipFill>
          <a:blip r:embed="rId4">
            <a:alphaModFix/>
          </a:blip>
          <a:stretch>
            <a:fillRect/>
          </a:stretch>
        </p:blipFill>
        <p:spPr>
          <a:xfrm rot="-2608747">
            <a:off x="8653473" y="6392936"/>
            <a:ext cx="476250" cy="476250"/>
          </a:xfrm>
          <a:prstGeom prst="rect">
            <a:avLst/>
          </a:prstGeom>
          <a:noFill/>
          <a:ln>
            <a:noFill/>
          </a:ln>
        </p:spPr>
      </p:pic>
      <p:pic>
        <p:nvPicPr>
          <p:cNvPr id="1898" name="Google Shape;1898;p45"/>
          <p:cNvPicPr preferRelativeResize="0"/>
          <p:nvPr/>
        </p:nvPicPr>
        <p:blipFill>
          <a:blip r:embed="rId4">
            <a:alphaModFix/>
          </a:blip>
          <a:stretch>
            <a:fillRect/>
          </a:stretch>
        </p:blipFill>
        <p:spPr>
          <a:xfrm rot="-2608747">
            <a:off x="8868923" y="6398657"/>
            <a:ext cx="476250" cy="476250"/>
          </a:xfrm>
          <a:prstGeom prst="rect">
            <a:avLst/>
          </a:prstGeom>
          <a:noFill/>
          <a:ln>
            <a:noFill/>
          </a:ln>
        </p:spPr>
      </p:pic>
      <p:pic>
        <p:nvPicPr>
          <p:cNvPr id="1899" name="Google Shape;1899;p45"/>
          <p:cNvPicPr preferRelativeResize="0"/>
          <p:nvPr/>
        </p:nvPicPr>
        <p:blipFill>
          <a:blip r:embed="rId4">
            <a:alphaModFix/>
          </a:blip>
          <a:stretch>
            <a:fillRect/>
          </a:stretch>
        </p:blipFill>
        <p:spPr>
          <a:xfrm rot="-2608747">
            <a:off x="9084373" y="6404377"/>
            <a:ext cx="476250" cy="476250"/>
          </a:xfrm>
          <a:prstGeom prst="rect">
            <a:avLst/>
          </a:prstGeom>
          <a:noFill/>
          <a:ln>
            <a:noFill/>
          </a:ln>
        </p:spPr>
      </p:pic>
      <p:pic>
        <p:nvPicPr>
          <p:cNvPr id="1900" name="Google Shape;1900;p45"/>
          <p:cNvPicPr preferRelativeResize="0"/>
          <p:nvPr/>
        </p:nvPicPr>
        <p:blipFill>
          <a:blip r:embed="rId4">
            <a:alphaModFix/>
          </a:blip>
          <a:stretch>
            <a:fillRect/>
          </a:stretch>
        </p:blipFill>
        <p:spPr>
          <a:xfrm rot="-2608747">
            <a:off x="-202675" y="6818697"/>
            <a:ext cx="476250" cy="476250"/>
          </a:xfrm>
          <a:prstGeom prst="rect">
            <a:avLst/>
          </a:prstGeom>
          <a:noFill/>
          <a:ln>
            <a:noFill/>
          </a:ln>
        </p:spPr>
      </p:pic>
      <p:pic>
        <p:nvPicPr>
          <p:cNvPr id="1901" name="Google Shape;1901;p45"/>
          <p:cNvPicPr preferRelativeResize="0"/>
          <p:nvPr/>
        </p:nvPicPr>
        <p:blipFill>
          <a:blip r:embed="rId4">
            <a:alphaModFix/>
          </a:blip>
          <a:stretch>
            <a:fillRect/>
          </a:stretch>
        </p:blipFill>
        <p:spPr>
          <a:xfrm rot="-2608747">
            <a:off x="12775" y="6824417"/>
            <a:ext cx="476250" cy="476250"/>
          </a:xfrm>
          <a:prstGeom prst="rect">
            <a:avLst/>
          </a:prstGeom>
          <a:noFill/>
          <a:ln>
            <a:noFill/>
          </a:ln>
        </p:spPr>
      </p:pic>
      <p:pic>
        <p:nvPicPr>
          <p:cNvPr id="1902" name="Google Shape;1902;p45"/>
          <p:cNvPicPr preferRelativeResize="0"/>
          <p:nvPr/>
        </p:nvPicPr>
        <p:blipFill>
          <a:blip r:embed="rId4">
            <a:alphaModFix/>
          </a:blip>
          <a:stretch>
            <a:fillRect/>
          </a:stretch>
        </p:blipFill>
        <p:spPr>
          <a:xfrm rot="-2608747">
            <a:off x="228225" y="6830138"/>
            <a:ext cx="476250" cy="476250"/>
          </a:xfrm>
          <a:prstGeom prst="rect">
            <a:avLst/>
          </a:prstGeom>
          <a:noFill/>
          <a:ln>
            <a:noFill/>
          </a:ln>
        </p:spPr>
      </p:pic>
      <p:pic>
        <p:nvPicPr>
          <p:cNvPr id="1903" name="Google Shape;1903;p45"/>
          <p:cNvPicPr preferRelativeResize="0"/>
          <p:nvPr/>
        </p:nvPicPr>
        <p:blipFill>
          <a:blip r:embed="rId4">
            <a:alphaModFix/>
          </a:blip>
          <a:stretch>
            <a:fillRect/>
          </a:stretch>
        </p:blipFill>
        <p:spPr>
          <a:xfrm rot="-2608747">
            <a:off x="443676" y="6835858"/>
            <a:ext cx="476250" cy="476250"/>
          </a:xfrm>
          <a:prstGeom prst="rect">
            <a:avLst/>
          </a:prstGeom>
          <a:noFill/>
          <a:ln>
            <a:noFill/>
          </a:ln>
        </p:spPr>
      </p:pic>
      <p:pic>
        <p:nvPicPr>
          <p:cNvPr id="1904" name="Google Shape;1904;p45"/>
          <p:cNvPicPr preferRelativeResize="0"/>
          <p:nvPr/>
        </p:nvPicPr>
        <p:blipFill>
          <a:blip r:embed="rId4">
            <a:alphaModFix/>
          </a:blip>
          <a:stretch>
            <a:fillRect/>
          </a:stretch>
        </p:blipFill>
        <p:spPr>
          <a:xfrm rot="-2608747">
            <a:off x="659126" y="6841578"/>
            <a:ext cx="476250" cy="476250"/>
          </a:xfrm>
          <a:prstGeom prst="rect">
            <a:avLst/>
          </a:prstGeom>
          <a:noFill/>
          <a:ln>
            <a:noFill/>
          </a:ln>
        </p:spPr>
      </p:pic>
      <p:pic>
        <p:nvPicPr>
          <p:cNvPr id="1905" name="Google Shape;1905;p45"/>
          <p:cNvPicPr preferRelativeResize="0"/>
          <p:nvPr/>
        </p:nvPicPr>
        <p:blipFill>
          <a:blip r:embed="rId4">
            <a:alphaModFix/>
          </a:blip>
          <a:stretch>
            <a:fillRect/>
          </a:stretch>
        </p:blipFill>
        <p:spPr>
          <a:xfrm rot="-2608747">
            <a:off x="874576" y="6847299"/>
            <a:ext cx="476250" cy="476250"/>
          </a:xfrm>
          <a:prstGeom prst="rect">
            <a:avLst/>
          </a:prstGeom>
          <a:noFill/>
          <a:ln>
            <a:noFill/>
          </a:ln>
        </p:spPr>
      </p:pic>
      <p:pic>
        <p:nvPicPr>
          <p:cNvPr id="1906" name="Google Shape;1906;p45"/>
          <p:cNvPicPr preferRelativeResize="0"/>
          <p:nvPr/>
        </p:nvPicPr>
        <p:blipFill>
          <a:blip r:embed="rId4">
            <a:alphaModFix/>
          </a:blip>
          <a:stretch>
            <a:fillRect/>
          </a:stretch>
        </p:blipFill>
        <p:spPr>
          <a:xfrm rot="-2608747">
            <a:off x="1090026" y="6853019"/>
            <a:ext cx="476250" cy="476250"/>
          </a:xfrm>
          <a:prstGeom prst="rect">
            <a:avLst/>
          </a:prstGeom>
          <a:noFill/>
          <a:ln>
            <a:noFill/>
          </a:ln>
        </p:spPr>
      </p:pic>
      <p:pic>
        <p:nvPicPr>
          <p:cNvPr id="1907" name="Google Shape;1907;p45"/>
          <p:cNvPicPr preferRelativeResize="0"/>
          <p:nvPr/>
        </p:nvPicPr>
        <p:blipFill>
          <a:blip r:embed="rId4">
            <a:alphaModFix/>
          </a:blip>
          <a:stretch>
            <a:fillRect/>
          </a:stretch>
        </p:blipFill>
        <p:spPr>
          <a:xfrm rot="-2608747">
            <a:off x="1305476" y="6858739"/>
            <a:ext cx="476250" cy="476250"/>
          </a:xfrm>
          <a:prstGeom prst="rect">
            <a:avLst/>
          </a:prstGeom>
          <a:noFill/>
          <a:ln>
            <a:noFill/>
          </a:ln>
        </p:spPr>
      </p:pic>
      <p:pic>
        <p:nvPicPr>
          <p:cNvPr id="1908" name="Google Shape;1908;p45"/>
          <p:cNvPicPr preferRelativeResize="0"/>
          <p:nvPr/>
        </p:nvPicPr>
        <p:blipFill>
          <a:blip r:embed="rId4">
            <a:alphaModFix/>
          </a:blip>
          <a:stretch>
            <a:fillRect/>
          </a:stretch>
        </p:blipFill>
        <p:spPr>
          <a:xfrm rot="-2608747">
            <a:off x="1520927" y="6864459"/>
            <a:ext cx="476250" cy="476250"/>
          </a:xfrm>
          <a:prstGeom prst="rect">
            <a:avLst/>
          </a:prstGeom>
          <a:noFill/>
          <a:ln>
            <a:noFill/>
          </a:ln>
        </p:spPr>
      </p:pic>
      <p:pic>
        <p:nvPicPr>
          <p:cNvPr id="1909" name="Google Shape;1909;p45"/>
          <p:cNvPicPr preferRelativeResize="0"/>
          <p:nvPr/>
        </p:nvPicPr>
        <p:blipFill>
          <a:blip r:embed="rId4">
            <a:alphaModFix/>
          </a:blip>
          <a:stretch>
            <a:fillRect/>
          </a:stretch>
        </p:blipFill>
        <p:spPr>
          <a:xfrm rot="-2608747">
            <a:off x="1736377" y="6870180"/>
            <a:ext cx="476250" cy="476250"/>
          </a:xfrm>
          <a:prstGeom prst="rect">
            <a:avLst/>
          </a:prstGeom>
          <a:noFill/>
          <a:ln>
            <a:noFill/>
          </a:ln>
        </p:spPr>
      </p:pic>
      <p:pic>
        <p:nvPicPr>
          <p:cNvPr id="1910" name="Google Shape;1910;p45"/>
          <p:cNvPicPr preferRelativeResize="0"/>
          <p:nvPr/>
        </p:nvPicPr>
        <p:blipFill>
          <a:blip r:embed="rId4">
            <a:alphaModFix/>
          </a:blip>
          <a:stretch>
            <a:fillRect/>
          </a:stretch>
        </p:blipFill>
        <p:spPr>
          <a:xfrm rot="-2608747">
            <a:off x="1951827" y="6875900"/>
            <a:ext cx="476250" cy="476250"/>
          </a:xfrm>
          <a:prstGeom prst="rect">
            <a:avLst/>
          </a:prstGeom>
          <a:noFill/>
          <a:ln>
            <a:noFill/>
          </a:ln>
        </p:spPr>
      </p:pic>
      <p:pic>
        <p:nvPicPr>
          <p:cNvPr id="1911" name="Google Shape;1911;p45"/>
          <p:cNvPicPr preferRelativeResize="0"/>
          <p:nvPr/>
        </p:nvPicPr>
        <p:blipFill>
          <a:blip r:embed="rId4">
            <a:alphaModFix/>
          </a:blip>
          <a:stretch>
            <a:fillRect/>
          </a:stretch>
        </p:blipFill>
        <p:spPr>
          <a:xfrm rot="-2608747">
            <a:off x="2167277" y="6881620"/>
            <a:ext cx="476250" cy="476250"/>
          </a:xfrm>
          <a:prstGeom prst="rect">
            <a:avLst/>
          </a:prstGeom>
          <a:noFill/>
          <a:ln>
            <a:noFill/>
          </a:ln>
        </p:spPr>
      </p:pic>
      <p:pic>
        <p:nvPicPr>
          <p:cNvPr id="1912" name="Google Shape;1912;p45"/>
          <p:cNvPicPr preferRelativeResize="0"/>
          <p:nvPr/>
        </p:nvPicPr>
        <p:blipFill>
          <a:blip r:embed="rId4">
            <a:alphaModFix/>
          </a:blip>
          <a:stretch>
            <a:fillRect/>
          </a:stretch>
        </p:blipFill>
        <p:spPr>
          <a:xfrm rot="-2608747">
            <a:off x="2382728" y="6887341"/>
            <a:ext cx="476250" cy="476250"/>
          </a:xfrm>
          <a:prstGeom prst="rect">
            <a:avLst/>
          </a:prstGeom>
          <a:noFill/>
          <a:ln>
            <a:noFill/>
          </a:ln>
        </p:spPr>
      </p:pic>
      <p:pic>
        <p:nvPicPr>
          <p:cNvPr id="1913" name="Google Shape;1913;p45"/>
          <p:cNvPicPr preferRelativeResize="0"/>
          <p:nvPr/>
        </p:nvPicPr>
        <p:blipFill>
          <a:blip r:embed="rId4">
            <a:alphaModFix/>
          </a:blip>
          <a:stretch>
            <a:fillRect/>
          </a:stretch>
        </p:blipFill>
        <p:spPr>
          <a:xfrm rot="-2608747">
            <a:off x="2598178" y="6893061"/>
            <a:ext cx="476250" cy="476250"/>
          </a:xfrm>
          <a:prstGeom prst="rect">
            <a:avLst/>
          </a:prstGeom>
          <a:noFill/>
          <a:ln>
            <a:noFill/>
          </a:ln>
        </p:spPr>
      </p:pic>
      <p:pic>
        <p:nvPicPr>
          <p:cNvPr id="1914" name="Google Shape;1914;p45"/>
          <p:cNvPicPr preferRelativeResize="0"/>
          <p:nvPr/>
        </p:nvPicPr>
        <p:blipFill>
          <a:blip r:embed="rId4">
            <a:alphaModFix/>
          </a:blip>
          <a:stretch>
            <a:fillRect/>
          </a:stretch>
        </p:blipFill>
        <p:spPr>
          <a:xfrm rot="-2608747">
            <a:off x="2813628" y="6898781"/>
            <a:ext cx="476250" cy="476250"/>
          </a:xfrm>
          <a:prstGeom prst="rect">
            <a:avLst/>
          </a:prstGeom>
          <a:noFill/>
          <a:ln>
            <a:noFill/>
          </a:ln>
        </p:spPr>
      </p:pic>
      <p:pic>
        <p:nvPicPr>
          <p:cNvPr id="1915" name="Google Shape;1915;p45"/>
          <p:cNvPicPr preferRelativeResize="0"/>
          <p:nvPr/>
        </p:nvPicPr>
        <p:blipFill>
          <a:blip r:embed="rId4">
            <a:alphaModFix/>
          </a:blip>
          <a:stretch>
            <a:fillRect/>
          </a:stretch>
        </p:blipFill>
        <p:spPr>
          <a:xfrm rot="-2608747">
            <a:off x="3029078" y="6904501"/>
            <a:ext cx="476250" cy="476250"/>
          </a:xfrm>
          <a:prstGeom prst="rect">
            <a:avLst/>
          </a:prstGeom>
          <a:noFill/>
          <a:ln>
            <a:noFill/>
          </a:ln>
        </p:spPr>
      </p:pic>
      <p:pic>
        <p:nvPicPr>
          <p:cNvPr id="1916" name="Google Shape;1916;p45"/>
          <p:cNvPicPr preferRelativeResize="0"/>
          <p:nvPr/>
        </p:nvPicPr>
        <p:blipFill>
          <a:blip r:embed="rId4">
            <a:alphaModFix/>
          </a:blip>
          <a:stretch>
            <a:fillRect/>
          </a:stretch>
        </p:blipFill>
        <p:spPr>
          <a:xfrm rot="-2608747">
            <a:off x="3244528" y="6910222"/>
            <a:ext cx="476250" cy="476250"/>
          </a:xfrm>
          <a:prstGeom prst="rect">
            <a:avLst/>
          </a:prstGeom>
          <a:noFill/>
          <a:ln>
            <a:noFill/>
          </a:ln>
        </p:spPr>
      </p:pic>
      <p:pic>
        <p:nvPicPr>
          <p:cNvPr id="1917" name="Google Shape;1917;p45"/>
          <p:cNvPicPr preferRelativeResize="0"/>
          <p:nvPr/>
        </p:nvPicPr>
        <p:blipFill>
          <a:blip r:embed="rId4">
            <a:alphaModFix/>
          </a:blip>
          <a:stretch>
            <a:fillRect/>
          </a:stretch>
        </p:blipFill>
        <p:spPr>
          <a:xfrm rot="-2608747">
            <a:off x="3459979" y="6915942"/>
            <a:ext cx="476250" cy="476250"/>
          </a:xfrm>
          <a:prstGeom prst="rect">
            <a:avLst/>
          </a:prstGeom>
          <a:noFill/>
          <a:ln>
            <a:noFill/>
          </a:ln>
        </p:spPr>
      </p:pic>
      <p:pic>
        <p:nvPicPr>
          <p:cNvPr id="1918" name="Google Shape;1918;p45"/>
          <p:cNvPicPr preferRelativeResize="0"/>
          <p:nvPr/>
        </p:nvPicPr>
        <p:blipFill>
          <a:blip r:embed="rId4">
            <a:alphaModFix/>
          </a:blip>
          <a:stretch>
            <a:fillRect/>
          </a:stretch>
        </p:blipFill>
        <p:spPr>
          <a:xfrm rot="-2608747">
            <a:off x="3675429" y="6921662"/>
            <a:ext cx="476250" cy="476250"/>
          </a:xfrm>
          <a:prstGeom prst="rect">
            <a:avLst/>
          </a:prstGeom>
          <a:noFill/>
          <a:ln>
            <a:noFill/>
          </a:ln>
        </p:spPr>
      </p:pic>
      <p:pic>
        <p:nvPicPr>
          <p:cNvPr id="1919" name="Google Shape;1919;p45"/>
          <p:cNvPicPr preferRelativeResize="0"/>
          <p:nvPr/>
        </p:nvPicPr>
        <p:blipFill>
          <a:blip r:embed="rId4">
            <a:alphaModFix/>
          </a:blip>
          <a:stretch>
            <a:fillRect/>
          </a:stretch>
        </p:blipFill>
        <p:spPr>
          <a:xfrm rot="-2608747">
            <a:off x="3890879" y="6927383"/>
            <a:ext cx="476250" cy="476250"/>
          </a:xfrm>
          <a:prstGeom prst="rect">
            <a:avLst/>
          </a:prstGeom>
          <a:noFill/>
          <a:ln>
            <a:noFill/>
          </a:ln>
        </p:spPr>
      </p:pic>
      <p:pic>
        <p:nvPicPr>
          <p:cNvPr id="1920" name="Google Shape;1920;p45"/>
          <p:cNvPicPr preferRelativeResize="0"/>
          <p:nvPr/>
        </p:nvPicPr>
        <p:blipFill>
          <a:blip r:embed="rId4">
            <a:alphaModFix/>
          </a:blip>
          <a:stretch>
            <a:fillRect/>
          </a:stretch>
        </p:blipFill>
        <p:spPr>
          <a:xfrm rot="-2608747">
            <a:off x="4106329" y="6933103"/>
            <a:ext cx="476250" cy="476250"/>
          </a:xfrm>
          <a:prstGeom prst="rect">
            <a:avLst/>
          </a:prstGeom>
          <a:noFill/>
          <a:ln>
            <a:noFill/>
          </a:ln>
        </p:spPr>
      </p:pic>
      <p:pic>
        <p:nvPicPr>
          <p:cNvPr id="1921" name="Google Shape;1921;p45"/>
          <p:cNvPicPr preferRelativeResize="0"/>
          <p:nvPr/>
        </p:nvPicPr>
        <p:blipFill>
          <a:blip r:embed="rId4">
            <a:alphaModFix/>
          </a:blip>
          <a:stretch>
            <a:fillRect/>
          </a:stretch>
        </p:blipFill>
        <p:spPr>
          <a:xfrm rot="-2608747">
            <a:off x="4321780" y="6938823"/>
            <a:ext cx="476250" cy="476250"/>
          </a:xfrm>
          <a:prstGeom prst="rect">
            <a:avLst/>
          </a:prstGeom>
          <a:noFill/>
          <a:ln>
            <a:noFill/>
          </a:ln>
        </p:spPr>
      </p:pic>
      <p:pic>
        <p:nvPicPr>
          <p:cNvPr id="1922" name="Google Shape;1922;p45"/>
          <p:cNvPicPr preferRelativeResize="0"/>
          <p:nvPr/>
        </p:nvPicPr>
        <p:blipFill>
          <a:blip r:embed="rId4">
            <a:alphaModFix/>
          </a:blip>
          <a:stretch>
            <a:fillRect/>
          </a:stretch>
        </p:blipFill>
        <p:spPr>
          <a:xfrm rot="-2608747">
            <a:off x="4537230" y="6944543"/>
            <a:ext cx="476250" cy="476250"/>
          </a:xfrm>
          <a:prstGeom prst="rect">
            <a:avLst/>
          </a:prstGeom>
          <a:noFill/>
          <a:ln>
            <a:noFill/>
          </a:ln>
        </p:spPr>
      </p:pic>
      <p:pic>
        <p:nvPicPr>
          <p:cNvPr id="1923" name="Google Shape;1923;p45"/>
          <p:cNvPicPr preferRelativeResize="0"/>
          <p:nvPr/>
        </p:nvPicPr>
        <p:blipFill>
          <a:blip r:embed="rId4">
            <a:alphaModFix/>
          </a:blip>
          <a:stretch>
            <a:fillRect/>
          </a:stretch>
        </p:blipFill>
        <p:spPr>
          <a:xfrm rot="-2608747">
            <a:off x="4752680" y="6950264"/>
            <a:ext cx="476250" cy="476250"/>
          </a:xfrm>
          <a:prstGeom prst="rect">
            <a:avLst/>
          </a:prstGeom>
          <a:noFill/>
          <a:ln>
            <a:noFill/>
          </a:ln>
        </p:spPr>
      </p:pic>
      <p:pic>
        <p:nvPicPr>
          <p:cNvPr id="1924" name="Google Shape;1924;p45"/>
          <p:cNvPicPr preferRelativeResize="0"/>
          <p:nvPr/>
        </p:nvPicPr>
        <p:blipFill>
          <a:blip r:embed="rId4">
            <a:alphaModFix/>
          </a:blip>
          <a:stretch>
            <a:fillRect/>
          </a:stretch>
        </p:blipFill>
        <p:spPr>
          <a:xfrm rot="-2608747">
            <a:off x="4968130" y="6955984"/>
            <a:ext cx="476250" cy="476250"/>
          </a:xfrm>
          <a:prstGeom prst="rect">
            <a:avLst/>
          </a:prstGeom>
          <a:noFill/>
          <a:ln>
            <a:noFill/>
          </a:ln>
        </p:spPr>
      </p:pic>
      <p:pic>
        <p:nvPicPr>
          <p:cNvPr id="1925" name="Google Shape;1925;p45"/>
          <p:cNvPicPr preferRelativeResize="0"/>
          <p:nvPr/>
        </p:nvPicPr>
        <p:blipFill>
          <a:blip r:embed="rId4">
            <a:alphaModFix/>
          </a:blip>
          <a:stretch>
            <a:fillRect/>
          </a:stretch>
        </p:blipFill>
        <p:spPr>
          <a:xfrm rot="-2608747">
            <a:off x="5183580" y="6961704"/>
            <a:ext cx="476250" cy="476250"/>
          </a:xfrm>
          <a:prstGeom prst="rect">
            <a:avLst/>
          </a:prstGeom>
          <a:noFill/>
          <a:ln>
            <a:noFill/>
          </a:ln>
        </p:spPr>
      </p:pic>
      <p:pic>
        <p:nvPicPr>
          <p:cNvPr id="1926" name="Google Shape;1926;p45"/>
          <p:cNvPicPr preferRelativeResize="0"/>
          <p:nvPr/>
        </p:nvPicPr>
        <p:blipFill>
          <a:blip r:embed="rId4">
            <a:alphaModFix/>
          </a:blip>
          <a:stretch>
            <a:fillRect/>
          </a:stretch>
        </p:blipFill>
        <p:spPr>
          <a:xfrm rot="-2608747">
            <a:off x="5399031" y="6967425"/>
            <a:ext cx="476250" cy="476250"/>
          </a:xfrm>
          <a:prstGeom prst="rect">
            <a:avLst/>
          </a:prstGeom>
          <a:noFill/>
          <a:ln>
            <a:noFill/>
          </a:ln>
        </p:spPr>
      </p:pic>
      <p:pic>
        <p:nvPicPr>
          <p:cNvPr id="1927" name="Google Shape;1927;p45"/>
          <p:cNvPicPr preferRelativeResize="0"/>
          <p:nvPr/>
        </p:nvPicPr>
        <p:blipFill>
          <a:blip r:embed="rId4">
            <a:alphaModFix/>
          </a:blip>
          <a:stretch>
            <a:fillRect/>
          </a:stretch>
        </p:blipFill>
        <p:spPr>
          <a:xfrm rot="-2608747">
            <a:off x="5614481" y="6973145"/>
            <a:ext cx="476250" cy="476250"/>
          </a:xfrm>
          <a:prstGeom prst="rect">
            <a:avLst/>
          </a:prstGeom>
          <a:noFill/>
          <a:ln>
            <a:noFill/>
          </a:ln>
        </p:spPr>
      </p:pic>
      <p:pic>
        <p:nvPicPr>
          <p:cNvPr id="1928" name="Google Shape;1928;p45"/>
          <p:cNvPicPr preferRelativeResize="0"/>
          <p:nvPr/>
        </p:nvPicPr>
        <p:blipFill>
          <a:blip r:embed="rId4">
            <a:alphaModFix/>
          </a:blip>
          <a:stretch>
            <a:fillRect/>
          </a:stretch>
        </p:blipFill>
        <p:spPr>
          <a:xfrm rot="-2608747">
            <a:off x="5829931" y="6978865"/>
            <a:ext cx="476250" cy="476250"/>
          </a:xfrm>
          <a:prstGeom prst="rect">
            <a:avLst/>
          </a:prstGeom>
          <a:noFill/>
          <a:ln>
            <a:noFill/>
          </a:ln>
        </p:spPr>
      </p:pic>
      <p:pic>
        <p:nvPicPr>
          <p:cNvPr id="1929" name="Google Shape;1929;p45"/>
          <p:cNvPicPr preferRelativeResize="0"/>
          <p:nvPr/>
        </p:nvPicPr>
        <p:blipFill>
          <a:blip r:embed="rId4">
            <a:alphaModFix/>
          </a:blip>
          <a:stretch>
            <a:fillRect/>
          </a:stretch>
        </p:blipFill>
        <p:spPr>
          <a:xfrm rot="-2608747">
            <a:off x="6045381" y="6984585"/>
            <a:ext cx="476250" cy="476250"/>
          </a:xfrm>
          <a:prstGeom prst="rect">
            <a:avLst/>
          </a:prstGeom>
          <a:noFill/>
          <a:ln>
            <a:noFill/>
          </a:ln>
        </p:spPr>
      </p:pic>
      <p:pic>
        <p:nvPicPr>
          <p:cNvPr id="1930" name="Google Shape;1930;p45"/>
          <p:cNvPicPr preferRelativeResize="0"/>
          <p:nvPr/>
        </p:nvPicPr>
        <p:blipFill>
          <a:blip r:embed="rId4">
            <a:alphaModFix/>
          </a:blip>
          <a:stretch>
            <a:fillRect/>
          </a:stretch>
        </p:blipFill>
        <p:spPr>
          <a:xfrm rot="-2608747">
            <a:off x="6260832" y="6990306"/>
            <a:ext cx="476250" cy="476250"/>
          </a:xfrm>
          <a:prstGeom prst="rect">
            <a:avLst/>
          </a:prstGeom>
          <a:noFill/>
          <a:ln>
            <a:noFill/>
          </a:ln>
        </p:spPr>
      </p:pic>
      <p:pic>
        <p:nvPicPr>
          <p:cNvPr id="1931" name="Google Shape;1931;p45"/>
          <p:cNvPicPr preferRelativeResize="0"/>
          <p:nvPr/>
        </p:nvPicPr>
        <p:blipFill>
          <a:blip r:embed="rId4">
            <a:alphaModFix/>
          </a:blip>
          <a:stretch>
            <a:fillRect/>
          </a:stretch>
        </p:blipFill>
        <p:spPr>
          <a:xfrm rot="-2608747">
            <a:off x="6476282" y="6996026"/>
            <a:ext cx="476250" cy="476250"/>
          </a:xfrm>
          <a:prstGeom prst="rect">
            <a:avLst/>
          </a:prstGeom>
          <a:noFill/>
          <a:ln>
            <a:noFill/>
          </a:ln>
        </p:spPr>
      </p:pic>
      <p:pic>
        <p:nvPicPr>
          <p:cNvPr id="1932" name="Google Shape;1932;p45"/>
          <p:cNvPicPr preferRelativeResize="0"/>
          <p:nvPr/>
        </p:nvPicPr>
        <p:blipFill>
          <a:blip r:embed="rId4">
            <a:alphaModFix/>
          </a:blip>
          <a:stretch>
            <a:fillRect/>
          </a:stretch>
        </p:blipFill>
        <p:spPr>
          <a:xfrm rot="-2608747">
            <a:off x="6691732" y="7001746"/>
            <a:ext cx="476250" cy="476250"/>
          </a:xfrm>
          <a:prstGeom prst="rect">
            <a:avLst/>
          </a:prstGeom>
          <a:noFill/>
          <a:ln>
            <a:noFill/>
          </a:ln>
        </p:spPr>
      </p:pic>
      <p:pic>
        <p:nvPicPr>
          <p:cNvPr id="1933" name="Google Shape;1933;p45"/>
          <p:cNvPicPr preferRelativeResize="0"/>
          <p:nvPr/>
        </p:nvPicPr>
        <p:blipFill>
          <a:blip r:embed="rId4">
            <a:alphaModFix/>
          </a:blip>
          <a:stretch>
            <a:fillRect/>
          </a:stretch>
        </p:blipFill>
        <p:spPr>
          <a:xfrm rot="-2608747">
            <a:off x="6907182" y="7007467"/>
            <a:ext cx="476250" cy="476250"/>
          </a:xfrm>
          <a:prstGeom prst="rect">
            <a:avLst/>
          </a:prstGeom>
          <a:noFill/>
          <a:ln>
            <a:noFill/>
          </a:ln>
        </p:spPr>
      </p:pic>
      <p:pic>
        <p:nvPicPr>
          <p:cNvPr id="1934" name="Google Shape;1934;p45"/>
          <p:cNvPicPr preferRelativeResize="0"/>
          <p:nvPr/>
        </p:nvPicPr>
        <p:blipFill>
          <a:blip r:embed="rId4">
            <a:alphaModFix/>
          </a:blip>
          <a:stretch>
            <a:fillRect/>
          </a:stretch>
        </p:blipFill>
        <p:spPr>
          <a:xfrm rot="-2608747">
            <a:off x="7122632" y="7013187"/>
            <a:ext cx="476250" cy="476250"/>
          </a:xfrm>
          <a:prstGeom prst="rect">
            <a:avLst/>
          </a:prstGeom>
          <a:noFill/>
          <a:ln>
            <a:noFill/>
          </a:ln>
        </p:spPr>
      </p:pic>
      <p:pic>
        <p:nvPicPr>
          <p:cNvPr id="1935" name="Google Shape;1935;p45"/>
          <p:cNvPicPr preferRelativeResize="0"/>
          <p:nvPr/>
        </p:nvPicPr>
        <p:blipFill>
          <a:blip r:embed="rId4">
            <a:alphaModFix/>
          </a:blip>
          <a:stretch>
            <a:fillRect/>
          </a:stretch>
        </p:blipFill>
        <p:spPr>
          <a:xfrm rot="-2608747">
            <a:off x="7338083" y="7018907"/>
            <a:ext cx="476250" cy="476250"/>
          </a:xfrm>
          <a:prstGeom prst="rect">
            <a:avLst/>
          </a:prstGeom>
          <a:noFill/>
          <a:ln>
            <a:noFill/>
          </a:ln>
        </p:spPr>
      </p:pic>
      <p:pic>
        <p:nvPicPr>
          <p:cNvPr id="1936" name="Google Shape;1936;p45"/>
          <p:cNvPicPr preferRelativeResize="0"/>
          <p:nvPr/>
        </p:nvPicPr>
        <p:blipFill>
          <a:blip r:embed="rId4">
            <a:alphaModFix/>
          </a:blip>
          <a:stretch>
            <a:fillRect/>
          </a:stretch>
        </p:blipFill>
        <p:spPr>
          <a:xfrm rot="-2608747">
            <a:off x="7553533" y="7024627"/>
            <a:ext cx="476250" cy="476250"/>
          </a:xfrm>
          <a:prstGeom prst="rect">
            <a:avLst/>
          </a:prstGeom>
          <a:noFill/>
          <a:ln>
            <a:noFill/>
          </a:ln>
        </p:spPr>
      </p:pic>
      <p:pic>
        <p:nvPicPr>
          <p:cNvPr id="1937" name="Google Shape;1937;p45"/>
          <p:cNvPicPr preferRelativeResize="0"/>
          <p:nvPr/>
        </p:nvPicPr>
        <p:blipFill>
          <a:blip r:embed="rId4">
            <a:alphaModFix/>
          </a:blip>
          <a:stretch>
            <a:fillRect/>
          </a:stretch>
        </p:blipFill>
        <p:spPr>
          <a:xfrm rot="-2608747">
            <a:off x="7768983" y="7030348"/>
            <a:ext cx="476250" cy="476250"/>
          </a:xfrm>
          <a:prstGeom prst="rect">
            <a:avLst/>
          </a:prstGeom>
          <a:noFill/>
          <a:ln>
            <a:noFill/>
          </a:ln>
        </p:spPr>
      </p:pic>
      <p:pic>
        <p:nvPicPr>
          <p:cNvPr id="1938" name="Google Shape;1938;p45"/>
          <p:cNvPicPr preferRelativeResize="0"/>
          <p:nvPr/>
        </p:nvPicPr>
        <p:blipFill>
          <a:blip r:embed="rId4">
            <a:alphaModFix/>
          </a:blip>
          <a:stretch>
            <a:fillRect/>
          </a:stretch>
        </p:blipFill>
        <p:spPr>
          <a:xfrm rot="-2608747">
            <a:off x="7984433" y="7036068"/>
            <a:ext cx="476250" cy="476250"/>
          </a:xfrm>
          <a:prstGeom prst="rect">
            <a:avLst/>
          </a:prstGeom>
          <a:noFill/>
          <a:ln>
            <a:noFill/>
          </a:ln>
        </p:spPr>
      </p:pic>
      <p:pic>
        <p:nvPicPr>
          <p:cNvPr id="1939" name="Google Shape;1939;p45"/>
          <p:cNvPicPr preferRelativeResize="0"/>
          <p:nvPr/>
        </p:nvPicPr>
        <p:blipFill>
          <a:blip r:embed="rId4">
            <a:alphaModFix/>
          </a:blip>
          <a:stretch>
            <a:fillRect/>
          </a:stretch>
        </p:blipFill>
        <p:spPr>
          <a:xfrm rot="-2608747">
            <a:off x="8199884" y="7041788"/>
            <a:ext cx="476250" cy="476250"/>
          </a:xfrm>
          <a:prstGeom prst="rect">
            <a:avLst/>
          </a:prstGeom>
          <a:noFill/>
          <a:ln>
            <a:noFill/>
          </a:ln>
        </p:spPr>
      </p:pic>
      <p:pic>
        <p:nvPicPr>
          <p:cNvPr id="1940" name="Google Shape;1940;p45"/>
          <p:cNvPicPr preferRelativeResize="0"/>
          <p:nvPr/>
        </p:nvPicPr>
        <p:blipFill>
          <a:blip r:embed="rId4">
            <a:alphaModFix/>
          </a:blip>
          <a:stretch>
            <a:fillRect/>
          </a:stretch>
        </p:blipFill>
        <p:spPr>
          <a:xfrm rot="-2608747">
            <a:off x="8415334" y="7047509"/>
            <a:ext cx="476250" cy="476250"/>
          </a:xfrm>
          <a:prstGeom prst="rect">
            <a:avLst/>
          </a:prstGeom>
          <a:noFill/>
          <a:ln>
            <a:noFill/>
          </a:ln>
        </p:spPr>
      </p:pic>
      <p:pic>
        <p:nvPicPr>
          <p:cNvPr id="1941" name="Google Shape;1941;p45"/>
          <p:cNvPicPr preferRelativeResize="0"/>
          <p:nvPr/>
        </p:nvPicPr>
        <p:blipFill>
          <a:blip r:embed="rId4">
            <a:alphaModFix/>
          </a:blip>
          <a:stretch>
            <a:fillRect/>
          </a:stretch>
        </p:blipFill>
        <p:spPr>
          <a:xfrm rot="-2608747">
            <a:off x="8630784" y="7053229"/>
            <a:ext cx="476250" cy="476250"/>
          </a:xfrm>
          <a:prstGeom prst="rect">
            <a:avLst/>
          </a:prstGeom>
          <a:noFill/>
          <a:ln>
            <a:noFill/>
          </a:ln>
        </p:spPr>
      </p:pic>
      <p:pic>
        <p:nvPicPr>
          <p:cNvPr id="1942" name="Google Shape;1942;p45"/>
          <p:cNvPicPr preferRelativeResize="0"/>
          <p:nvPr/>
        </p:nvPicPr>
        <p:blipFill>
          <a:blip r:embed="rId4">
            <a:alphaModFix/>
          </a:blip>
          <a:stretch>
            <a:fillRect/>
          </a:stretch>
        </p:blipFill>
        <p:spPr>
          <a:xfrm rot="-2608747">
            <a:off x="8846234" y="7058949"/>
            <a:ext cx="476250" cy="476250"/>
          </a:xfrm>
          <a:prstGeom prst="rect">
            <a:avLst/>
          </a:prstGeom>
          <a:noFill/>
          <a:ln>
            <a:noFill/>
          </a:ln>
        </p:spPr>
      </p:pic>
      <p:pic>
        <p:nvPicPr>
          <p:cNvPr id="1943" name="Google Shape;1943;p45"/>
          <p:cNvPicPr preferRelativeResize="0"/>
          <p:nvPr/>
        </p:nvPicPr>
        <p:blipFill>
          <a:blip r:embed="rId4">
            <a:alphaModFix/>
          </a:blip>
          <a:stretch>
            <a:fillRect/>
          </a:stretch>
        </p:blipFill>
        <p:spPr>
          <a:xfrm rot="-2608747">
            <a:off x="85893" y="7123006"/>
            <a:ext cx="476250" cy="476250"/>
          </a:xfrm>
          <a:prstGeom prst="rect">
            <a:avLst/>
          </a:prstGeom>
          <a:noFill/>
          <a:ln>
            <a:noFill/>
          </a:ln>
        </p:spPr>
      </p:pic>
      <p:pic>
        <p:nvPicPr>
          <p:cNvPr id="1944" name="Google Shape;1944;p45"/>
          <p:cNvPicPr preferRelativeResize="0"/>
          <p:nvPr/>
        </p:nvPicPr>
        <p:blipFill>
          <a:blip r:embed="rId4">
            <a:alphaModFix/>
          </a:blip>
          <a:stretch>
            <a:fillRect/>
          </a:stretch>
        </p:blipFill>
        <p:spPr>
          <a:xfrm rot="-2608747">
            <a:off x="301343" y="7128726"/>
            <a:ext cx="476250" cy="476250"/>
          </a:xfrm>
          <a:prstGeom prst="rect">
            <a:avLst/>
          </a:prstGeom>
          <a:noFill/>
          <a:ln>
            <a:noFill/>
          </a:ln>
        </p:spPr>
      </p:pic>
      <p:pic>
        <p:nvPicPr>
          <p:cNvPr id="1945" name="Google Shape;1945;p45"/>
          <p:cNvPicPr preferRelativeResize="0"/>
          <p:nvPr/>
        </p:nvPicPr>
        <p:blipFill>
          <a:blip r:embed="rId4">
            <a:alphaModFix/>
          </a:blip>
          <a:stretch>
            <a:fillRect/>
          </a:stretch>
        </p:blipFill>
        <p:spPr>
          <a:xfrm rot="-2608747">
            <a:off x="516793" y="7134447"/>
            <a:ext cx="476250" cy="476250"/>
          </a:xfrm>
          <a:prstGeom prst="rect">
            <a:avLst/>
          </a:prstGeom>
          <a:noFill/>
          <a:ln>
            <a:noFill/>
          </a:ln>
        </p:spPr>
      </p:pic>
      <p:pic>
        <p:nvPicPr>
          <p:cNvPr id="1946" name="Google Shape;1946;p45"/>
          <p:cNvPicPr preferRelativeResize="0"/>
          <p:nvPr/>
        </p:nvPicPr>
        <p:blipFill>
          <a:blip r:embed="rId4">
            <a:alphaModFix/>
          </a:blip>
          <a:stretch>
            <a:fillRect/>
          </a:stretch>
        </p:blipFill>
        <p:spPr>
          <a:xfrm rot="-2608747">
            <a:off x="732243" y="7140167"/>
            <a:ext cx="476250" cy="476250"/>
          </a:xfrm>
          <a:prstGeom prst="rect">
            <a:avLst/>
          </a:prstGeom>
          <a:noFill/>
          <a:ln>
            <a:noFill/>
          </a:ln>
        </p:spPr>
      </p:pic>
      <p:pic>
        <p:nvPicPr>
          <p:cNvPr id="1947" name="Google Shape;1947;p45"/>
          <p:cNvPicPr preferRelativeResize="0"/>
          <p:nvPr/>
        </p:nvPicPr>
        <p:blipFill>
          <a:blip r:embed="rId4">
            <a:alphaModFix/>
          </a:blip>
          <a:stretch>
            <a:fillRect/>
          </a:stretch>
        </p:blipFill>
        <p:spPr>
          <a:xfrm rot="-2608747">
            <a:off x="947694" y="7145887"/>
            <a:ext cx="476250" cy="476250"/>
          </a:xfrm>
          <a:prstGeom prst="rect">
            <a:avLst/>
          </a:prstGeom>
          <a:noFill/>
          <a:ln>
            <a:noFill/>
          </a:ln>
        </p:spPr>
      </p:pic>
      <p:pic>
        <p:nvPicPr>
          <p:cNvPr id="1948" name="Google Shape;1948;p45"/>
          <p:cNvPicPr preferRelativeResize="0"/>
          <p:nvPr/>
        </p:nvPicPr>
        <p:blipFill>
          <a:blip r:embed="rId4">
            <a:alphaModFix/>
          </a:blip>
          <a:stretch>
            <a:fillRect/>
          </a:stretch>
        </p:blipFill>
        <p:spPr>
          <a:xfrm rot="-2608747">
            <a:off x="1163144" y="7151608"/>
            <a:ext cx="476250" cy="476250"/>
          </a:xfrm>
          <a:prstGeom prst="rect">
            <a:avLst/>
          </a:prstGeom>
          <a:noFill/>
          <a:ln>
            <a:noFill/>
          </a:ln>
        </p:spPr>
      </p:pic>
      <p:pic>
        <p:nvPicPr>
          <p:cNvPr id="1949" name="Google Shape;1949;p45"/>
          <p:cNvPicPr preferRelativeResize="0"/>
          <p:nvPr/>
        </p:nvPicPr>
        <p:blipFill>
          <a:blip r:embed="rId4">
            <a:alphaModFix/>
          </a:blip>
          <a:stretch>
            <a:fillRect/>
          </a:stretch>
        </p:blipFill>
        <p:spPr>
          <a:xfrm rot="-2608747">
            <a:off x="1378594" y="7157328"/>
            <a:ext cx="476250" cy="476250"/>
          </a:xfrm>
          <a:prstGeom prst="rect">
            <a:avLst/>
          </a:prstGeom>
          <a:noFill/>
          <a:ln>
            <a:noFill/>
          </a:ln>
        </p:spPr>
      </p:pic>
      <p:pic>
        <p:nvPicPr>
          <p:cNvPr id="1950" name="Google Shape;1950;p45"/>
          <p:cNvPicPr preferRelativeResize="0"/>
          <p:nvPr/>
        </p:nvPicPr>
        <p:blipFill>
          <a:blip r:embed="rId4">
            <a:alphaModFix/>
          </a:blip>
          <a:stretch>
            <a:fillRect/>
          </a:stretch>
        </p:blipFill>
        <p:spPr>
          <a:xfrm rot="-2608747">
            <a:off x="1594044" y="7163048"/>
            <a:ext cx="476250" cy="476250"/>
          </a:xfrm>
          <a:prstGeom prst="rect">
            <a:avLst/>
          </a:prstGeom>
          <a:noFill/>
          <a:ln>
            <a:noFill/>
          </a:ln>
        </p:spPr>
      </p:pic>
      <p:pic>
        <p:nvPicPr>
          <p:cNvPr id="1951" name="Google Shape;1951;p45"/>
          <p:cNvPicPr preferRelativeResize="0"/>
          <p:nvPr/>
        </p:nvPicPr>
        <p:blipFill>
          <a:blip r:embed="rId4">
            <a:alphaModFix/>
          </a:blip>
          <a:stretch>
            <a:fillRect/>
          </a:stretch>
        </p:blipFill>
        <p:spPr>
          <a:xfrm rot="-2608747">
            <a:off x="1809495" y="7168768"/>
            <a:ext cx="476250" cy="476250"/>
          </a:xfrm>
          <a:prstGeom prst="rect">
            <a:avLst/>
          </a:prstGeom>
          <a:noFill/>
          <a:ln>
            <a:noFill/>
          </a:ln>
        </p:spPr>
      </p:pic>
      <p:pic>
        <p:nvPicPr>
          <p:cNvPr id="1952" name="Google Shape;1952;p45"/>
          <p:cNvPicPr preferRelativeResize="0"/>
          <p:nvPr/>
        </p:nvPicPr>
        <p:blipFill>
          <a:blip r:embed="rId4">
            <a:alphaModFix/>
          </a:blip>
          <a:stretch>
            <a:fillRect/>
          </a:stretch>
        </p:blipFill>
        <p:spPr>
          <a:xfrm rot="-2608747">
            <a:off x="2024945" y="7174489"/>
            <a:ext cx="476250" cy="476250"/>
          </a:xfrm>
          <a:prstGeom prst="rect">
            <a:avLst/>
          </a:prstGeom>
          <a:noFill/>
          <a:ln>
            <a:noFill/>
          </a:ln>
        </p:spPr>
      </p:pic>
      <p:pic>
        <p:nvPicPr>
          <p:cNvPr id="1953" name="Google Shape;1953;p45"/>
          <p:cNvPicPr preferRelativeResize="0"/>
          <p:nvPr/>
        </p:nvPicPr>
        <p:blipFill>
          <a:blip r:embed="rId4">
            <a:alphaModFix/>
          </a:blip>
          <a:stretch>
            <a:fillRect/>
          </a:stretch>
        </p:blipFill>
        <p:spPr>
          <a:xfrm rot="-2608747">
            <a:off x="2240395" y="7180209"/>
            <a:ext cx="476250" cy="476250"/>
          </a:xfrm>
          <a:prstGeom prst="rect">
            <a:avLst/>
          </a:prstGeom>
          <a:noFill/>
          <a:ln>
            <a:noFill/>
          </a:ln>
        </p:spPr>
      </p:pic>
      <p:pic>
        <p:nvPicPr>
          <p:cNvPr id="1954" name="Google Shape;1954;p45"/>
          <p:cNvPicPr preferRelativeResize="0"/>
          <p:nvPr/>
        </p:nvPicPr>
        <p:blipFill>
          <a:blip r:embed="rId4">
            <a:alphaModFix/>
          </a:blip>
          <a:stretch>
            <a:fillRect/>
          </a:stretch>
        </p:blipFill>
        <p:spPr>
          <a:xfrm rot="-2608747">
            <a:off x="2455845" y="7185929"/>
            <a:ext cx="476250" cy="476250"/>
          </a:xfrm>
          <a:prstGeom prst="rect">
            <a:avLst/>
          </a:prstGeom>
          <a:noFill/>
          <a:ln>
            <a:noFill/>
          </a:ln>
        </p:spPr>
      </p:pic>
      <p:pic>
        <p:nvPicPr>
          <p:cNvPr id="1955" name="Google Shape;1955;p45"/>
          <p:cNvPicPr preferRelativeResize="0"/>
          <p:nvPr/>
        </p:nvPicPr>
        <p:blipFill>
          <a:blip r:embed="rId4">
            <a:alphaModFix/>
          </a:blip>
          <a:stretch>
            <a:fillRect/>
          </a:stretch>
        </p:blipFill>
        <p:spPr>
          <a:xfrm rot="-2608747">
            <a:off x="2671295" y="7191650"/>
            <a:ext cx="476250" cy="476250"/>
          </a:xfrm>
          <a:prstGeom prst="rect">
            <a:avLst/>
          </a:prstGeom>
          <a:noFill/>
          <a:ln>
            <a:noFill/>
          </a:ln>
        </p:spPr>
      </p:pic>
      <p:pic>
        <p:nvPicPr>
          <p:cNvPr id="1956" name="Google Shape;1956;p45"/>
          <p:cNvPicPr preferRelativeResize="0"/>
          <p:nvPr/>
        </p:nvPicPr>
        <p:blipFill>
          <a:blip r:embed="rId4">
            <a:alphaModFix/>
          </a:blip>
          <a:stretch>
            <a:fillRect/>
          </a:stretch>
        </p:blipFill>
        <p:spPr>
          <a:xfrm rot="-2608747">
            <a:off x="2886746" y="7197370"/>
            <a:ext cx="476250" cy="476250"/>
          </a:xfrm>
          <a:prstGeom prst="rect">
            <a:avLst/>
          </a:prstGeom>
          <a:noFill/>
          <a:ln>
            <a:noFill/>
          </a:ln>
        </p:spPr>
      </p:pic>
      <p:pic>
        <p:nvPicPr>
          <p:cNvPr id="1957" name="Google Shape;1957;p45"/>
          <p:cNvPicPr preferRelativeResize="0"/>
          <p:nvPr/>
        </p:nvPicPr>
        <p:blipFill>
          <a:blip r:embed="rId4">
            <a:alphaModFix/>
          </a:blip>
          <a:stretch>
            <a:fillRect/>
          </a:stretch>
        </p:blipFill>
        <p:spPr>
          <a:xfrm rot="-2608747">
            <a:off x="3102196" y="7203090"/>
            <a:ext cx="476250" cy="476250"/>
          </a:xfrm>
          <a:prstGeom prst="rect">
            <a:avLst/>
          </a:prstGeom>
          <a:noFill/>
          <a:ln>
            <a:noFill/>
          </a:ln>
        </p:spPr>
      </p:pic>
      <p:pic>
        <p:nvPicPr>
          <p:cNvPr id="1958" name="Google Shape;1958;p45"/>
          <p:cNvPicPr preferRelativeResize="0"/>
          <p:nvPr/>
        </p:nvPicPr>
        <p:blipFill>
          <a:blip r:embed="rId4">
            <a:alphaModFix/>
          </a:blip>
          <a:stretch>
            <a:fillRect/>
          </a:stretch>
        </p:blipFill>
        <p:spPr>
          <a:xfrm rot="-2608747">
            <a:off x="3317646" y="7208810"/>
            <a:ext cx="476250" cy="476250"/>
          </a:xfrm>
          <a:prstGeom prst="rect">
            <a:avLst/>
          </a:prstGeom>
          <a:noFill/>
          <a:ln>
            <a:noFill/>
          </a:ln>
        </p:spPr>
      </p:pic>
      <p:pic>
        <p:nvPicPr>
          <p:cNvPr id="1959" name="Google Shape;1959;p45"/>
          <p:cNvPicPr preferRelativeResize="0"/>
          <p:nvPr/>
        </p:nvPicPr>
        <p:blipFill>
          <a:blip r:embed="rId4">
            <a:alphaModFix/>
          </a:blip>
          <a:stretch>
            <a:fillRect/>
          </a:stretch>
        </p:blipFill>
        <p:spPr>
          <a:xfrm rot="-2608747">
            <a:off x="3533096" y="7214531"/>
            <a:ext cx="476250" cy="476250"/>
          </a:xfrm>
          <a:prstGeom prst="rect">
            <a:avLst/>
          </a:prstGeom>
          <a:noFill/>
          <a:ln>
            <a:noFill/>
          </a:ln>
        </p:spPr>
      </p:pic>
      <p:pic>
        <p:nvPicPr>
          <p:cNvPr id="1960" name="Google Shape;1960;p45"/>
          <p:cNvPicPr preferRelativeResize="0"/>
          <p:nvPr/>
        </p:nvPicPr>
        <p:blipFill>
          <a:blip r:embed="rId4">
            <a:alphaModFix/>
          </a:blip>
          <a:stretch>
            <a:fillRect/>
          </a:stretch>
        </p:blipFill>
        <p:spPr>
          <a:xfrm rot="-2608747">
            <a:off x="3748547" y="7220251"/>
            <a:ext cx="476250" cy="476250"/>
          </a:xfrm>
          <a:prstGeom prst="rect">
            <a:avLst/>
          </a:prstGeom>
          <a:noFill/>
          <a:ln>
            <a:noFill/>
          </a:ln>
        </p:spPr>
      </p:pic>
      <p:pic>
        <p:nvPicPr>
          <p:cNvPr id="1961" name="Google Shape;1961;p45"/>
          <p:cNvPicPr preferRelativeResize="0"/>
          <p:nvPr/>
        </p:nvPicPr>
        <p:blipFill>
          <a:blip r:embed="rId4">
            <a:alphaModFix/>
          </a:blip>
          <a:stretch>
            <a:fillRect/>
          </a:stretch>
        </p:blipFill>
        <p:spPr>
          <a:xfrm rot="-2608747">
            <a:off x="3963997" y="7225971"/>
            <a:ext cx="476250" cy="476250"/>
          </a:xfrm>
          <a:prstGeom prst="rect">
            <a:avLst/>
          </a:prstGeom>
          <a:noFill/>
          <a:ln>
            <a:noFill/>
          </a:ln>
        </p:spPr>
      </p:pic>
      <p:pic>
        <p:nvPicPr>
          <p:cNvPr id="1962" name="Google Shape;1962;p45"/>
          <p:cNvPicPr preferRelativeResize="0"/>
          <p:nvPr/>
        </p:nvPicPr>
        <p:blipFill>
          <a:blip r:embed="rId4">
            <a:alphaModFix/>
          </a:blip>
          <a:stretch>
            <a:fillRect/>
          </a:stretch>
        </p:blipFill>
        <p:spPr>
          <a:xfrm rot="-2608747">
            <a:off x="4179447" y="7231692"/>
            <a:ext cx="476250" cy="476250"/>
          </a:xfrm>
          <a:prstGeom prst="rect">
            <a:avLst/>
          </a:prstGeom>
          <a:noFill/>
          <a:ln>
            <a:noFill/>
          </a:ln>
        </p:spPr>
      </p:pic>
      <p:pic>
        <p:nvPicPr>
          <p:cNvPr id="1963" name="Google Shape;1963;p45"/>
          <p:cNvPicPr preferRelativeResize="0"/>
          <p:nvPr/>
        </p:nvPicPr>
        <p:blipFill>
          <a:blip r:embed="rId4">
            <a:alphaModFix/>
          </a:blip>
          <a:stretch>
            <a:fillRect/>
          </a:stretch>
        </p:blipFill>
        <p:spPr>
          <a:xfrm rot="-2608747">
            <a:off x="4394897" y="7237412"/>
            <a:ext cx="476250" cy="476250"/>
          </a:xfrm>
          <a:prstGeom prst="rect">
            <a:avLst/>
          </a:prstGeom>
          <a:noFill/>
          <a:ln>
            <a:noFill/>
          </a:ln>
        </p:spPr>
      </p:pic>
      <p:pic>
        <p:nvPicPr>
          <p:cNvPr id="1964" name="Google Shape;1964;p45"/>
          <p:cNvPicPr preferRelativeResize="0"/>
          <p:nvPr/>
        </p:nvPicPr>
        <p:blipFill>
          <a:blip r:embed="rId4">
            <a:alphaModFix/>
          </a:blip>
          <a:stretch>
            <a:fillRect/>
          </a:stretch>
        </p:blipFill>
        <p:spPr>
          <a:xfrm rot="-2608747">
            <a:off x="4610347" y="7243132"/>
            <a:ext cx="476250" cy="476250"/>
          </a:xfrm>
          <a:prstGeom prst="rect">
            <a:avLst/>
          </a:prstGeom>
          <a:noFill/>
          <a:ln>
            <a:noFill/>
          </a:ln>
        </p:spPr>
      </p:pic>
      <p:pic>
        <p:nvPicPr>
          <p:cNvPr id="1965" name="Google Shape;1965;p45"/>
          <p:cNvPicPr preferRelativeResize="0"/>
          <p:nvPr/>
        </p:nvPicPr>
        <p:blipFill>
          <a:blip r:embed="rId4">
            <a:alphaModFix/>
          </a:blip>
          <a:stretch>
            <a:fillRect/>
          </a:stretch>
        </p:blipFill>
        <p:spPr>
          <a:xfrm rot="-2608747">
            <a:off x="4825798" y="7248852"/>
            <a:ext cx="476250" cy="476250"/>
          </a:xfrm>
          <a:prstGeom prst="rect">
            <a:avLst/>
          </a:prstGeom>
          <a:noFill/>
          <a:ln>
            <a:noFill/>
          </a:ln>
        </p:spPr>
      </p:pic>
      <p:pic>
        <p:nvPicPr>
          <p:cNvPr id="1966" name="Google Shape;1966;p45"/>
          <p:cNvPicPr preferRelativeResize="0"/>
          <p:nvPr/>
        </p:nvPicPr>
        <p:blipFill>
          <a:blip r:embed="rId4">
            <a:alphaModFix/>
          </a:blip>
          <a:stretch>
            <a:fillRect/>
          </a:stretch>
        </p:blipFill>
        <p:spPr>
          <a:xfrm rot="-2608747">
            <a:off x="5041248" y="7254573"/>
            <a:ext cx="476250" cy="476250"/>
          </a:xfrm>
          <a:prstGeom prst="rect">
            <a:avLst/>
          </a:prstGeom>
          <a:noFill/>
          <a:ln>
            <a:noFill/>
          </a:ln>
        </p:spPr>
      </p:pic>
      <p:pic>
        <p:nvPicPr>
          <p:cNvPr id="1967" name="Google Shape;1967;p45"/>
          <p:cNvPicPr preferRelativeResize="0"/>
          <p:nvPr/>
        </p:nvPicPr>
        <p:blipFill>
          <a:blip r:embed="rId4">
            <a:alphaModFix/>
          </a:blip>
          <a:stretch>
            <a:fillRect/>
          </a:stretch>
        </p:blipFill>
        <p:spPr>
          <a:xfrm rot="-2608747">
            <a:off x="5256698" y="7260293"/>
            <a:ext cx="476250" cy="476250"/>
          </a:xfrm>
          <a:prstGeom prst="rect">
            <a:avLst/>
          </a:prstGeom>
          <a:noFill/>
          <a:ln>
            <a:noFill/>
          </a:ln>
        </p:spPr>
      </p:pic>
      <p:pic>
        <p:nvPicPr>
          <p:cNvPr id="1968" name="Google Shape;1968;p45"/>
          <p:cNvPicPr preferRelativeResize="0"/>
          <p:nvPr/>
        </p:nvPicPr>
        <p:blipFill>
          <a:blip r:embed="rId4">
            <a:alphaModFix/>
          </a:blip>
          <a:stretch>
            <a:fillRect/>
          </a:stretch>
        </p:blipFill>
        <p:spPr>
          <a:xfrm rot="-2608747">
            <a:off x="5472148" y="7266013"/>
            <a:ext cx="476250" cy="476250"/>
          </a:xfrm>
          <a:prstGeom prst="rect">
            <a:avLst/>
          </a:prstGeom>
          <a:noFill/>
          <a:ln>
            <a:noFill/>
          </a:ln>
        </p:spPr>
      </p:pic>
      <p:pic>
        <p:nvPicPr>
          <p:cNvPr id="1969" name="Google Shape;1969;p45"/>
          <p:cNvPicPr preferRelativeResize="0"/>
          <p:nvPr/>
        </p:nvPicPr>
        <p:blipFill>
          <a:blip r:embed="rId4">
            <a:alphaModFix/>
          </a:blip>
          <a:stretch>
            <a:fillRect/>
          </a:stretch>
        </p:blipFill>
        <p:spPr>
          <a:xfrm rot="-2608747">
            <a:off x="5687599" y="7271734"/>
            <a:ext cx="476250" cy="476250"/>
          </a:xfrm>
          <a:prstGeom prst="rect">
            <a:avLst/>
          </a:prstGeom>
          <a:noFill/>
          <a:ln>
            <a:noFill/>
          </a:ln>
        </p:spPr>
      </p:pic>
      <p:pic>
        <p:nvPicPr>
          <p:cNvPr id="1970" name="Google Shape;1970;p45"/>
          <p:cNvPicPr preferRelativeResize="0"/>
          <p:nvPr/>
        </p:nvPicPr>
        <p:blipFill>
          <a:blip r:embed="rId4">
            <a:alphaModFix/>
          </a:blip>
          <a:stretch>
            <a:fillRect/>
          </a:stretch>
        </p:blipFill>
        <p:spPr>
          <a:xfrm rot="-2608747">
            <a:off x="5903049" y="7277454"/>
            <a:ext cx="476250" cy="476250"/>
          </a:xfrm>
          <a:prstGeom prst="rect">
            <a:avLst/>
          </a:prstGeom>
          <a:noFill/>
          <a:ln>
            <a:noFill/>
          </a:ln>
        </p:spPr>
      </p:pic>
      <p:pic>
        <p:nvPicPr>
          <p:cNvPr id="1971" name="Google Shape;1971;p45"/>
          <p:cNvPicPr preferRelativeResize="0"/>
          <p:nvPr/>
        </p:nvPicPr>
        <p:blipFill>
          <a:blip r:embed="rId4">
            <a:alphaModFix/>
          </a:blip>
          <a:stretch>
            <a:fillRect/>
          </a:stretch>
        </p:blipFill>
        <p:spPr>
          <a:xfrm rot="-2608747">
            <a:off x="6118499" y="7283174"/>
            <a:ext cx="476250" cy="476250"/>
          </a:xfrm>
          <a:prstGeom prst="rect">
            <a:avLst/>
          </a:prstGeom>
          <a:noFill/>
          <a:ln>
            <a:noFill/>
          </a:ln>
        </p:spPr>
      </p:pic>
      <p:pic>
        <p:nvPicPr>
          <p:cNvPr id="1972" name="Google Shape;1972;p45"/>
          <p:cNvPicPr preferRelativeResize="0"/>
          <p:nvPr/>
        </p:nvPicPr>
        <p:blipFill>
          <a:blip r:embed="rId4">
            <a:alphaModFix/>
          </a:blip>
          <a:stretch>
            <a:fillRect/>
          </a:stretch>
        </p:blipFill>
        <p:spPr>
          <a:xfrm rot="-2608747">
            <a:off x="6333949" y="7288894"/>
            <a:ext cx="476250" cy="476250"/>
          </a:xfrm>
          <a:prstGeom prst="rect">
            <a:avLst/>
          </a:prstGeom>
          <a:noFill/>
          <a:ln>
            <a:noFill/>
          </a:ln>
        </p:spPr>
      </p:pic>
      <p:pic>
        <p:nvPicPr>
          <p:cNvPr id="1973" name="Google Shape;1973;p45"/>
          <p:cNvPicPr preferRelativeResize="0"/>
          <p:nvPr/>
        </p:nvPicPr>
        <p:blipFill>
          <a:blip r:embed="rId4">
            <a:alphaModFix/>
          </a:blip>
          <a:stretch>
            <a:fillRect/>
          </a:stretch>
        </p:blipFill>
        <p:spPr>
          <a:xfrm rot="-2608747">
            <a:off x="6549399" y="7294615"/>
            <a:ext cx="476250" cy="476250"/>
          </a:xfrm>
          <a:prstGeom prst="rect">
            <a:avLst/>
          </a:prstGeom>
          <a:noFill/>
          <a:ln>
            <a:noFill/>
          </a:ln>
        </p:spPr>
      </p:pic>
      <p:pic>
        <p:nvPicPr>
          <p:cNvPr id="1974" name="Google Shape;1974;p45"/>
          <p:cNvPicPr preferRelativeResize="0"/>
          <p:nvPr/>
        </p:nvPicPr>
        <p:blipFill>
          <a:blip r:embed="rId4">
            <a:alphaModFix/>
          </a:blip>
          <a:stretch>
            <a:fillRect/>
          </a:stretch>
        </p:blipFill>
        <p:spPr>
          <a:xfrm rot="-2608747">
            <a:off x="6764850" y="7300335"/>
            <a:ext cx="476250" cy="476250"/>
          </a:xfrm>
          <a:prstGeom prst="rect">
            <a:avLst/>
          </a:prstGeom>
          <a:noFill/>
          <a:ln>
            <a:noFill/>
          </a:ln>
        </p:spPr>
      </p:pic>
      <p:pic>
        <p:nvPicPr>
          <p:cNvPr id="1975" name="Google Shape;1975;p45"/>
          <p:cNvPicPr preferRelativeResize="0"/>
          <p:nvPr/>
        </p:nvPicPr>
        <p:blipFill>
          <a:blip r:embed="rId4">
            <a:alphaModFix/>
          </a:blip>
          <a:stretch>
            <a:fillRect/>
          </a:stretch>
        </p:blipFill>
        <p:spPr>
          <a:xfrm rot="-2608747">
            <a:off x="6980300" y="7306055"/>
            <a:ext cx="476250" cy="476250"/>
          </a:xfrm>
          <a:prstGeom prst="rect">
            <a:avLst/>
          </a:prstGeom>
          <a:noFill/>
          <a:ln>
            <a:noFill/>
          </a:ln>
        </p:spPr>
      </p:pic>
      <p:pic>
        <p:nvPicPr>
          <p:cNvPr id="1976" name="Google Shape;1976;p45"/>
          <p:cNvPicPr preferRelativeResize="0"/>
          <p:nvPr/>
        </p:nvPicPr>
        <p:blipFill>
          <a:blip r:embed="rId4">
            <a:alphaModFix/>
          </a:blip>
          <a:stretch>
            <a:fillRect/>
          </a:stretch>
        </p:blipFill>
        <p:spPr>
          <a:xfrm rot="-2608747">
            <a:off x="7195750" y="7311776"/>
            <a:ext cx="476250" cy="476250"/>
          </a:xfrm>
          <a:prstGeom prst="rect">
            <a:avLst/>
          </a:prstGeom>
          <a:noFill/>
          <a:ln>
            <a:noFill/>
          </a:ln>
        </p:spPr>
      </p:pic>
      <p:pic>
        <p:nvPicPr>
          <p:cNvPr id="1977" name="Google Shape;1977;p45"/>
          <p:cNvPicPr preferRelativeResize="0"/>
          <p:nvPr/>
        </p:nvPicPr>
        <p:blipFill>
          <a:blip r:embed="rId4">
            <a:alphaModFix/>
          </a:blip>
          <a:stretch>
            <a:fillRect/>
          </a:stretch>
        </p:blipFill>
        <p:spPr>
          <a:xfrm rot="-2608747">
            <a:off x="7411200" y="7317496"/>
            <a:ext cx="476250" cy="476250"/>
          </a:xfrm>
          <a:prstGeom prst="rect">
            <a:avLst/>
          </a:prstGeom>
          <a:noFill/>
          <a:ln>
            <a:noFill/>
          </a:ln>
        </p:spPr>
      </p:pic>
      <p:pic>
        <p:nvPicPr>
          <p:cNvPr id="1978" name="Google Shape;1978;p45"/>
          <p:cNvPicPr preferRelativeResize="0"/>
          <p:nvPr/>
        </p:nvPicPr>
        <p:blipFill>
          <a:blip r:embed="rId4">
            <a:alphaModFix/>
          </a:blip>
          <a:stretch>
            <a:fillRect/>
          </a:stretch>
        </p:blipFill>
        <p:spPr>
          <a:xfrm rot="-2608747">
            <a:off x="7626651" y="7323216"/>
            <a:ext cx="476250" cy="476250"/>
          </a:xfrm>
          <a:prstGeom prst="rect">
            <a:avLst/>
          </a:prstGeom>
          <a:noFill/>
          <a:ln>
            <a:noFill/>
          </a:ln>
        </p:spPr>
      </p:pic>
      <p:pic>
        <p:nvPicPr>
          <p:cNvPr id="1979" name="Google Shape;1979;p45"/>
          <p:cNvPicPr preferRelativeResize="0"/>
          <p:nvPr/>
        </p:nvPicPr>
        <p:blipFill>
          <a:blip r:embed="rId4">
            <a:alphaModFix/>
          </a:blip>
          <a:stretch>
            <a:fillRect/>
          </a:stretch>
        </p:blipFill>
        <p:spPr>
          <a:xfrm rot="-2608747">
            <a:off x="7842101" y="7328936"/>
            <a:ext cx="476250" cy="476250"/>
          </a:xfrm>
          <a:prstGeom prst="rect">
            <a:avLst/>
          </a:prstGeom>
          <a:noFill/>
          <a:ln>
            <a:noFill/>
          </a:ln>
        </p:spPr>
      </p:pic>
      <p:pic>
        <p:nvPicPr>
          <p:cNvPr id="1980" name="Google Shape;1980;p45"/>
          <p:cNvPicPr preferRelativeResize="0"/>
          <p:nvPr/>
        </p:nvPicPr>
        <p:blipFill>
          <a:blip r:embed="rId4">
            <a:alphaModFix/>
          </a:blip>
          <a:stretch>
            <a:fillRect/>
          </a:stretch>
        </p:blipFill>
        <p:spPr>
          <a:xfrm rot="-2608747">
            <a:off x="8057551" y="7334657"/>
            <a:ext cx="476250" cy="476250"/>
          </a:xfrm>
          <a:prstGeom prst="rect">
            <a:avLst/>
          </a:prstGeom>
          <a:noFill/>
          <a:ln>
            <a:noFill/>
          </a:ln>
        </p:spPr>
      </p:pic>
      <p:pic>
        <p:nvPicPr>
          <p:cNvPr id="1981" name="Google Shape;1981;p45"/>
          <p:cNvPicPr preferRelativeResize="0"/>
          <p:nvPr/>
        </p:nvPicPr>
        <p:blipFill>
          <a:blip r:embed="rId4">
            <a:alphaModFix/>
          </a:blip>
          <a:stretch>
            <a:fillRect/>
          </a:stretch>
        </p:blipFill>
        <p:spPr>
          <a:xfrm rot="-2608747">
            <a:off x="8273001" y="7340377"/>
            <a:ext cx="476250" cy="476250"/>
          </a:xfrm>
          <a:prstGeom prst="rect">
            <a:avLst/>
          </a:prstGeom>
          <a:noFill/>
          <a:ln>
            <a:noFill/>
          </a:ln>
        </p:spPr>
      </p:pic>
      <p:pic>
        <p:nvPicPr>
          <p:cNvPr id="1982" name="Google Shape;1982;p45"/>
          <p:cNvPicPr preferRelativeResize="0"/>
          <p:nvPr/>
        </p:nvPicPr>
        <p:blipFill>
          <a:blip r:embed="rId4">
            <a:alphaModFix/>
          </a:blip>
          <a:stretch>
            <a:fillRect/>
          </a:stretch>
        </p:blipFill>
        <p:spPr>
          <a:xfrm rot="-2608747">
            <a:off x="8488451" y="7346097"/>
            <a:ext cx="476250" cy="476250"/>
          </a:xfrm>
          <a:prstGeom prst="rect">
            <a:avLst/>
          </a:prstGeom>
          <a:noFill/>
          <a:ln>
            <a:noFill/>
          </a:ln>
        </p:spPr>
      </p:pic>
      <p:pic>
        <p:nvPicPr>
          <p:cNvPr id="1983" name="Google Shape;1983;p45"/>
          <p:cNvPicPr preferRelativeResize="0"/>
          <p:nvPr/>
        </p:nvPicPr>
        <p:blipFill>
          <a:blip r:embed="rId4">
            <a:alphaModFix/>
          </a:blip>
          <a:stretch>
            <a:fillRect/>
          </a:stretch>
        </p:blipFill>
        <p:spPr>
          <a:xfrm rot="-2608747">
            <a:off x="8703902" y="7351818"/>
            <a:ext cx="476250" cy="476250"/>
          </a:xfrm>
          <a:prstGeom prst="rect">
            <a:avLst/>
          </a:prstGeom>
          <a:noFill/>
          <a:ln>
            <a:noFill/>
          </a:ln>
        </p:spPr>
      </p:pic>
      <p:pic>
        <p:nvPicPr>
          <p:cNvPr id="1984" name="Google Shape;1984;p45"/>
          <p:cNvPicPr preferRelativeResize="0"/>
          <p:nvPr/>
        </p:nvPicPr>
        <p:blipFill>
          <a:blip r:embed="rId4">
            <a:alphaModFix/>
          </a:blip>
          <a:stretch>
            <a:fillRect/>
          </a:stretch>
        </p:blipFill>
        <p:spPr>
          <a:xfrm rot="-2608747">
            <a:off x="8919352" y="7357538"/>
            <a:ext cx="476250" cy="476250"/>
          </a:xfrm>
          <a:prstGeom prst="rect">
            <a:avLst/>
          </a:prstGeom>
          <a:noFill/>
          <a:ln>
            <a:noFill/>
          </a:ln>
        </p:spPr>
      </p:pic>
      <p:pic>
        <p:nvPicPr>
          <p:cNvPr id="1985" name="Google Shape;1985;p45"/>
          <p:cNvPicPr preferRelativeResize="0"/>
          <p:nvPr/>
        </p:nvPicPr>
        <p:blipFill>
          <a:blip r:embed="rId4">
            <a:alphaModFix/>
          </a:blip>
          <a:stretch>
            <a:fillRect/>
          </a:stretch>
        </p:blipFill>
        <p:spPr>
          <a:xfrm rot="-2608747">
            <a:off x="9134802" y="7363258"/>
            <a:ext cx="476250" cy="476250"/>
          </a:xfrm>
          <a:prstGeom prst="rect">
            <a:avLst/>
          </a:prstGeom>
          <a:noFill/>
          <a:ln>
            <a:noFill/>
          </a:ln>
        </p:spPr>
      </p:pic>
      <p:pic>
        <p:nvPicPr>
          <p:cNvPr id="1986" name="Google Shape;1986;p45"/>
          <p:cNvPicPr preferRelativeResize="0"/>
          <p:nvPr/>
        </p:nvPicPr>
        <p:blipFill>
          <a:blip r:embed="rId4">
            <a:alphaModFix/>
          </a:blip>
          <a:stretch>
            <a:fillRect/>
          </a:stretch>
        </p:blipFill>
        <p:spPr>
          <a:xfrm rot="-2608747">
            <a:off x="318294" y="7450741"/>
            <a:ext cx="476250" cy="476250"/>
          </a:xfrm>
          <a:prstGeom prst="rect">
            <a:avLst/>
          </a:prstGeom>
          <a:noFill/>
          <a:ln>
            <a:noFill/>
          </a:ln>
        </p:spPr>
      </p:pic>
      <p:pic>
        <p:nvPicPr>
          <p:cNvPr id="1987" name="Google Shape;1987;p45"/>
          <p:cNvPicPr preferRelativeResize="0"/>
          <p:nvPr/>
        </p:nvPicPr>
        <p:blipFill>
          <a:blip r:embed="rId4">
            <a:alphaModFix/>
          </a:blip>
          <a:stretch>
            <a:fillRect/>
          </a:stretch>
        </p:blipFill>
        <p:spPr>
          <a:xfrm rot="-2608747">
            <a:off x="533744" y="7456461"/>
            <a:ext cx="476250" cy="476250"/>
          </a:xfrm>
          <a:prstGeom prst="rect">
            <a:avLst/>
          </a:prstGeom>
          <a:noFill/>
          <a:ln>
            <a:noFill/>
          </a:ln>
        </p:spPr>
      </p:pic>
      <p:pic>
        <p:nvPicPr>
          <p:cNvPr id="1988" name="Google Shape;1988;p45"/>
          <p:cNvPicPr preferRelativeResize="0"/>
          <p:nvPr/>
        </p:nvPicPr>
        <p:blipFill>
          <a:blip r:embed="rId4">
            <a:alphaModFix/>
          </a:blip>
          <a:stretch>
            <a:fillRect/>
          </a:stretch>
        </p:blipFill>
        <p:spPr>
          <a:xfrm rot="-2608747">
            <a:off x="749194" y="7462181"/>
            <a:ext cx="476250" cy="476250"/>
          </a:xfrm>
          <a:prstGeom prst="rect">
            <a:avLst/>
          </a:prstGeom>
          <a:noFill/>
          <a:ln>
            <a:noFill/>
          </a:ln>
        </p:spPr>
      </p:pic>
      <p:pic>
        <p:nvPicPr>
          <p:cNvPr id="1989" name="Google Shape;1989;p45"/>
          <p:cNvPicPr preferRelativeResize="0"/>
          <p:nvPr/>
        </p:nvPicPr>
        <p:blipFill>
          <a:blip r:embed="rId4">
            <a:alphaModFix/>
          </a:blip>
          <a:stretch>
            <a:fillRect/>
          </a:stretch>
        </p:blipFill>
        <p:spPr>
          <a:xfrm rot="-2608747">
            <a:off x="964644" y="7467901"/>
            <a:ext cx="476250" cy="476250"/>
          </a:xfrm>
          <a:prstGeom prst="rect">
            <a:avLst/>
          </a:prstGeom>
          <a:noFill/>
          <a:ln>
            <a:noFill/>
          </a:ln>
        </p:spPr>
      </p:pic>
      <p:pic>
        <p:nvPicPr>
          <p:cNvPr id="1990" name="Google Shape;1990;p45"/>
          <p:cNvPicPr preferRelativeResize="0"/>
          <p:nvPr/>
        </p:nvPicPr>
        <p:blipFill>
          <a:blip r:embed="rId4">
            <a:alphaModFix/>
          </a:blip>
          <a:stretch>
            <a:fillRect/>
          </a:stretch>
        </p:blipFill>
        <p:spPr>
          <a:xfrm rot="-2608747">
            <a:off x="1180094" y="7473622"/>
            <a:ext cx="476250" cy="476250"/>
          </a:xfrm>
          <a:prstGeom prst="rect">
            <a:avLst/>
          </a:prstGeom>
          <a:noFill/>
          <a:ln>
            <a:noFill/>
          </a:ln>
        </p:spPr>
      </p:pic>
      <p:pic>
        <p:nvPicPr>
          <p:cNvPr id="1991" name="Google Shape;1991;p45"/>
          <p:cNvPicPr preferRelativeResize="0"/>
          <p:nvPr/>
        </p:nvPicPr>
        <p:blipFill>
          <a:blip r:embed="rId4">
            <a:alphaModFix/>
          </a:blip>
          <a:stretch>
            <a:fillRect/>
          </a:stretch>
        </p:blipFill>
        <p:spPr>
          <a:xfrm rot="-2608747">
            <a:off x="1395545" y="7479342"/>
            <a:ext cx="476250" cy="476250"/>
          </a:xfrm>
          <a:prstGeom prst="rect">
            <a:avLst/>
          </a:prstGeom>
          <a:noFill/>
          <a:ln>
            <a:noFill/>
          </a:ln>
        </p:spPr>
      </p:pic>
      <p:pic>
        <p:nvPicPr>
          <p:cNvPr id="1992" name="Google Shape;1992;p45"/>
          <p:cNvPicPr preferRelativeResize="0"/>
          <p:nvPr/>
        </p:nvPicPr>
        <p:blipFill>
          <a:blip r:embed="rId4">
            <a:alphaModFix/>
          </a:blip>
          <a:stretch>
            <a:fillRect/>
          </a:stretch>
        </p:blipFill>
        <p:spPr>
          <a:xfrm rot="-2608747">
            <a:off x="1610995" y="7485062"/>
            <a:ext cx="476250" cy="476250"/>
          </a:xfrm>
          <a:prstGeom prst="rect">
            <a:avLst/>
          </a:prstGeom>
          <a:noFill/>
          <a:ln>
            <a:noFill/>
          </a:ln>
        </p:spPr>
      </p:pic>
      <p:pic>
        <p:nvPicPr>
          <p:cNvPr id="1993" name="Google Shape;1993;p45"/>
          <p:cNvPicPr preferRelativeResize="0"/>
          <p:nvPr/>
        </p:nvPicPr>
        <p:blipFill>
          <a:blip r:embed="rId4">
            <a:alphaModFix/>
          </a:blip>
          <a:stretch>
            <a:fillRect/>
          </a:stretch>
        </p:blipFill>
        <p:spPr>
          <a:xfrm rot="-2608747">
            <a:off x="1826445" y="7490783"/>
            <a:ext cx="476250" cy="476250"/>
          </a:xfrm>
          <a:prstGeom prst="rect">
            <a:avLst/>
          </a:prstGeom>
          <a:noFill/>
          <a:ln>
            <a:noFill/>
          </a:ln>
        </p:spPr>
      </p:pic>
      <p:pic>
        <p:nvPicPr>
          <p:cNvPr id="1994" name="Google Shape;1994;p45"/>
          <p:cNvPicPr preferRelativeResize="0"/>
          <p:nvPr/>
        </p:nvPicPr>
        <p:blipFill>
          <a:blip r:embed="rId4">
            <a:alphaModFix/>
          </a:blip>
          <a:stretch>
            <a:fillRect/>
          </a:stretch>
        </p:blipFill>
        <p:spPr>
          <a:xfrm rot="-2608747">
            <a:off x="2041895" y="7496503"/>
            <a:ext cx="476250" cy="476250"/>
          </a:xfrm>
          <a:prstGeom prst="rect">
            <a:avLst/>
          </a:prstGeom>
          <a:noFill/>
          <a:ln>
            <a:noFill/>
          </a:ln>
        </p:spPr>
      </p:pic>
      <p:pic>
        <p:nvPicPr>
          <p:cNvPr id="1995" name="Google Shape;1995;p45"/>
          <p:cNvPicPr preferRelativeResize="0"/>
          <p:nvPr/>
        </p:nvPicPr>
        <p:blipFill>
          <a:blip r:embed="rId4">
            <a:alphaModFix/>
          </a:blip>
          <a:stretch>
            <a:fillRect/>
          </a:stretch>
        </p:blipFill>
        <p:spPr>
          <a:xfrm rot="-2608747">
            <a:off x="2257346" y="7502223"/>
            <a:ext cx="476250" cy="476250"/>
          </a:xfrm>
          <a:prstGeom prst="rect">
            <a:avLst/>
          </a:prstGeom>
          <a:noFill/>
          <a:ln>
            <a:noFill/>
          </a:ln>
        </p:spPr>
      </p:pic>
      <p:pic>
        <p:nvPicPr>
          <p:cNvPr id="1996" name="Google Shape;1996;p45"/>
          <p:cNvPicPr preferRelativeResize="0"/>
          <p:nvPr/>
        </p:nvPicPr>
        <p:blipFill>
          <a:blip r:embed="rId4">
            <a:alphaModFix/>
          </a:blip>
          <a:stretch>
            <a:fillRect/>
          </a:stretch>
        </p:blipFill>
        <p:spPr>
          <a:xfrm rot="-2608747">
            <a:off x="2472796" y="7507943"/>
            <a:ext cx="476250" cy="476250"/>
          </a:xfrm>
          <a:prstGeom prst="rect">
            <a:avLst/>
          </a:prstGeom>
          <a:noFill/>
          <a:ln>
            <a:noFill/>
          </a:ln>
        </p:spPr>
      </p:pic>
      <p:pic>
        <p:nvPicPr>
          <p:cNvPr id="1997" name="Google Shape;1997;p45"/>
          <p:cNvPicPr preferRelativeResize="0"/>
          <p:nvPr/>
        </p:nvPicPr>
        <p:blipFill>
          <a:blip r:embed="rId4">
            <a:alphaModFix/>
          </a:blip>
          <a:stretch>
            <a:fillRect/>
          </a:stretch>
        </p:blipFill>
        <p:spPr>
          <a:xfrm rot="-2608747">
            <a:off x="2688246" y="7513664"/>
            <a:ext cx="476250" cy="476250"/>
          </a:xfrm>
          <a:prstGeom prst="rect">
            <a:avLst/>
          </a:prstGeom>
          <a:noFill/>
          <a:ln>
            <a:noFill/>
          </a:ln>
        </p:spPr>
      </p:pic>
      <p:pic>
        <p:nvPicPr>
          <p:cNvPr id="1998" name="Google Shape;1998;p45"/>
          <p:cNvPicPr preferRelativeResize="0"/>
          <p:nvPr/>
        </p:nvPicPr>
        <p:blipFill>
          <a:blip r:embed="rId4">
            <a:alphaModFix/>
          </a:blip>
          <a:stretch>
            <a:fillRect/>
          </a:stretch>
        </p:blipFill>
        <p:spPr>
          <a:xfrm rot="-2608747">
            <a:off x="2903696" y="7519384"/>
            <a:ext cx="476250" cy="476250"/>
          </a:xfrm>
          <a:prstGeom prst="rect">
            <a:avLst/>
          </a:prstGeom>
          <a:noFill/>
          <a:ln>
            <a:noFill/>
          </a:ln>
        </p:spPr>
      </p:pic>
      <p:pic>
        <p:nvPicPr>
          <p:cNvPr id="1999" name="Google Shape;1999;p45"/>
          <p:cNvPicPr preferRelativeResize="0"/>
          <p:nvPr/>
        </p:nvPicPr>
        <p:blipFill>
          <a:blip r:embed="rId4">
            <a:alphaModFix/>
          </a:blip>
          <a:stretch>
            <a:fillRect/>
          </a:stretch>
        </p:blipFill>
        <p:spPr>
          <a:xfrm rot="-2608747">
            <a:off x="3119146" y="7525104"/>
            <a:ext cx="476250" cy="476250"/>
          </a:xfrm>
          <a:prstGeom prst="rect">
            <a:avLst/>
          </a:prstGeom>
          <a:noFill/>
          <a:ln>
            <a:noFill/>
          </a:ln>
        </p:spPr>
      </p:pic>
      <p:pic>
        <p:nvPicPr>
          <p:cNvPr id="2000" name="Google Shape;2000;p45"/>
          <p:cNvPicPr preferRelativeResize="0"/>
          <p:nvPr/>
        </p:nvPicPr>
        <p:blipFill>
          <a:blip r:embed="rId4">
            <a:alphaModFix/>
          </a:blip>
          <a:stretch>
            <a:fillRect/>
          </a:stretch>
        </p:blipFill>
        <p:spPr>
          <a:xfrm rot="-2608747">
            <a:off x="3334597" y="7530825"/>
            <a:ext cx="476250" cy="476250"/>
          </a:xfrm>
          <a:prstGeom prst="rect">
            <a:avLst/>
          </a:prstGeom>
          <a:noFill/>
          <a:ln>
            <a:noFill/>
          </a:ln>
        </p:spPr>
      </p:pic>
      <p:pic>
        <p:nvPicPr>
          <p:cNvPr id="2001" name="Google Shape;2001;p45"/>
          <p:cNvPicPr preferRelativeResize="0"/>
          <p:nvPr/>
        </p:nvPicPr>
        <p:blipFill>
          <a:blip r:embed="rId4">
            <a:alphaModFix/>
          </a:blip>
          <a:stretch>
            <a:fillRect/>
          </a:stretch>
        </p:blipFill>
        <p:spPr>
          <a:xfrm rot="-2608747">
            <a:off x="3550047" y="7536545"/>
            <a:ext cx="476250" cy="476250"/>
          </a:xfrm>
          <a:prstGeom prst="rect">
            <a:avLst/>
          </a:prstGeom>
          <a:noFill/>
          <a:ln>
            <a:noFill/>
          </a:ln>
        </p:spPr>
      </p:pic>
      <p:pic>
        <p:nvPicPr>
          <p:cNvPr id="2002" name="Google Shape;2002;p45"/>
          <p:cNvPicPr preferRelativeResize="0"/>
          <p:nvPr/>
        </p:nvPicPr>
        <p:blipFill>
          <a:blip r:embed="rId4">
            <a:alphaModFix/>
          </a:blip>
          <a:stretch>
            <a:fillRect/>
          </a:stretch>
        </p:blipFill>
        <p:spPr>
          <a:xfrm rot="-2608747">
            <a:off x="3765497" y="7542265"/>
            <a:ext cx="476250" cy="476250"/>
          </a:xfrm>
          <a:prstGeom prst="rect">
            <a:avLst/>
          </a:prstGeom>
          <a:noFill/>
          <a:ln>
            <a:noFill/>
          </a:ln>
        </p:spPr>
      </p:pic>
      <p:pic>
        <p:nvPicPr>
          <p:cNvPr id="2003" name="Google Shape;2003;p45"/>
          <p:cNvPicPr preferRelativeResize="0"/>
          <p:nvPr/>
        </p:nvPicPr>
        <p:blipFill>
          <a:blip r:embed="rId4">
            <a:alphaModFix/>
          </a:blip>
          <a:stretch>
            <a:fillRect/>
          </a:stretch>
        </p:blipFill>
        <p:spPr>
          <a:xfrm rot="-2608747">
            <a:off x="3980947" y="7547985"/>
            <a:ext cx="476250" cy="476250"/>
          </a:xfrm>
          <a:prstGeom prst="rect">
            <a:avLst/>
          </a:prstGeom>
          <a:noFill/>
          <a:ln>
            <a:noFill/>
          </a:ln>
        </p:spPr>
      </p:pic>
      <p:pic>
        <p:nvPicPr>
          <p:cNvPr id="2004" name="Google Shape;2004;p45"/>
          <p:cNvPicPr preferRelativeResize="0"/>
          <p:nvPr/>
        </p:nvPicPr>
        <p:blipFill>
          <a:blip r:embed="rId4">
            <a:alphaModFix/>
          </a:blip>
          <a:stretch>
            <a:fillRect/>
          </a:stretch>
        </p:blipFill>
        <p:spPr>
          <a:xfrm rot="-2608747">
            <a:off x="4196398" y="7553706"/>
            <a:ext cx="476250" cy="476250"/>
          </a:xfrm>
          <a:prstGeom prst="rect">
            <a:avLst/>
          </a:prstGeom>
          <a:noFill/>
          <a:ln>
            <a:noFill/>
          </a:ln>
        </p:spPr>
      </p:pic>
      <p:pic>
        <p:nvPicPr>
          <p:cNvPr id="2005" name="Google Shape;2005;p45"/>
          <p:cNvPicPr preferRelativeResize="0"/>
          <p:nvPr/>
        </p:nvPicPr>
        <p:blipFill>
          <a:blip r:embed="rId4">
            <a:alphaModFix/>
          </a:blip>
          <a:stretch>
            <a:fillRect/>
          </a:stretch>
        </p:blipFill>
        <p:spPr>
          <a:xfrm rot="-2608747">
            <a:off x="4411848" y="7559426"/>
            <a:ext cx="476250" cy="476250"/>
          </a:xfrm>
          <a:prstGeom prst="rect">
            <a:avLst/>
          </a:prstGeom>
          <a:noFill/>
          <a:ln>
            <a:noFill/>
          </a:ln>
        </p:spPr>
      </p:pic>
      <p:pic>
        <p:nvPicPr>
          <p:cNvPr id="2006" name="Google Shape;2006;p45"/>
          <p:cNvPicPr preferRelativeResize="0"/>
          <p:nvPr/>
        </p:nvPicPr>
        <p:blipFill>
          <a:blip r:embed="rId4">
            <a:alphaModFix/>
          </a:blip>
          <a:stretch>
            <a:fillRect/>
          </a:stretch>
        </p:blipFill>
        <p:spPr>
          <a:xfrm rot="-2608747">
            <a:off x="4627298" y="7565146"/>
            <a:ext cx="476250" cy="476250"/>
          </a:xfrm>
          <a:prstGeom prst="rect">
            <a:avLst/>
          </a:prstGeom>
          <a:noFill/>
          <a:ln>
            <a:noFill/>
          </a:ln>
        </p:spPr>
      </p:pic>
      <p:pic>
        <p:nvPicPr>
          <p:cNvPr id="2007" name="Google Shape;2007;p45"/>
          <p:cNvPicPr preferRelativeResize="0"/>
          <p:nvPr/>
        </p:nvPicPr>
        <p:blipFill>
          <a:blip r:embed="rId4">
            <a:alphaModFix/>
          </a:blip>
          <a:stretch>
            <a:fillRect/>
          </a:stretch>
        </p:blipFill>
        <p:spPr>
          <a:xfrm rot="-2608747">
            <a:off x="4842748" y="7570867"/>
            <a:ext cx="476250" cy="476250"/>
          </a:xfrm>
          <a:prstGeom prst="rect">
            <a:avLst/>
          </a:prstGeom>
          <a:noFill/>
          <a:ln>
            <a:noFill/>
          </a:ln>
        </p:spPr>
      </p:pic>
      <p:pic>
        <p:nvPicPr>
          <p:cNvPr id="2008" name="Google Shape;2008;p45"/>
          <p:cNvPicPr preferRelativeResize="0"/>
          <p:nvPr/>
        </p:nvPicPr>
        <p:blipFill>
          <a:blip r:embed="rId4">
            <a:alphaModFix/>
          </a:blip>
          <a:stretch>
            <a:fillRect/>
          </a:stretch>
        </p:blipFill>
        <p:spPr>
          <a:xfrm rot="-2608747">
            <a:off x="5058198" y="7576587"/>
            <a:ext cx="476250" cy="476250"/>
          </a:xfrm>
          <a:prstGeom prst="rect">
            <a:avLst/>
          </a:prstGeom>
          <a:noFill/>
          <a:ln>
            <a:noFill/>
          </a:ln>
        </p:spPr>
      </p:pic>
      <p:pic>
        <p:nvPicPr>
          <p:cNvPr id="2009" name="Google Shape;2009;p45"/>
          <p:cNvPicPr preferRelativeResize="0"/>
          <p:nvPr/>
        </p:nvPicPr>
        <p:blipFill>
          <a:blip r:embed="rId4">
            <a:alphaModFix/>
          </a:blip>
          <a:stretch>
            <a:fillRect/>
          </a:stretch>
        </p:blipFill>
        <p:spPr>
          <a:xfrm rot="-2608747">
            <a:off x="5273649" y="7582307"/>
            <a:ext cx="476250" cy="476250"/>
          </a:xfrm>
          <a:prstGeom prst="rect">
            <a:avLst/>
          </a:prstGeom>
          <a:noFill/>
          <a:ln>
            <a:noFill/>
          </a:ln>
        </p:spPr>
      </p:pic>
      <p:pic>
        <p:nvPicPr>
          <p:cNvPr id="2010" name="Google Shape;2010;p45"/>
          <p:cNvPicPr preferRelativeResize="0"/>
          <p:nvPr/>
        </p:nvPicPr>
        <p:blipFill>
          <a:blip r:embed="rId4">
            <a:alphaModFix/>
          </a:blip>
          <a:stretch>
            <a:fillRect/>
          </a:stretch>
        </p:blipFill>
        <p:spPr>
          <a:xfrm rot="-2608747">
            <a:off x="5489099" y="7588027"/>
            <a:ext cx="476250" cy="476250"/>
          </a:xfrm>
          <a:prstGeom prst="rect">
            <a:avLst/>
          </a:prstGeom>
          <a:noFill/>
          <a:ln>
            <a:noFill/>
          </a:ln>
        </p:spPr>
      </p:pic>
      <p:pic>
        <p:nvPicPr>
          <p:cNvPr id="2011" name="Google Shape;2011;p45"/>
          <p:cNvPicPr preferRelativeResize="0"/>
          <p:nvPr/>
        </p:nvPicPr>
        <p:blipFill>
          <a:blip r:embed="rId4">
            <a:alphaModFix/>
          </a:blip>
          <a:stretch>
            <a:fillRect/>
          </a:stretch>
        </p:blipFill>
        <p:spPr>
          <a:xfrm rot="-2608747">
            <a:off x="5704549" y="7593748"/>
            <a:ext cx="476250" cy="476250"/>
          </a:xfrm>
          <a:prstGeom prst="rect">
            <a:avLst/>
          </a:prstGeom>
          <a:noFill/>
          <a:ln>
            <a:noFill/>
          </a:ln>
        </p:spPr>
      </p:pic>
      <p:pic>
        <p:nvPicPr>
          <p:cNvPr id="2012" name="Google Shape;2012;p45"/>
          <p:cNvPicPr preferRelativeResize="0"/>
          <p:nvPr/>
        </p:nvPicPr>
        <p:blipFill>
          <a:blip r:embed="rId4">
            <a:alphaModFix/>
          </a:blip>
          <a:stretch>
            <a:fillRect/>
          </a:stretch>
        </p:blipFill>
        <p:spPr>
          <a:xfrm rot="-2608747">
            <a:off x="5919999" y="7599468"/>
            <a:ext cx="476250" cy="476250"/>
          </a:xfrm>
          <a:prstGeom prst="rect">
            <a:avLst/>
          </a:prstGeom>
          <a:noFill/>
          <a:ln>
            <a:noFill/>
          </a:ln>
        </p:spPr>
      </p:pic>
      <p:pic>
        <p:nvPicPr>
          <p:cNvPr id="2013" name="Google Shape;2013;p45"/>
          <p:cNvPicPr preferRelativeResize="0"/>
          <p:nvPr/>
        </p:nvPicPr>
        <p:blipFill>
          <a:blip r:embed="rId4">
            <a:alphaModFix/>
          </a:blip>
          <a:stretch>
            <a:fillRect/>
          </a:stretch>
        </p:blipFill>
        <p:spPr>
          <a:xfrm rot="-2608747">
            <a:off x="6135450" y="7605188"/>
            <a:ext cx="476250" cy="476250"/>
          </a:xfrm>
          <a:prstGeom prst="rect">
            <a:avLst/>
          </a:prstGeom>
          <a:noFill/>
          <a:ln>
            <a:noFill/>
          </a:ln>
        </p:spPr>
      </p:pic>
      <p:pic>
        <p:nvPicPr>
          <p:cNvPr id="2014" name="Google Shape;2014;p45"/>
          <p:cNvPicPr preferRelativeResize="0"/>
          <p:nvPr/>
        </p:nvPicPr>
        <p:blipFill>
          <a:blip r:embed="rId4">
            <a:alphaModFix/>
          </a:blip>
          <a:stretch>
            <a:fillRect/>
          </a:stretch>
        </p:blipFill>
        <p:spPr>
          <a:xfrm rot="-2608747">
            <a:off x="6350900" y="7610909"/>
            <a:ext cx="476250" cy="476250"/>
          </a:xfrm>
          <a:prstGeom prst="rect">
            <a:avLst/>
          </a:prstGeom>
          <a:noFill/>
          <a:ln>
            <a:noFill/>
          </a:ln>
        </p:spPr>
      </p:pic>
      <p:pic>
        <p:nvPicPr>
          <p:cNvPr id="2015" name="Google Shape;2015;p45"/>
          <p:cNvPicPr preferRelativeResize="0"/>
          <p:nvPr/>
        </p:nvPicPr>
        <p:blipFill>
          <a:blip r:embed="rId4">
            <a:alphaModFix/>
          </a:blip>
          <a:stretch>
            <a:fillRect/>
          </a:stretch>
        </p:blipFill>
        <p:spPr>
          <a:xfrm rot="-2608747">
            <a:off x="6566350" y="7616629"/>
            <a:ext cx="476250" cy="476250"/>
          </a:xfrm>
          <a:prstGeom prst="rect">
            <a:avLst/>
          </a:prstGeom>
          <a:noFill/>
          <a:ln>
            <a:noFill/>
          </a:ln>
        </p:spPr>
      </p:pic>
      <p:pic>
        <p:nvPicPr>
          <p:cNvPr id="2016" name="Google Shape;2016;p45"/>
          <p:cNvPicPr preferRelativeResize="0"/>
          <p:nvPr/>
        </p:nvPicPr>
        <p:blipFill>
          <a:blip r:embed="rId4">
            <a:alphaModFix/>
          </a:blip>
          <a:stretch>
            <a:fillRect/>
          </a:stretch>
        </p:blipFill>
        <p:spPr>
          <a:xfrm rot="-2608747">
            <a:off x="6781800" y="7622349"/>
            <a:ext cx="476250" cy="476250"/>
          </a:xfrm>
          <a:prstGeom prst="rect">
            <a:avLst/>
          </a:prstGeom>
          <a:noFill/>
          <a:ln>
            <a:noFill/>
          </a:ln>
        </p:spPr>
      </p:pic>
      <p:pic>
        <p:nvPicPr>
          <p:cNvPr id="2017" name="Google Shape;2017;p45"/>
          <p:cNvPicPr preferRelativeResize="0"/>
          <p:nvPr/>
        </p:nvPicPr>
        <p:blipFill>
          <a:blip r:embed="rId4">
            <a:alphaModFix/>
          </a:blip>
          <a:stretch>
            <a:fillRect/>
          </a:stretch>
        </p:blipFill>
        <p:spPr>
          <a:xfrm rot="-2608747">
            <a:off x="6997250" y="7628069"/>
            <a:ext cx="476250" cy="476250"/>
          </a:xfrm>
          <a:prstGeom prst="rect">
            <a:avLst/>
          </a:prstGeom>
          <a:noFill/>
          <a:ln>
            <a:noFill/>
          </a:ln>
        </p:spPr>
      </p:pic>
      <p:pic>
        <p:nvPicPr>
          <p:cNvPr id="2018" name="Google Shape;2018;p45"/>
          <p:cNvPicPr preferRelativeResize="0"/>
          <p:nvPr/>
        </p:nvPicPr>
        <p:blipFill>
          <a:blip r:embed="rId4">
            <a:alphaModFix/>
          </a:blip>
          <a:stretch>
            <a:fillRect/>
          </a:stretch>
        </p:blipFill>
        <p:spPr>
          <a:xfrm rot="-2608747">
            <a:off x="7212701" y="7633790"/>
            <a:ext cx="476250" cy="476250"/>
          </a:xfrm>
          <a:prstGeom prst="rect">
            <a:avLst/>
          </a:prstGeom>
          <a:noFill/>
          <a:ln>
            <a:noFill/>
          </a:ln>
        </p:spPr>
      </p:pic>
      <p:pic>
        <p:nvPicPr>
          <p:cNvPr id="2019" name="Google Shape;2019;p45"/>
          <p:cNvPicPr preferRelativeResize="0"/>
          <p:nvPr/>
        </p:nvPicPr>
        <p:blipFill>
          <a:blip r:embed="rId4">
            <a:alphaModFix/>
          </a:blip>
          <a:stretch>
            <a:fillRect/>
          </a:stretch>
        </p:blipFill>
        <p:spPr>
          <a:xfrm rot="-2608747">
            <a:off x="7428151" y="7639510"/>
            <a:ext cx="476250" cy="476250"/>
          </a:xfrm>
          <a:prstGeom prst="rect">
            <a:avLst/>
          </a:prstGeom>
          <a:noFill/>
          <a:ln>
            <a:noFill/>
          </a:ln>
        </p:spPr>
      </p:pic>
      <p:pic>
        <p:nvPicPr>
          <p:cNvPr id="2020" name="Google Shape;2020;p45"/>
          <p:cNvPicPr preferRelativeResize="0"/>
          <p:nvPr/>
        </p:nvPicPr>
        <p:blipFill>
          <a:blip r:embed="rId4">
            <a:alphaModFix/>
          </a:blip>
          <a:stretch>
            <a:fillRect/>
          </a:stretch>
        </p:blipFill>
        <p:spPr>
          <a:xfrm rot="-2608747">
            <a:off x="7643601" y="7645230"/>
            <a:ext cx="476250" cy="476250"/>
          </a:xfrm>
          <a:prstGeom prst="rect">
            <a:avLst/>
          </a:prstGeom>
          <a:noFill/>
          <a:ln>
            <a:noFill/>
          </a:ln>
        </p:spPr>
      </p:pic>
      <p:pic>
        <p:nvPicPr>
          <p:cNvPr id="2021" name="Google Shape;2021;p45"/>
          <p:cNvPicPr preferRelativeResize="0"/>
          <p:nvPr/>
        </p:nvPicPr>
        <p:blipFill>
          <a:blip r:embed="rId4">
            <a:alphaModFix/>
          </a:blip>
          <a:stretch>
            <a:fillRect/>
          </a:stretch>
        </p:blipFill>
        <p:spPr>
          <a:xfrm rot="-2608747">
            <a:off x="7859051" y="7650951"/>
            <a:ext cx="476250" cy="476250"/>
          </a:xfrm>
          <a:prstGeom prst="rect">
            <a:avLst/>
          </a:prstGeom>
          <a:noFill/>
          <a:ln>
            <a:noFill/>
          </a:ln>
        </p:spPr>
      </p:pic>
      <p:pic>
        <p:nvPicPr>
          <p:cNvPr id="2022" name="Google Shape;2022;p45"/>
          <p:cNvPicPr preferRelativeResize="0"/>
          <p:nvPr/>
        </p:nvPicPr>
        <p:blipFill>
          <a:blip r:embed="rId4">
            <a:alphaModFix/>
          </a:blip>
          <a:stretch>
            <a:fillRect/>
          </a:stretch>
        </p:blipFill>
        <p:spPr>
          <a:xfrm rot="-2608747">
            <a:off x="8074502" y="7656671"/>
            <a:ext cx="476250" cy="476250"/>
          </a:xfrm>
          <a:prstGeom prst="rect">
            <a:avLst/>
          </a:prstGeom>
          <a:noFill/>
          <a:ln>
            <a:noFill/>
          </a:ln>
        </p:spPr>
      </p:pic>
      <p:pic>
        <p:nvPicPr>
          <p:cNvPr id="2023" name="Google Shape;2023;p45"/>
          <p:cNvPicPr preferRelativeResize="0"/>
          <p:nvPr/>
        </p:nvPicPr>
        <p:blipFill>
          <a:blip r:embed="rId4">
            <a:alphaModFix/>
          </a:blip>
          <a:stretch>
            <a:fillRect/>
          </a:stretch>
        </p:blipFill>
        <p:spPr>
          <a:xfrm rot="-2608747">
            <a:off x="8289952" y="7662391"/>
            <a:ext cx="476250" cy="476250"/>
          </a:xfrm>
          <a:prstGeom prst="rect">
            <a:avLst/>
          </a:prstGeom>
          <a:noFill/>
          <a:ln>
            <a:noFill/>
          </a:ln>
        </p:spPr>
      </p:pic>
      <p:pic>
        <p:nvPicPr>
          <p:cNvPr id="2024" name="Google Shape;2024;p45"/>
          <p:cNvPicPr preferRelativeResize="0"/>
          <p:nvPr/>
        </p:nvPicPr>
        <p:blipFill>
          <a:blip r:embed="rId4">
            <a:alphaModFix/>
          </a:blip>
          <a:stretch>
            <a:fillRect/>
          </a:stretch>
        </p:blipFill>
        <p:spPr>
          <a:xfrm rot="-2608747">
            <a:off x="8505402" y="7668111"/>
            <a:ext cx="476250" cy="476250"/>
          </a:xfrm>
          <a:prstGeom prst="rect">
            <a:avLst/>
          </a:prstGeom>
          <a:noFill/>
          <a:ln>
            <a:noFill/>
          </a:ln>
        </p:spPr>
      </p:pic>
      <p:pic>
        <p:nvPicPr>
          <p:cNvPr id="2025" name="Google Shape;2025;p45"/>
          <p:cNvPicPr preferRelativeResize="0"/>
          <p:nvPr/>
        </p:nvPicPr>
        <p:blipFill>
          <a:blip r:embed="rId4">
            <a:alphaModFix/>
          </a:blip>
          <a:stretch>
            <a:fillRect/>
          </a:stretch>
        </p:blipFill>
        <p:spPr>
          <a:xfrm rot="-2608747">
            <a:off x="8720852" y="7673832"/>
            <a:ext cx="476250" cy="476250"/>
          </a:xfrm>
          <a:prstGeom prst="rect">
            <a:avLst/>
          </a:prstGeom>
          <a:noFill/>
          <a:ln>
            <a:noFill/>
          </a:ln>
        </p:spPr>
      </p:pic>
      <p:pic>
        <p:nvPicPr>
          <p:cNvPr id="2026" name="Google Shape;2026;p45"/>
          <p:cNvPicPr preferRelativeResize="0"/>
          <p:nvPr/>
        </p:nvPicPr>
        <p:blipFill>
          <a:blip r:embed="rId4">
            <a:alphaModFix/>
          </a:blip>
          <a:stretch>
            <a:fillRect/>
          </a:stretch>
        </p:blipFill>
        <p:spPr>
          <a:xfrm rot="-2608747">
            <a:off x="8936302" y="7679552"/>
            <a:ext cx="476250" cy="476250"/>
          </a:xfrm>
          <a:prstGeom prst="rect">
            <a:avLst/>
          </a:prstGeom>
          <a:noFill/>
          <a:ln>
            <a:noFill/>
          </a:ln>
        </p:spPr>
      </p:pic>
      <p:pic>
        <p:nvPicPr>
          <p:cNvPr id="2027" name="Google Shape;2027;p45"/>
          <p:cNvPicPr preferRelativeResize="0"/>
          <p:nvPr/>
        </p:nvPicPr>
        <p:blipFill>
          <a:blip r:embed="rId4">
            <a:alphaModFix/>
          </a:blip>
          <a:stretch>
            <a:fillRect/>
          </a:stretch>
        </p:blipFill>
        <p:spPr>
          <a:xfrm rot="-2608747">
            <a:off x="9151753" y="7685272"/>
            <a:ext cx="476250" cy="476250"/>
          </a:xfrm>
          <a:prstGeom prst="rect">
            <a:avLst/>
          </a:prstGeom>
          <a:noFill/>
          <a:ln>
            <a:noFill/>
          </a:ln>
        </p:spPr>
      </p:pic>
      <p:pic>
        <p:nvPicPr>
          <p:cNvPr id="2028" name="Google Shape;2028;p45"/>
          <p:cNvPicPr preferRelativeResize="0"/>
          <p:nvPr/>
        </p:nvPicPr>
        <p:blipFill>
          <a:blip r:embed="rId4">
            <a:alphaModFix/>
          </a:blip>
          <a:stretch>
            <a:fillRect/>
          </a:stretch>
        </p:blipFill>
        <p:spPr>
          <a:xfrm rot="-2608747">
            <a:off x="9367203" y="7690993"/>
            <a:ext cx="476250" cy="476250"/>
          </a:xfrm>
          <a:prstGeom prst="rect">
            <a:avLst/>
          </a:prstGeom>
          <a:noFill/>
          <a:ln>
            <a:noFill/>
          </a:ln>
        </p:spPr>
      </p:pic>
      <p:pic>
        <p:nvPicPr>
          <p:cNvPr id="2029" name="Google Shape;2029;p45"/>
          <p:cNvPicPr preferRelativeResize="0"/>
          <p:nvPr/>
        </p:nvPicPr>
        <p:blipFill>
          <a:blip r:embed="rId4">
            <a:alphaModFix/>
          </a:blip>
          <a:stretch>
            <a:fillRect/>
          </a:stretch>
        </p:blipFill>
        <p:spPr>
          <a:xfrm rot="-2608747">
            <a:off x="499632" y="7780797"/>
            <a:ext cx="476250" cy="476250"/>
          </a:xfrm>
          <a:prstGeom prst="rect">
            <a:avLst/>
          </a:prstGeom>
          <a:noFill/>
          <a:ln>
            <a:noFill/>
          </a:ln>
        </p:spPr>
      </p:pic>
      <p:pic>
        <p:nvPicPr>
          <p:cNvPr id="2030" name="Google Shape;2030;p45"/>
          <p:cNvPicPr preferRelativeResize="0"/>
          <p:nvPr/>
        </p:nvPicPr>
        <p:blipFill>
          <a:blip r:embed="rId4">
            <a:alphaModFix/>
          </a:blip>
          <a:stretch>
            <a:fillRect/>
          </a:stretch>
        </p:blipFill>
        <p:spPr>
          <a:xfrm rot="-2608747">
            <a:off x="715083" y="7786518"/>
            <a:ext cx="476250" cy="476250"/>
          </a:xfrm>
          <a:prstGeom prst="rect">
            <a:avLst/>
          </a:prstGeom>
          <a:noFill/>
          <a:ln>
            <a:noFill/>
          </a:ln>
        </p:spPr>
      </p:pic>
      <p:pic>
        <p:nvPicPr>
          <p:cNvPr id="2031" name="Google Shape;2031;p45"/>
          <p:cNvPicPr preferRelativeResize="0"/>
          <p:nvPr/>
        </p:nvPicPr>
        <p:blipFill>
          <a:blip r:embed="rId4">
            <a:alphaModFix/>
          </a:blip>
          <a:stretch>
            <a:fillRect/>
          </a:stretch>
        </p:blipFill>
        <p:spPr>
          <a:xfrm rot="-2608747">
            <a:off x="930533" y="7792238"/>
            <a:ext cx="476250" cy="476250"/>
          </a:xfrm>
          <a:prstGeom prst="rect">
            <a:avLst/>
          </a:prstGeom>
          <a:noFill/>
          <a:ln>
            <a:noFill/>
          </a:ln>
        </p:spPr>
      </p:pic>
      <p:pic>
        <p:nvPicPr>
          <p:cNvPr id="2032" name="Google Shape;2032;p45"/>
          <p:cNvPicPr preferRelativeResize="0"/>
          <p:nvPr/>
        </p:nvPicPr>
        <p:blipFill>
          <a:blip r:embed="rId4">
            <a:alphaModFix/>
          </a:blip>
          <a:stretch>
            <a:fillRect/>
          </a:stretch>
        </p:blipFill>
        <p:spPr>
          <a:xfrm rot="-2608747">
            <a:off x="1145983" y="7797958"/>
            <a:ext cx="476250" cy="476250"/>
          </a:xfrm>
          <a:prstGeom prst="rect">
            <a:avLst/>
          </a:prstGeom>
          <a:noFill/>
          <a:ln>
            <a:noFill/>
          </a:ln>
        </p:spPr>
      </p:pic>
      <p:pic>
        <p:nvPicPr>
          <p:cNvPr id="2033" name="Google Shape;2033;p45"/>
          <p:cNvPicPr preferRelativeResize="0"/>
          <p:nvPr/>
        </p:nvPicPr>
        <p:blipFill>
          <a:blip r:embed="rId4">
            <a:alphaModFix/>
          </a:blip>
          <a:stretch>
            <a:fillRect/>
          </a:stretch>
        </p:blipFill>
        <p:spPr>
          <a:xfrm rot="-2608747">
            <a:off x="1361433" y="7803679"/>
            <a:ext cx="476250" cy="476250"/>
          </a:xfrm>
          <a:prstGeom prst="rect">
            <a:avLst/>
          </a:prstGeom>
          <a:noFill/>
          <a:ln>
            <a:noFill/>
          </a:ln>
        </p:spPr>
      </p:pic>
      <p:pic>
        <p:nvPicPr>
          <p:cNvPr id="2034" name="Google Shape;2034;p45"/>
          <p:cNvPicPr preferRelativeResize="0"/>
          <p:nvPr/>
        </p:nvPicPr>
        <p:blipFill>
          <a:blip r:embed="rId4">
            <a:alphaModFix/>
          </a:blip>
          <a:stretch>
            <a:fillRect/>
          </a:stretch>
        </p:blipFill>
        <p:spPr>
          <a:xfrm rot="-2608747">
            <a:off x="1576883" y="7809399"/>
            <a:ext cx="476250" cy="476250"/>
          </a:xfrm>
          <a:prstGeom prst="rect">
            <a:avLst/>
          </a:prstGeom>
          <a:noFill/>
          <a:ln>
            <a:noFill/>
          </a:ln>
        </p:spPr>
      </p:pic>
      <p:pic>
        <p:nvPicPr>
          <p:cNvPr id="2035" name="Google Shape;2035;p45"/>
          <p:cNvPicPr preferRelativeResize="0"/>
          <p:nvPr/>
        </p:nvPicPr>
        <p:blipFill>
          <a:blip r:embed="rId4">
            <a:alphaModFix/>
          </a:blip>
          <a:stretch>
            <a:fillRect/>
          </a:stretch>
        </p:blipFill>
        <p:spPr>
          <a:xfrm rot="-2608747">
            <a:off x="1792334" y="7815119"/>
            <a:ext cx="476250" cy="476250"/>
          </a:xfrm>
          <a:prstGeom prst="rect">
            <a:avLst/>
          </a:prstGeom>
          <a:noFill/>
          <a:ln>
            <a:noFill/>
          </a:ln>
        </p:spPr>
      </p:pic>
      <p:pic>
        <p:nvPicPr>
          <p:cNvPr id="2036" name="Google Shape;2036;p45"/>
          <p:cNvPicPr preferRelativeResize="0"/>
          <p:nvPr/>
        </p:nvPicPr>
        <p:blipFill>
          <a:blip r:embed="rId4">
            <a:alphaModFix/>
          </a:blip>
          <a:stretch>
            <a:fillRect/>
          </a:stretch>
        </p:blipFill>
        <p:spPr>
          <a:xfrm rot="-2608747">
            <a:off x="2007784" y="7820839"/>
            <a:ext cx="476250" cy="476250"/>
          </a:xfrm>
          <a:prstGeom prst="rect">
            <a:avLst/>
          </a:prstGeom>
          <a:noFill/>
          <a:ln>
            <a:noFill/>
          </a:ln>
        </p:spPr>
      </p:pic>
      <p:pic>
        <p:nvPicPr>
          <p:cNvPr id="2037" name="Google Shape;2037;p45"/>
          <p:cNvPicPr preferRelativeResize="0"/>
          <p:nvPr/>
        </p:nvPicPr>
        <p:blipFill>
          <a:blip r:embed="rId4">
            <a:alphaModFix/>
          </a:blip>
          <a:stretch>
            <a:fillRect/>
          </a:stretch>
        </p:blipFill>
        <p:spPr>
          <a:xfrm rot="-2608747">
            <a:off x="2223234" y="7826560"/>
            <a:ext cx="476250" cy="476250"/>
          </a:xfrm>
          <a:prstGeom prst="rect">
            <a:avLst/>
          </a:prstGeom>
          <a:noFill/>
          <a:ln>
            <a:noFill/>
          </a:ln>
        </p:spPr>
      </p:pic>
      <p:pic>
        <p:nvPicPr>
          <p:cNvPr id="2038" name="Google Shape;2038;p45"/>
          <p:cNvPicPr preferRelativeResize="0"/>
          <p:nvPr/>
        </p:nvPicPr>
        <p:blipFill>
          <a:blip r:embed="rId4">
            <a:alphaModFix/>
          </a:blip>
          <a:stretch>
            <a:fillRect/>
          </a:stretch>
        </p:blipFill>
        <p:spPr>
          <a:xfrm rot="-2608747">
            <a:off x="2438684" y="7832280"/>
            <a:ext cx="476250" cy="476250"/>
          </a:xfrm>
          <a:prstGeom prst="rect">
            <a:avLst/>
          </a:prstGeom>
          <a:noFill/>
          <a:ln>
            <a:noFill/>
          </a:ln>
        </p:spPr>
      </p:pic>
      <p:pic>
        <p:nvPicPr>
          <p:cNvPr id="2039" name="Google Shape;2039;p45"/>
          <p:cNvPicPr preferRelativeResize="0"/>
          <p:nvPr/>
        </p:nvPicPr>
        <p:blipFill>
          <a:blip r:embed="rId4">
            <a:alphaModFix/>
          </a:blip>
          <a:stretch>
            <a:fillRect/>
          </a:stretch>
        </p:blipFill>
        <p:spPr>
          <a:xfrm rot="-2608747">
            <a:off x="2654135" y="7838000"/>
            <a:ext cx="476250" cy="476250"/>
          </a:xfrm>
          <a:prstGeom prst="rect">
            <a:avLst/>
          </a:prstGeom>
          <a:noFill/>
          <a:ln>
            <a:noFill/>
          </a:ln>
        </p:spPr>
      </p:pic>
      <p:pic>
        <p:nvPicPr>
          <p:cNvPr id="2040" name="Google Shape;2040;p45"/>
          <p:cNvPicPr preferRelativeResize="0"/>
          <p:nvPr/>
        </p:nvPicPr>
        <p:blipFill>
          <a:blip r:embed="rId4">
            <a:alphaModFix/>
          </a:blip>
          <a:stretch>
            <a:fillRect/>
          </a:stretch>
        </p:blipFill>
        <p:spPr>
          <a:xfrm rot="-2608747">
            <a:off x="2869585" y="7843721"/>
            <a:ext cx="476250" cy="476250"/>
          </a:xfrm>
          <a:prstGeom prst="rect">
            <a:avLst/>
          </a:prstGeom>
          <a:noFill/>
          <a:ln>
            <a:noFill/>
          </a:ln>
        </p:spPr>
      </p:pic>
      <p:pic>
        <p:nvPicPr>
          <p:cNvPr id="2041" name="Google Shape;2041;p45"/>
          <p:cNvPicPr preferRelativeResize="0"/>
          <p:nvPr/>
        </p:nvPicPr>
        <p:blipFill>
          <a:blip r:embed="rId4">
            <a:alphaModFix/>
          </a:blip>
          <a:stretch>
            <a:fillRect/>
          </a:stretch>
        </p:blipFill>
        <p:spPr>
          <a:xfrm rot="-2608747">
            <a:off x="3085035" y="7849441"/>
            <a:ext cx="476250" cy="476250"/>
          </a:xfrm>
          <a:prstGeom prst="rect">
            <a:avLst/>
          </a:prstGeom>
          <a:noFill/>
          <a:ln>
            <a:noFill/>
          </a:ln>
        </p:spPr>
      </p:pic>
      <p:pic>
        <p:nvPicPr>
          <p:cNvPr id="2042" name="Google Shape;2042;p45"/>
          <p:cNvPicPr preferRelativeResize="0"/>
          <p:nvPr/>
        </p:nvPicPr>
        <p:blipFill>
          <a:blip r:embed="rId4">
            <a:alphaModFix/>
          </a:blip>
          <a:stretch>
            <a:fillRect/>
          </a:stretch>
        </p:blipFill>
        <p:spPr>
          <a:xfrm rot="-2608747">
            <a:off x="3300485" y="7855161"/>
            <a:ext cx="476250" cy="476250"/>
          </a:xfrm>
          <a:prstGeom prst="rect">
            <a:avLst/>
          </a:prstGeom>
          <a:noFill/>
          <a:ln>
            <a:noFill/>
          </a:ln>
        </p:spPr>
      </p:pic>
      <p:pic>
        <p:nvPicPr>
          <p:cNvPr id="2043" name="Google Shape;2043;p45"/>
          <p:cNvPicPr preferRelativeResize="0"/>
          <p:nvPr/>
        </p:nvPicPr>
        <p:blipFill>
          <a:blip r:embed="rId4">
            <a:alphaModFix/>
          </a:blip>
          <a:stretch>
            <a:fillRect/>
          </a:stretch>
        </p:blipFill>
        <p:spPr>
          <a:xfrm rot="-2608747">
            <a:off x="3515935" y="7860881"/>
            <a:ext cx="476250" cy="476250"/>
          </a:xfrm>
          <a:prstGeom prst="rect">
            <a:avLst/>
          </a:prstGeom>
          <a:noFill/>
          <a:ln>
            <a:noFill/>
          </a:ln>
        </p:spPr>
      </p:pic>
      <p:pic>
        <p:nvPicPr>
          <p:cNvPr id="2044" name="Google Shape;2044;p45"/>
          <p:cNvPicPr preferRelativeResize="0"/>
          <p:nvPr/>
        </p:nvPicPr>
        <p:blipFill>
          <a:blip r:embed="rId4">
            <a:alphaModFix/>
          </a:blip>
          <a:stretch>
            <a:fillRect/>
          </a:stretch>
        </p:blipFill>
        <p:spPr>
          <a:xfrm rot="-2608747">
            <a:off x="3731386" y="7866602"/>
            <a:ext cx="476250" cy="476250"/>
          </a:xfrm>
          <a:prstGeom prst="rect">
            <a:avLst/>
          </a:prstGeom>
          <a:noFill/>
          <a:ln>
            <a:noFill/>
          </a:ln>
        </p:spPr>
      </p:pic>
      <p:pic>
        <p:nvPicPr>
          <p:cNvPr id="2045" name="Google Shape;2045;p45"/>
          <p:cNvPicPr preferRelativeResize="0"/>
          <p:nvPr/>
        </p:nvPicPr>
        <p:blipFill>
          <a:blip r:embed="rId4">
            <a:alphaModFix/>
          </a:blip>
          <a:stretch>
            <a:fillRect/>
          </a:stretch>
        </p:blipFill>
        <p:spPr>
          <a:xfrm rot="-2608747">
            <a:off x="3946836" y="7872322"/>
            <a:ext cx="476250" cy="476250"/>
          </a:xfrm>
          <a:prstGeom prst="rect">
            <a:avLst/>
          </a:prstGeom>
          <a:noFill/>
          <a:ln>
            <a:noFill/>
          </a:ln>
        </p:spPr>
      </p:pic>
      <p:pic>
        <p:nvPicPr>
          <p:cNvPr id="2046" name="Google Shape;2046;p45"/>
          <p:cNvPicPr preferRelativeResize="0"/>
          <p:nvPr/>
        </p:nvPicPr>
        <p:blipFill>
          <a:blip r:embed="rId4">
            <a:alphaModFix/>
          </a:blip>
          <a:stretch>
            <a:fillRect/>
          </a:stretch>
        </p:blipFill>
        <p:spPr>
          <a:xfrm rot="-2608747">
            <a:off x="4162286" y="7878042"/>
            <a:ext cx="476250" cy="476250"/>
          </a:xfrm>
          <a:prstGeom prst="rect">
            <a:avLst/>
          </a:prstGeom>
          <a:noFill/>
          <a:ln>
            <a:noFill/>
          </a:ln>
        </p:spPr>
      </p:pic>
      <p:pic>
        <p:nvPicPr>
          <p:cNvPr id="2047" name="Google Shape;2047;p45"/>
          <p:cNvPicPr preferRelativeResize="0"/>
          <p:nvPr/>
        </p:nvPicPr>
        <p:blipFill>
          <a:blip r:embed="rId4">
            <a:alphaModFix/>
          </a:blip>
          <a:stretch>
            <a:fillRect/>
          </a:stretch>
        </p:blipFill>
        <p:spPr>
          <a:xfrm rot="-2608747">
            <a:off x="4377736" y="7883763"/>
            <a:ext cx="476250" cy="476250"/>
          </a:xfrm>
          <a:prstGeom prst="rect">
            <a:avLst/>
          </a:prstGeom>
          <a:noFill/>
          <a:ln>
            <a:noFill/>
          </a:ln>
        </p:spPr>
      </p:pic>
      <p:pic>
        <p:nvPicPr>
          <p:cNvPr id="2048" name="Google Shape;2048;p45"/>
          <p:cNvPicPr preferRelativeResize="0"/>
          <p:nvPr/>
        </p:nvPicPr>
        <p:blipFill>
          <a:blip r:embed="rId4">
            <a:alphaModFix/>
          </a:blip>
          <a:stretch>
            <a:fillRect/>
          </a:stretch>
        </p:blipFill>
        <p:spPr>
          <a:xfrm rot="-2608747">
            <a:off x="4593187" y="7889483"/>
            <a:ext cx="476250" cy="476250"/>
          </a:xfrm>
          <a:prstGeom prst="rect">
            <a:avLst/>
          </a:prstGeom>
          <a:noFill/>
          <a:ln>
            <a:noFill/>
          </a:ln>
        </p:spPr>
      </p:pic>
      <p:pic>
        <p:nvPicPr>
          <p:cNvPr id="2049" name="Google Shape;2049;p45"/>
          <p:cNvPicPr preferRelativeResize="0"/>
          <p:nvPr/>
        </p:nvPicPr>
        <p:blipFill>
          <a:blip r:embed="rId4">
            <a:alphaModFix/>
          </a:blip>
          <a:stretch>
            <a:fillRect/>
          </a:stretch>
        </p:blipFill>
        <p:spPr>
          <a:xfrm rot="-2608747">
            <a:off x="4808637" y="7895203"/>
            <a:ext cx="476250" cy="476250"/>
          </a:xfrm>
          <a:prstGeom prst="rect">
            <a:avLst/>
          </a:prstGeom>
          <a:noFill/>
          <a:ln>
            <a:noFill/>
          </a:ln>
        </p:spPr>
      </p:pic>
      <p:pic>
        <p:nvPicPr>
          <p:cNvPr id="2050" name="Google Shape;2050;p45"/>
          <p:cNvPicPr preferRelativeResize="0"/>
          <p:nvPr/>
        </p:nvPicPr>
        <p:blipFill>
          <a:blip r:embed="rId4">
            <a:alphaModFix/>
          </a:blip>
          <a:stretch>
            <a:fillRect/>
          </a:stretch>
        </p:blipFill>
        <p:spPr>
          <a:xfrm rot="-2608747">
            <a:off x="5024087" y="7900923"/>
            <a:ext cx="476250" cy="476250"/>
          </a:xfrm>
          <a:prstGeom prst="rect">
            <a:avLst/>
          </a:prstGeom>
          <a:noFill/>
          <a:ln>
            <a:noFill/>
          </a:ln>
        </p:spPr>
      </p:pic>
      <p:pic>
        <p:nvPicPr>
          <p:cNvPr id="2051" name="Google Shape;2051;p45"/>
          <p:cNvPicPr preferRelativeResize="0"/>
          <p:nvPr/>
        </p:nvPicPr>
        <p:blipFill>
          <a:blip r:embed="rId4">
            <a:alphaModFix/>
          </a:blip>
          <a:stretch>
            <a:fillRect/>
          </a:stretch>
        </p:blipFill>
        <p:spPr>
          <a:xfrm rot="-2608747">
            <a:off x="5239537" y="7906644"/>
            <a:ext cx="476250" cy="476250"/>
          </a:xfrm>
          <a:prstGeom prst="rect">
            <a:avLst/>
          </a:prstGeom>
          <a:noFill/>
          <a:ln>
            <a:noFill/>
          </a:ln>
        </p:spPr>
      </p:pic>
      <p:pic>
        <p:nvPicPr>
          <p:cNvPr id="2052" name="Google Shape;2052;p45"/>
          <p:cNvPicPr preferRelativeResize="0"/>
          <p:nvPr/>
        </p:nvPicPr>
        <p:blipFill>
          <a:blip r:embed="rId4">
            <a:alphaModFix/>
          </a:blip>
          <a:stretch>
            <a:fillRect/>
          </a:stretch>
        </p:blipFill>
        <p:spPr>
          <a:xfrm rot="-2608747">
            <a:off x="5454987" y="7912364"/>
            <a:ext cx="476250" cy="476250"/>
          </a:xfrm>
          <a:prstGeom prst="rect">
            <a:avLst/>
          </a:prstGeom>
          <a:noFill/>
          <a:ln>
            <a:noFill/>
          </a:ln>
        </p:spPr>
      </p:pic>
      <p:pic>
        <p:nvPicPr>
          <p:cNvPr id="2053" name="Google Shape;2053;p45"/>
          <p:cNvPicPr preferRelativeResize="0"/>
          <p:nvPr/>
        </p:nvPicPr>
        <p:blipFill>
          <a:blip r:embed="rId4">
            <a:alphaModFix/>
          </a:blip>
          <a:stretch>
            <a:fillRect/>
          </a:stretch>
        </p:blipFill>
        <p:spPr>
          <a:xfrm rot="-2608747">
            <a:off x="5670438" y="7918084"/>
            <a:ext cx="476250" cy="476250"/>
          </a:xfrm>
          <a:prstGeom prst="rect">
            <a:avLst/>
          </a:prstGeom>
          <a:noFill/>
          <a:ln>
            <a:noFill/>
          </a:ln>
        </p:spPr>
      </p:pic>
      <p:pic>
        <p:nvPicPr>
          <p:cNvPr id="2054" name="Google Shape;2054;p45"/>
          <p:cNvPicPr preferRelativeResize="0"/>
          <p:nvPr/>
        </p:nvPicPr>
        <p:blipFill>
          <a:blip r:embed="rId4">
            <a:alphaModFix/>
          </a:blip>
          <a:stretch>
            <a:fillRect/>
          </a:stretch>
        </p:blipFill>
        <p:spPr>
          <a:xfrm rot="-2608747">
            <a:off x="5885888" y="7923805"/>
            <a:ext cx="476250" cy="476250"/>
          </a:xfrm>
          <a:prstGeom prst="rect">
            <a:avLst/>
          </a:prstGeom>
          <a:noFill/>
          <a:ln>
            <a:noFill/>
          </a:ln>
        </p:spPr>
      </p:pic>
      <p:pic>
        <p:nvPicPr>
          <p:cNvPr id="2055" name="Google Shape;2055;p45"/>
          <p:cNvPicPr preferRelativeResize="0"/>
          <p:nvPr/>
        </p:nvPicPr>
        <p:blipFill>
          <a:blip r:embed="rId4">
            <a:alphaModFix/>
          </a:blip>
          <a:stretch>
            <a:fillRect/>
          </a:stretch>
        </p:blipFill>
        <p:spPr>
          <a:xfrm rot="-2608747">
            <a:off x="6101338" y="7929525"/>
            <a:ext cx="476250" cy="476250"/>
          </a:xfrm>
          <a:prstGeom prst="rect">
            <a:avLst/>
          </a:prstGeom>
          <a:noFill/>
          <a:ln>
            <a:noFill/>
          </a:ln>
        </p:spPr>
      </p:pic>
      <p:pic>
        <p:nvPicPr>
          <p:cNvPr id="2056" name="Google Shape;2056;p45"/>
          <p:cNvPicPr preferRelativeResize="0"/>
          <p:nvPr/>
        </p:nvPicPr>
        <p:blipFill>
          <a:blip r:embed="rId4">
            <a:alphaModFix/>
          </a:blip>
          <a:stretch>
            <a:fillRect/>
          </a:stretch>
        </p:blipFill>
        <p:spPr>
          <a:xfrm rot="-2608747">
            <a:off x="6316788" y="7935245"/>
            <a:ext cx="476250" cy="476250"/>
          </a:xfrm>
          <a:prstGeom prst="rect">
            <a:avLst/>
          </a:prstGeom>
          <a:noFill/>
          <a:ln>
            <a:noFill/>
          </a:ln>
        </p:spPr>
      </p:pic>
      <p:pic>
        <p:nvPicPr>
          <p:cNvPr id="2057" name="Google Shape;2057;p45"/>
          <p:cNvPicPr preferRelativeResize="0"/>
          <p:nvPr/>
        </p:nvPicPr>
        <p:blipFill>
          <a:blip r:embed="rId4">
            <a:alphaModFix/>
          </a:blip>
          <a:stretch>
            <a:fillRect/>
          </a:stretch>
        </p:blipFill>
        <p:spPr>
          <a:xfrm rot="-2608747">
            <a:off x="6532239" y="7940965"/>
            <a:ext cx="476250" cy="476250"/>
          </a:xfrm>
          <a:prstGeom prst="rect">
            <a:avLst/>
          </a:prstGeom>
          <a:noFill/>
          <a:ln>
            <a:noFill/>
          </a:ln>
        </p:spPr>
      </p:pic>
      <p:pic>
        <p:nvPicPr>
          <p:cNvPr id="2058" name="Google Shape;2058;p45"/>
          <p:cNvPicPr preferRelativeResize="0"/>
          <p:nvPr/>
        </p:nvPicPr>
        <p:blipFill>
          <a:blip r:embed="rId4">
            <a:alphaModFix/>
          </a:blip>
          <a:stretch>
            <a:fillRect/>
          </a:stretch>
        </p:blipFill>
        <p:spPr>
          <a:xfrm rot="-2608747">
            <a:off x="6747689" y="7946686"/>
            <a:ext cx="476250" cy="476250"/>
          </a:xfrm>
          <a:prstGeom prst="rect">
            <a:avLst/>
          </a:prstGeom>
          <a:noFill/>
          <a:ln>
            <a:noFill/>
          </a:ln>
        </p:spPr>
      </p:pic>
      <p:pic>
        <p:nvPicPr>
          <p:cNvPr id="2059" name="Google Shape;2059;p45"/>
          <p:cNvPicPr preferRelativeResize="0"/>
          <p:nvPr/>
        </p:nvPicPr>
        <p:blipFill>
          <a:blip r:embed="rId4">
            <a:alphaModFix/>
          </a:blip>
          <a:stretch>
            <a:fillRect/>
          </a:stretch>
        </p:blipFill>
        <p:spPr>
          <a:xfrm rot="-2608747">
            <a:off x="6963139" y="7952406"/>
            <a:ext cx="476250" cy="476250"/>
          </a:xfrm>
          <a:prstGeom prst="rect">
            <a:avLst/>
          </a:prstGeom>
          <a:noFill/>
          <a:ln>
            <a:noFill/>
          </a:ln>
        </p:spPr>
      </p:pic>
      <p:pic>
        <p:nvPicPr>
          <p:cNvPr id="2060" name="Google Shape;2060;p45"/>
          <p:cNvPicPr preferRelativeResize="0"/>
          <p:nvPr/>
        </p:nvPicPr>
        <p:blipFill>
          <a:blip r:embed="rId4">
            <a:alphaModFix/>
          </a:blip>
          <a:stretch>
            <a:fillRect/>
          </a:stretch>
        </p:blipFill>
        <p:spPr>
          <a:xfrm rot="-2608747">
            <a:off x="7178589" y="7958126"/>
            <a:ext cx="476250" cy="476250"/>
          </a:xfrm>
          <a:prstGeom prst="rect">
            <a:avLst/>
          </a:prstGeom>
          <a:noFill/>
          <a:ln>
            <a:noFill/>
          </a:ln>
        </p:spPr>
      </p:pic>
      <p:pic>
        <p:nvPicPr>
          <p:cNvPr id="2061" name="Google Shape;2061;p45"/>
          <p:cNvPicPr preferRelativeResize="0"/>
          <p:nvPr/>
        </p:nvPicPr>
        <p:blipFill>
          <a:blip r:embed="rId4">
            <a:alphaModFix/>
          </a:blip>
          <a:stretch>
            <a:fillRect/>
          </a:stretch>
        </p:blipFill>
        <p:spPr>
          <a:xfrm rot="-2608747">
            <a:off x="7394039" y="7963847"/>
            <a:ext cx="476250" cy="476250"/>
          </a:xfrm>
          <a:prstGeom prst="rect">
            <a:avLst/>
          </a:prstGeom>
          <a:noFill/>
          <a:ln>
            <a:noFill/>
          </a:ln>
        </p:spPr>
      </p:pic>
      <p:pic>
        <p:nvPicPr>
          <p:cNvPr id="2062" name="Google Shape;2062;p45"/>
          <p:cNvPicPr preferRelativeResize="0"/>
          <p:nvPr/>
        </p:nvPicPr>
        <p:blipFill>
          <a:blip r:embed="rId4">
            <a:alphaModFix/>
          </a:blip>
          <a:stretch>
            <a:fillRect/>
          </a:stretch>
        </p:blipFill>
        <p:spPr>
          <a:xfrm rot="-2608747">
            <a:off x="7609490" y="7969567"/>
            <a:ext cx="476250" cy="476250"/>
          </a:xfrm>
          <a:prstGeom prst="rect">
            <a:avLst/>
          </a:prstGeom>
          <a:noFill/>
          <a:ln>
            <a:noFill/>
          </a:ln>
        </p:spPr>
      </p:pic>
      <p:pic>
        <p:nvPicPr>
          <p:cNvPr id="2063" name="Google Shape;2063;p45"/>
          <p:cNvPicPr preferRelativeResize="0"/>
          <p:nvPr/>
        </p:nvPicPr>
        <p:blipFill>
          <a:blip r:embed="rId4">
            <a:alphaModFix/>
          </a:blip>
          <a:stretch>
            <a:fillRect/>
          </a:stretch>
        </p:blipFill>
        <p:spPr>
          <a:xfrm rot="-2608747">
            <a:off x="7824940" y="7975287"/>
            <a:ext cx="476250" cy="476250"/>
          </a:xfrm>
          <a:prstGeom prst="rect">
            <a:avLst/>
          </a:prstGeom>
          <a:noFill/>
          <a:ln>
            <a:noFill/>
          </a:ln>
        </p:spPr>
      </p:pic>
      <p:pic>
        <p:nvPicPr>
          <p:cNvPr id="2064" name="Google Shape;2064;p45"/>
          <p:cNvPicPr preferRelativeResize="0"/>
          <p:nvPr/>
        </p:nvPicPr>
        <p:blipFill>
          <a:blip r:embed="rId4">
            <a:alphaModFix/>
          </a:blip>
          <a:stretch>
            <a:fillRect/>
          </a:stretch>
        </p:blipFill>
        <p:spPr>
          <a:xfrm rot="-2608747">
            <a:off x="8040390" y="7981007"/>
            <a:ext cx="476250" cy="476250"/>
          </a:xfrm>
          <a:prstGeom prst="rect">
            <a:avLst/>
          </a:prstGeom>
          <a:noFill/>
          <a:ln>
            <a:noFill/>
          </a:ln>
        </p:spPr>
      </p:pic>
      <p:pic>
        <p:nvPicPr>
          <p:cNvPr id="2065" name="Google Shape;2065;p45"/>
          <p:cNvPicPr preferRelativeResize="0"/>
          <p:nvPr/>
        </p:nvPicPr>
        <p:blipFill>
          <a:blip r:embed="rId4">
            <a:alphaModFix/>
          </a:blip>
          <a:stretch>
            <a:fillRect/>
          </a:stretch>
        </p:blipFill>
        <p:spPr>
          <a:xfrm rot="-2608747">
            <a:off x="8255840" y="7986728"/>
            <a:ext cx="476250" cy="476250"/>
          </a:xfrm>
          <a:prstGeom prst="rect">
            <a:avLst/>
          </a:prstGeom>
          <a:noFill/>
          <a:ln>
            <a:noFill/>
          </a:ln>
        </p:spPr>
      </p:pic>
      <p:pic>
        <p:nvPicPr>
          <p:cNvPr id="2066" name="Google Shape;2066;p45"/>
          <p:cNvPicPr preferRelativeResize="0"/>
          <p:nvPr/>
        </p:nvPicPr>
        <p:blipFill>
          <a:blip r:embed="rId4">
            <a:alphaModFix/>
          </a:blip>
          <a:stretch>
            <a:fillRect/>
          </a:stretch>
        </p:blipFill>
        <p:spPr>
          <a:xfrm rot="-2608747">
            <a:off x="8471291" y="7992448"/>
            <a:ext cx="476250" cy="476250"/>
          </a:xfrm>
          <a:prstGeom prst="rect">
            <a:avLst/>
          </a:prstGeom>
          <a:noFill/>
          <a:ln>
            <a:noFill/>
          </a:ln>
        </p:spPr>
      </p:pic>
      <p:pic>
        <p:nvPicPr>
          <p:cNvPr id="2067" name="Google Shape;2067;p45"/>
          <p:cNvPicPr preferRelativeResize="0"/>
          <p:nvPr/>
        </p:nvPicPr>
        <p:blipFill>
          <a:blip r:embed="rId4">
            <a:alphaModFix/>
          </a:blip>
          <a:stretch>
            <a:fillRect/>
          </a:stretch>
        </p:blipFill>
        <p:spPr>
          <a:xfrm rot="-2608747">
            <a:off x="8686741" y="7998168"/>
            <a:ext cx="476250" cy="476250"/>
          </a:xfrm>
          <a:prstGeom prst="rect">
            <a:avLst/>
          </a:prstGeom>
          <a:noFill/>
          <a:ln>
            <a:noFill/>
          </a:ln>
        </p:spPr>
      </p:pic>
      <p:pic>
        <p:nvPicPr>
          <p:cNvPr id="2068" name="Google Shape;2068;p45"/>
          <p:cNvPicPr preferRelativeResize="0"/>
          <p:nvPr/>
        </p:nvPicPr>
        <p:blipFill>
          <a:blip r:embed="rId4">
            <a:alphaModFix/>
          </a:blip>
          <a:stretch>
            <a:fillRect/>
          </a:stretch>
        </p:blipFill>
        <p:spPr>
          <a:xfrm rot="-2608747">
            <a:off x="8902191" y="8003889"/>
            <a:ext cx="476250" cy="476250"/>
          </a:xfrm>
          <a:prstGeom prst="rect">
            <a:avLst/>
          </a:prstGeom>
          <a:noFill/>
          <a:ln>
            <a:noFill/>
          </a:ln>
        </p:spPr>
      </p:pic>
      <p:pic>
        <p:nvPicPr>
          <p:cNvPr id="2069" name="Google Shape;2069;p45"/>
          <p:cNvPicPr preferRelativeResize="0"/>
          <p:nvPr/>
        </p:nvPicPr>
        <p:blipFill>
          <a:blip r:embed="rId4">
            <a:alphaModFix/>
          </a:blip>
          <a:stretch>
            <a:fillRect/>
          </a:stretch>
        </p:blipFill>
        <p:spPr>
          <a:xfrm rot="-2608747">
            <a:off x="9117641" y="8009609"/>
            <a:ext cx="476250" cy="476250"/>
          </a:xfrm>
          <a:prstGeom prst="rect">
            <a:avLst/>
          </a:prstGeom>
          <a:noFill/>
          <a:ln>
            <a:noFill/>
          </a:ln>
        </p:spPr>
      </p:pic>
      <p:pic>
        <p:nvPicPr>
          <p:cNvPr id="2070" name="Google Shape;2070;p45"/>
          <p:cNvPicPr preferRelativeResize="0"/>
          <p:nvPr/>
        </p:nvPicPr>
        <p:blipFill>
          <a:blip r:embed="rId4">
            <a:alphaModFix/>
          </a:blip>
          <a:stretch>
            <a:fillRect/>
          </a:stretch>
        </p:blipFill>
        <p:spPr>
          <a:xfrm rot="-2608747">
            <a:off x="9333091" y="8015329"/>
            <a:ext cx="476250" cy="476250"/>
          </a:xfrm>
          <a:prstGeom prst="rect">
            <a:avLst/>
          </a:prstGeom>
          <a:noFill/>
          <a:ln>
            <a:noFill/>
          </a:ln>
        </p:spPr>
      </p:pic>
      <p:pic>
        <p:nvPicPr>
          <p:cNvPr id="2071" name="Google Shape;2071;p45"/>
          <p:cNvPicPr preferRelativeResize="0"/>
          <p:nvPr/>
        </p:nvPicPr>
        <p:blipFill>
          <a:blip r:embed="rId4">
            <a:alphaModFix/>
          </a:blip>
          <a:stretch>
            <a:fillRect/>
          </a:stretch>
        </p:blipFill>
        <p:spPr>
          <a:xfrm rot="-2608747">
            <a:off x="9548542" y="8021049"/>
            <a:ext cx="476250" cy="476250"/>
          </a:xfrm>
          <a:prstGeom prst="rect">
            <a:avLst/>
          </a:prstGeom>
          <a:noFill/>
          <a:ln>
            <a:noFill/>
          </a:ln>
        </p:spPr>
      </p:pic>
      <p:pic>
        <p:nvPicPr>
          <p:cNvPr id="2072" name="Google Shape;2072;p45"/>
          <p:cNvPicPr preferRelativeResize="0"/>
          <p:nvPr/>
        </p:nvPicPr>
        <p:blipFill>
          <a:blip r:embed="rId4">
            <a:alphaModFix/>
          </a:blip>
          <a:stretch>
            <a:fillRect/>
          </a:stretch>
        </p:blipFill>
        <p:spPr>
          <a:xfrm rot="-2608747">
            <a:off x="52480" y="7862959"/>
            <a:ext cx="476250" cy="476250"/>
          </a:xfrm>
          <a:prstGeom prst="rect">
            <a:avLst/>
          </a:prstGeom>
          <a:noFill/>
          <a:ln>
            <a:noFill/>
          </a:ln>
        </p:spPr>
      </p:pic>
      <p:pic>
        <p:nvPicPr>
          <p:cNvPr id="2073" name="Google Shape;2073;p45"/>
          <p:cNvPicPr preferRelativeResize="0"/>
          <p:nvPr/>
        </p:nvPicPr>
        <p:blipFill>
          <a:blip r:embed="rId4">
            <a:alphaModFix/>
          </a:blip>
          <a:stretch>
            <a:fillRect/>
          </a:stretch>
        </p:blipFill>
        <p:spPr>
          <a:xfrm rot="-2608747">
            <a:off x="267930" y="7868680"/>
            <a:ext cx="476250" cy="476250"/>
          </a:xfrm>
          <a:prstGeom prst="rect">
            <a:avLst/>
          </a:prstGeom>
          <a:noFill/>
          <a:ln>
            <a:noFill/>
          </a:ln>
        </p:spPr>
      </p:pic>
      <p:pic>
        <p:nvPicPr>
          <p:cNvPr id="2074" name="Google Shape;2074;p45"/>
          <p:cNvPicPr preferRelativeResize="0"/>
          <p:nvPr/>
        </p:nvPicPr>
        <p:blipFill>
          <a:blip r:embed="rId4">
            <a:alphaModFix/>
          </a:blip>
          <a:stretch>
            <a:fillRect/>
          </a:stretch>
        </p:blipFill>
        <p:spPr>
          <a:xfrm rot="-2608747">
            <a:off x="483380" y="7874400"/>
            <a:ext cx="476250" cy="476250"/>
          </a:xfrm>
          <a:prstGeom prst="rect">
            <a:avLst/>
          </a:prstGeom>
          <a:noFill/>
          <a:ln>
            <a:noFill/>
          </a:ln>
        </p:spPr>
      </p:pic>
      <p:pic>
        <p:nvPicPr>
          <p:cNvPr id="2075" name="Google Shape;2075;p45"/>
          <p:cNvPicPr preferRelativeResize="0"/>
          <p:nvPr/>
        </p:nvPicPr>
        <p:blipFill>
          <a:blip r:embed="rId4">
            <a:alphaModFix/>
          </a:blip>
          <a:stretch>
            <a:fillRect/>
          </a:stretch>
        </p:blipFill>
        <p:spPr>
          <a:xfrm rot="-2608747">
            <a:off x="698830" y="7880120"/>
            <a:ext cx="476250" cy="476250"/>
          </a:xfrm>
          <a:prstGeom prst="rect">
            <a:avLst/>
          </a:prstGeom>
          <a:noFill/>
          <a:ln>
            <a:noFill/>
          </a:ln>
        </p:spPr>
      </p:pic>
      <p:pic>
        <p:nvPicPr>
          <p:cNvPr id="2076" name="Google Shape;2076;p45"/>
          <p:cNvPicPr preferRelativeResize="0"/>
          <p:nvPr/>
        </p:nvPicPr>
        <p:blipFill>
          <a:blip r:embed="rId4">
            <a:alphaModFix/>
          </a:blip>
          <a:stretch>
            <a:fillRect/>
          </a:stretch>
        </p:blipFill>
        <p:spPr>
          <a:xfrm rot="-2608747">
            <a:off x="914281" y="7885841"/>
            <a:ext cx="476250" cy="476250"/>
          </a:xfrm>
          <a:prstGeom prst="rect">
            <a:avLst/>
          </a:prstGeom>
          <a:noFill/>
          <a:ln>
            <a:noFill/>
          </a:ln>
        </p:spPr>
      </p:pic>
      <p:pic>
        <p:nvPicPr>
          <p:cNvPr id="2077" name="Google Shape;2077;p45"/>
          <p:cNvPicPr preferRelativeResize="0"/>
          <p:nvPr/>
        </p:nvPicPr>
        <p:blipFill>
          <a:blip r:embed="rId4">
            <a:alphaModFix/>
          </a:blip>
          <a:stretch>
            <a:fillRect/>
          </a:stretch>
        </p:blipFill>
        <p:spPr>
          <a:xfrm rot="-2608747">
            <a:off x="1129731" y="7891561"/>
            <a:ext cx="476250" cy="476250"/>
          </a:xfrm>
          <a:prstGeom prst="rect">
            <a:avLst/>
          </a:prstGeom>
          <a:noFill/>
          <a:ln>
            <a:noFill/>
          </a:ln>
        </p:spPr>
      </p:pic>
      <p:pic>
        <p:nvPicPr>
          <p:cNvPr id="2078" name="Google Shape;2078;p45"/>
          <p:cNvPicPr preferRelativeResize="0"/>
          <p:nvPr/>
        </p:nvPicPr>
        <p:blipFill>
          <a:blip r:embed="rId4">
            <a:alphaModFix/>
          </a:blip>
          <a:stretch>
            <a:fillRect/>
          </a:stretch>
        </p:blipFill>
        <p:spPr>
          <a:xfrm rot="-2608747">
            <a:off x="1345181" y="7897281"/>
            <a:ext cx="476250" cy="476250"/>
          </a:xfrm>
          <a:prstGeom prst="rect">
            <a:avLst/>
          </a:prstGeom>
          <a:noFill/>
          <a:ln>
            <a:noFill/>
          </a:ln>
        </p:spPr>
      </p:pic>
      <p:pic>
        <p:nvPicPr>
          <p:cNvPr id="2079" name="Google Shape;2079;p45"/>
          <p:cNvPicPr preferRelativeResize="0"/>
          <p:nvPr/>
        </p:nvPicPr>
        <p:blipFill>
          <a:blip r:embed="rId4">
            <a:alphaModFix/>
          </a:blip>
          <a:stretch>
            <a:fillRect/>
          </a:stretch>
        </p:blipFill>
        <p:spPr>
          <a:xfrm rot="-2608747">
            <a:off x="1560631" y="7903001"/>
            <a:ext cx="476250" cy="476250"/>
          </a:xfrm>
          <a:prstGeom prst="rect">
            <a:avLst/>
          </a:prstGeom>
          <a:noFill/>
          <a:ln>
            <a:noFill/>
          </a:ln>
        </p:spPr>
      </p:pic>
      <p:pic>
        <p:nvPicPr>
          <p:cNvPr id="2080" name="Google Shape;2080;p45"/>
          <p:cNvPicPr preferRelativeResize="0"/>
          <p:nvPr/>
        </p:nvPicPr>
        <p:blipFill>
          <a:blip r:embed="rId4">
            <a:alphaModFix/>
          </a:blip>
          <a:stretch>
            <a:fillRect/>
          </a:stretch>
        </p:blipFill>
        <p:spPr>
          <a:xfrm rot="-2608747">
            <a:off x="1776082" y="7908722"/>
            <a:ext cx="476250" cy="476250"/>
          </a:xfrm>
          <a:prstGeom prst="rect">
            <a:avLst/>
          </a:prstGeom>
          <a:noFill/>
          <a:ln>
            <a:noFill/>
          </a:ln>
        </p:spPr>
      </p:pic>
      <p:pic>
        <p:nvPicPr>
          <p:cNvPr id="2081" name="Google Shape;2081;p45"/>
          <p:cNvPicPr preferRelativeResize="0"/>
          <p:nvPr/>
        </p:nvPicPr>
        <p:blipFill>
          <a:blip r:embed="rId4">
            <a:alphaModFix/>
          </a:blip>
          <a:stretch>
            <a:fillRect/>
          </a:stretch>
        </p:blipFill>
        <p:spPr>
          <a:xfrm rot="-2608747">
            <a:off x="1991532" y="7914442"/>
            <a:ext cx="476250" cy="476250"/>
          </a:xfrm>
          <a:prstGeom prst="rect">
            <a:avLst/>
          </a:prstGeom>
          <a:noFill/>
          <a:ln>
            <a:noFill/>
          </a:ln>
        </p:spPr>
      </p:pic>
      <p:pic>
        <p:nvPicPr>
          <p:cNvPr id="2082" name="Google Shape;2082;p45"/>
          <p:cNvPicPr preferRelativeResize="0"/>
          <p:nvPr/>
        </p:nvPicPr>
        <p:blipFill>
          <a:blip r:embed="rId4">
            <a:alphaModFix/>
          </a:blip>
          <a:stretch>
            <a:fillRect/>
          </a:stretch>
        </p:blipFill>
        <p:spPr>
          <a:xfrm rot="-2608747">
            <a:off x="2206982" y="7920162"/>
            <a:ext cx="476250" cy="476250"/>
          </a:xfrm>
          <a:prstGeom prst="rect">
            <a:avLst/>
          </a:prstGeom>
          <a:noFill/>
          <a:ln>
            <a:noFill/>
          </a:ln>
        </p:spPr>
      </p:pic>
      <p:pic>
        <p:nvPicPr>
          <p:cNvPr id="2083" name="Google Shape;2083;p45"/>
          <p:cNvPicPr preferRelativeResize="0"/>
          <p:nvPr/>
        </p:nvPicPr>
        <p:blipFill>
          <a:blip r:embed="rId4">
            <a:alphaModFix/>
          </a:blip>
          <a:stretch>
            <a:fillRect/>
          </a:stretch>
        </p:blipFill>
        <p:spPr>
          <a:xfrm rot="-2608747">
            <a:off x="2422432" y="7925883"/>
            <a:ext cx="476250" cy="476250"/>
          </a:xfrm>
          <a:prstGeom prst="rect">
            <a:avLst/>
          </a:prstGeom>
          <a:noFill/>
          <a:ln>
            <a:noFill/>
          </a:ln>
        </p:spPr>
      </p:pic>
      <p:pic>
        <p:nvPicPr>
          <p:cNvPr id="2084" name="Google Shape;2084;p45"/>
          <p:cNvPicPr preferRelativeResize="0"/>
          <p:nvPr/>
        </p:nvPicPr>
        <p:blipFill>
          <a:blip r:embed="rId4">
            <a:alphaModFix/>
          </a:blip>
          <a:stretch>
            <a:fillRect/>
          </a:stretch>
        </p:blipFill>
        <p:spPr>
          <a:xfrm rot="-2608747">
            <a:off x="2637882" y="7931603"/>
            <a:ext cx="476250" cy="476250"/>
          </a:xfrm>
          <a:prstGeom prst="rect">
            <a:avLst/>
          </a:prstGeom>
          <a:noFill/>
          <a:ln>
            <a:noFill/>
          </a:ln>
        </p:spPr>
      </p:pic>
      <p:pic>
        <p:nvPicPr>
          <p:cNvPr id="2085" name="Google Shape;2085;p45"/>
          <p:cNvPicPr preferRelativeResize="0"/>
          <p:nvPr/>
        </p:nvPicPr>
        <p:blipFill>
          <a:blip r:embed="rId4">
            <a:alphaModFix/>
          </a:blip>
          <a:stretch>
            <a:fillRect/>
          </a:stretch>
        </p:blipFill>
        <p:spPr>
          <a:xfrm rot="-2608747">
            <a:off x="2853333" y="7937323"/>
            <a:ext cx="476250" cy="476250"/>
          </a:xfrm>
          <a:prstGeom prst="rect">
            <a:avLst/>
          </a:prstGeom>
          <a:noFill/>
          <a:ln>
            <a:noFill/>
          </a:ln>
        </p:spPr>
      </p:pic>
      <p:pic>
        <p:nvPicPr>
          <p:cNvPr id="2086" name="Google Shape;2086;p45"/>
          <p:cNvPicPr preferRelativeResize="0"/>
          <p:nvPr/>
        </p:nvPicPr>
        <p:blipFill>
          <a:blip r:embed="rId4">
            <a:alphaModFix/>
          </a:blip>
          <a:stretch>
            <a:fillRect/>
          </a:stretch>
        </p:blipFill>
        <p:spPr>
          <a:xfrm rot="-2608747">
            <a:off x="3068783" y="7943043"/>
            <a:ext cx="476250" cy="476250"/>
          </a:xfrm>
          <a:prstGeom prst="rect">
            <a:avLst/>
          </a:prstGeom>
          <a:noFill/>
          <a:ln>
            <a:noFill/>
          </a:ln>
        </p:spPr>
      </p:pic>
      <p:pic>
        <p:nvPicPr>
          <p:cNvPr id="2087" name="Google Shape;2087;p45"/>
          <p:cNvPicPr preferRelativeResize="0"/>
          <p:nvPr/>
        </p:nvPicPr>
        <p:blipFill>
          <a:blip r:embed="rId4">
            <a:alphaModFix/>
          </a:blip>
          <a:stretch>
            <a:fillRect/>
          </a:stretch>
        </p:blipFill>
        <p:spPr>
          <a:xfrm rot="-2608747">
            <a:off x="3284233" y="7948764"/>
            <a:ext cx="476250" cy="476250"/>
          </a:xfrm>
          <a:prstGeom prst="rect">
            <a:avLst/>
          </a:prstGeom>
          <a:noFill/>
          <a:ln>
            <a:noFill/>
          </a:ln>
        </p:spPr>
      </p:pic>
      <p:pic>
        <p:nvPicPr>
          <p:cNvPr id="2088" name="Google Shape;2088;p45"/>
          <p:cNvPicPr preferRelativeResize="0"/>
          <p:nvPr/>
        </p:nvPicPr>
        <p:blipFill>
          <a:blip r:embed="rId4">
            <a:alphaModFix/>
          </a:blip>
          <a:stretch>
            <a:fillRect/>
          </a:stretch>
        </p:blipFill>
        <p:spPr>
          <a:xfrm rot="-2608747">
            <a:off x="3499683" y="7954484"/>
            <a:ext cx="476250" cy="476250"/>
          </a:xfrm>
          <a:prstGeom prst="rect">
            <a:avLst/>
          </a:prstGeom>
          <a:noFill/>
          <a:ln>
            <a:noFill/>
          </a:ln>
        </p:spPr>
      </p:pic>
      <p:pic>
        <p:nvPicPr>
          <p:cNvPr id="2089" name="Google Shape;2089;p45"/>
          <p:cNvPicPr preferRelativeResize="0"/>
          <p:nvPr/>
        </p:nvPicPr>
        <p:blipFill>
          <a:blip r:embed="rId4">
            <a:alphaModFix/>
          </a:blip>
          <a:stretch>
            <a:fillRect/>
          </a:stretch>
        </p:blipFill>
        <p:spPr>
          <a:xfrm rot="-2608747">
            <a:off x="3715134" y="7960204"/>
            <a:ext cx="476250" cy="476250"/>
          </a:xfrm>
          <a:prstGeom prst="rect">
            <a:avLst/>
          </a:prstGeom>
          <a:noFill/>
          <a:ln>
            <a:noFill/>
          </a:ln>
        </p:spPr>
      </p:pic>
      <p:pic>
        <p:nvPicPr>
          <p:cNvPr id="2090" name="Google Shape;2090;p45"/>
          <p:cNvPicPr preferRelativeResize="0"/>
          <p:nvPr/>
        </p:nvPicPr>
        <p:blipFill>
          <a:blip r:embed="rId4">
            <a:alphaModFix/>
          </a:blip>
          <a:stretch>
            <a:fillRect/>
          </a:stretch>
        </p:blipFill>
        <p:spPr>
          <a:xfrm rot="-2608747">
            <a:off x="3930584" y="7965925"/>
            <a:ext cx="476250" cy="476250"/>
          </a:xfrm>
          <a:prstGeom prst="rect">
            <a:avLst/>
          </a:prstGeom>
          <a:noFill/>
          <a:ln>
            <a:noFill/>
          </a:ln>
        </p:spPr>
      </p:pic>
      <p:pic>
        <p:nvPicPr>
          <p:cNvPr id="2091" name="Google Shape;2091;p45"/>
          <p:cNvPicPr preferRelativeResize="0"/>
          <p:nvPr/>
        </p:nvPicPr>
        <p:blipFill>
          <a:blip r:embed="rId4">
            <a:alphaModFix/>
          </a:blip>
          <a:stretch>
            <a:fillRect/>
          </a:stretch>
        </p:blipFill>
        <p:spPr>
          <a:xfrm rot="-2608747">
            <a:off x="4146034" y="7971645"/>
            <a:ext cx="476250" cy="476250"/>
          </a:xfrm>
          <a:prstGeom prst="rect">
            <a:avLst/>
          </a:prstGeom>
          <a:noFill/>
          <a:ln>
            <a:noFill/>
          </a:ln>
        </p:spPr>
      </p:pic>
      <p:pic>
        <p:nvPicPr>
          <p:cNvPr id="2092" name="Google Shape;2092;p45"/>
          <p:cNvPicPr preferRelativeResize="0"/>
          <p:nvPr/>
        </p:nvPicPr>
        <p:blipFill>
          <a:blip r:embed="rId4">
            <a:alphaModFix/>
          </a:blip>
          <a:stretch>
            <a:fillRect/>
          </a:stretch>
        </p:blipFill>
        <p:spPr>
          <a:xfrm rot="-2608747">
            <a:off x="4361484" y="7977365"/>
            <a:ext cx="476250" cy="476250"/>
          </a:xfrm>
          <a:prstGeom prst="rect">
            <a:avLst/>
          </a:prstGeom>
          <a:noFill/>
          <a:ln>
            <a:noFill/>
          </a:ln>
        </p:spPr>
      </p:pic>
      <p:pic>
        <p:nvPicPr>
          <p:cNvPr id="2093" name="Google Shape;2093;p45"/>
          <p:cNvPicPr preferRelativeResize="0"/>
          <p:nvPr/>
        </p:nvPicPr>
        <p:blipFill>
          <a:blip r:embed="rId4">
            <a:alphaModFix/>
          </a:blip>
          <a:stretch>
            <a:fillRect/>
          </a:stretch>
        </p:blipFill>
        <p:spPr>
          <a:xfrm rot="-2608747">
            <a:off x="4576934" y="7983085"/>
            <a:ext cx="476250" cy="476250"/>
          </a:xfrm>
          <a:prstGeom prst="rect">
            <a:avLst/>
          </a:prstGeom>
          <a:noFill/>
          <a:ln>
            <a:noFill/>
          </a:ln>
        </p:spPr>
      </p:pic>
      <p:pic>
        <p:nvPicPr>
          <p:cNvPr id="2094" name="Google Shape;2094;p45"/>
          <p:cNvPicPr preferRelativeResize="0"/>
          <p:nvPr/>
        </p:nvPicPr>
        <p:blipFill>
          <a:blip r:embed="rId4">
            <a:alphaModFix/>
          </a:blip>
          <a:stretch>
            <a:fillRect/>
          </a:stretch>
        </p:blipFill>
        <p:spPr>
          <a:xfrm rot="-2608747">
            <a:off x="4792385" y="7988806"/>
            <a:ext cx="476250" cy="476250"/>
          </a:xfrm>
          <a:prstGeom prst="rect">
            <a:avLst/>
          </a:prstGeom>
          <a:noFill/>
          <a:ln>
            <a:noFill/>
          </a:ln>
        </p:spPr>
      </p:pic>
      <p:pic>
        <p:nvPicPr>
          <p:cNvPr id="2095" name="Google Shape;2095;p45"/>
          <p:cNvPicPr preferRelativeResize="0"/>
          <p:nvPr/>
        </p:nvPicPr>
        <p:blipFill>
          <a:blip r:embed="rId4">
            <a:alphaModFix/>
          </a:blip>
          <a:stretch>
            <a:fillRect/>
          </a:stretch>
        </p:blipFill>
        <p:spPr>
          <a:xfrm rot="-2608747">
            <a:off x="5007835" y="7994526"/>
            <a:ext cx="476250" cy="476250"/>
          </a:xfrm>
          <a:prstGeom prst="rect">
            <a:avLst/>
          </a:prstGeom>
          <a:noFill/>
          <a:ln>
            <a:noFill/>
          </a:ln>
        </p:spPr>
      </p:pic>
      <p:pic>
        <p:nvPicPr>
          <p:cNvPr id="2096" name="Google Shape;2096;p45"/>
          <p:cNvPicPr preferRelativeResize="0"/>
          <p:nvPr/>
        </p:nvPicPr>
        <p:blipFill>
          <a:blip r:embed="rId4">
            <a:alphaModFix/>
          </a:blip>
          <a:stretch>
            <a:fillRect/>
          </a:stretch>
        </p:blipFill>
        <p:spPr>
          <a:xfrm rot="-2608747">
            <a:off x="5223285" y="8000246"/>
            <a:ext cx="476250" cy="476250"/>
          </a:xfrm>
          <a:prstGeom prst="rect">
            <a:avLst/>
          </a:prstGeom>
          <a:noFill/>
          <a:ln>
            <a:noFill/>
          </a:ln>
        </p:spPr>
      </p:pic>
      <p:pic>
        <p:nvPicPr>
          <p:cNvPr id="2097" name="Google Shape;2097;p45"/>
          <p:cNvPicPr preferRelativeResize="0"/>
          <p:nvPr/>
        </p:nvPicPr>
        <p:blipFill>
          <a:blip r:embed="rId4">
            <a:alphaModFix/>
          </a:blip>
          <a:stretch>
            <a:fillRect/>
          </a:stretch>
        </p:blipFill>
        <p:spPr>
          <a:xfrm rot="-2608747">
            <a:off x="5438735" y="8005967"/>
            <a:ext cx="476250" cy="476250"/>
          </a:xfrm>
          <a:prstGeom prst="rect">
            <a:avLst/>
          </a:prstGeom>
          <a:noFill/>
          <a:ln>
            <a:noFill/>
          </a:ln>
        </p:spPr>
      </p:pic>
      <p:pic>
        <p:nvPicPr>
          <p:cNvPr id="2098" name="Google Shape;2098;p45"/>
          <p:cNvPicPr preferRelativeResize="0"/>
          <p:nvPr/>
        </p:nvPicPr>
        <p:blipFill>
          <a:blip r:embed="rId4">
            <a:alphaModFix/>
          </a:blip>
          <a:stretch>
            <a:fillRect/>
          </a:stretch>
        </p:blipFill>
        <p:spPr>
          <a:xfrm rot="-2608747">
            <a:off x="5654186" y="8011687"/>
            <a:ext cx="476250" cy="476250"/>
          </a:xfrm>
          <a:prstGeom prst="rect">
            <a:avLst/>
          </a:prstGeom>
          <a:noFill/>
          <a:ln>
            <a:noFill/>
          </a:ln>
        </p:spPr>
      </p:pic>
      <p:pic>
        <p:nvPicPr>
          <p:cNvPr id="2099" name="Google Shape;2099;p45"/>
          <p:cNvPicPr preferRelativeResize="0"/>
          <p:nvPr/>
        </p:nvPicPr>
        <p:blipFill>
          <a:blip r:embed="rId4">
            <a:alphaModFix/>
          </a:blip>
          <a:stretch>
            <a:fillRect/>
          </a:stretch>
        </p:blipFill>
        <p:spPr>
          <a:xfrm rot="-2608747">
            <a:off x="5869636" y="8017407"/>
            <a:ext cx="476250" cy="476250"/>
          </a:xfrm>
          <a:prstGeom prst="rect">
            <a:avLst/>
          </a:prstGeom>
          <a:noFill/>
          <a:ln>
            <a:noFill/>
          </a:ln>
        </p:spPr>
      </p:pic>
      <p:pic>
        <p:nvPicPr>
          <p:cNvPr id="2100" name="Google Shape;2100;p45"/>
          <p:cNvPicPr preferRelativeResize="0"/>
          <p:nvPr/>
        </p:nvPicPr>
        <p:blipFill>
          <a:blip r:embed="rId4">
            <a:alphaModFix/>
          </a:blip>
          <a:stretch>
            <a:fillRect/>
          </a:stretch>
        </p:blipFill>
        <p:spPr>
          <a:xfrm rot="-2608747">
            <a:off x="6085086" y="8023127"/>
            <a:ext cx="476250" cy="476250"/>
          </a:xfrm>
          <a:prstGeom prst="rect">
            <a:avLst/>
          </a:prstGeom>
          <a:noFill/>
          <a:ln>
            <a:noFill/>
          </a:ln>
        </p:spPr>
      </p:pic>
      <p:pic>
        <p:nvPicPr>
          <p:cNvPr id="2101" name="Google Shape;2101;p45"/>
          <p:cNvPicPr preferRelativeResize="0"/>
          <p:nvPr/>
        </p:nvPicPr>
        <p:blipFill>
          <a:blip r:embed="rId4">
            <a:alphaModFix/>
          </a:blip>
          <a:stretch>
            <a:fillRect/>
          </a:stretch>
        </p:blipFill>
        <p:spPr>
          <a:xfrm rot="-2608747">
            <a:off x="6300536" y="8028848"/>
            <a:ext cx="476250" cy="476250"/>
          </a:xfrm>
          <a:prstGeom prst="rect">
            <a:avLst/>
          </a:prstGeom>
          <a:noFill/>
          <a:ln>
            <a:noFill/>
          </a:ln>
        </p:spPr>
      </p:pic>
      <p:pic>
        <p:nvPicPr>
          <p:cNvPr id="2102" name="Google Shape;2102;p45"/>
          <p:cNvPicPr preferRelativeResize="0"/>
          <p:nvPr/>
        </p:nvPicPr>
        <p:blipFill>
          <a:blip r:embed="rId4">
            <a:alphaModFix/>
          </a:blip>
          <a:stretch>
            <a:fillRect/>
          </a:stretch>
        </p:blipFill>
        <p:spPr>
          <a:xfrm rot="-2608747">
            <a:off x="6515986" y="8034568"/>
            <a:ext cx="476250" cy="476250"/>
          </a:xfrm>
          <a:prstGeom prst="rect">
            <a:avLst/>
          </a:prstGeom>
          <a:noFill/>
          <a:ln>
            <a:noFill/>
          </a:ln>
        </p:spPr>
      </p:pic>
      <p:pic>
        <p:nvPicPr>
          <p:cNvPr id="2103" name="Google Shape;2103;p45"/>
          <p:cNvPicPr preferRelativeResize="0"/>
          <p:nvPr/>
        </p:nvPicPr>
        <p:blipFill>
          <a:blip r:embed="rId4">
            <a:alphaModFix/>
          </a:blip>
          <a:stretch>
            <a:fillRect/>
          </a:stretch>
        </p:blipFill>
        <p:spPr>
          <a:xfrm rot="-2608747">
            <a:off x="6731437" y="8040288"/>
            <a:ext cx="476250" cy="476250"/>
          </a:xfrm>
          <a:prstGeom prst="rect">
            <a:avLst/>
          </a:prstGeom>
          <a:noFill/>
          <a:ln>
            <a:noFill/>
          </a:ln>
        </p:spPr>
      </p:pic>
      <p:pic>
        <p:nvPicPr>
          <p:cNvPr id="2104" name="Google Shape;2104;p45"/>
          <p:cNvPicPr preferRelativeResize="0"/>
          <p:nvPr/>
        </p:nvPicPr>
        <p:blipFill>
          <a:blip r:embed="rId4">
            <a:alphaModFix/>
          </a:blip>
          <a:stretch>
            <a:fillRect/>
          </a:stretch>
        </p:blipFill>
        <p:spPr>
          <a:xfrm rot="-2608747">
            <a:off x="6946887" y="8046009"/>
            <a:ext cx="476250" cy="476250"/>
          </a:xfrm>
          <a:prstGeom prst="rect">
            <a:avLst/>
          </a:prstGeom>
          <a:noFill/>
          <a:ln>
            <a:noFill/>
          </a:ln>
        </p:spPr>
      </p:pic>
      <p:pic>
        <p:nvPicPr>
          <p:cNvPr id="2105" name="Google Shape;2105;p45"/>
          <p:cNvPicPr preferRelativeResize="0"/>
          <p:nvPr/>
        </p:nvPicPr>
        <p:blipFill>
          <a:blip r:embed="rId4">
            <a:alphaModFix/>
          </a:blip>
          <a:stretch>
            <a:fillRect/>
          </a:stretch>
        </p:blipFill>
        <p:spPr>
          <a:xfrm rot="-2608747">
            <a:off x="7162337" y="8051729"/>
            <a:ext cx="476250" cy="476250"/>
          </a:xfrm>
          <a:prstGeom prst="rect">
            <a:avLst/>
          </a:prstGeom>
          <a:noFill/>
          <a:ln>
            <a:noFill/>
          </a:ln>
        </p:spPr>
      </p:pic>
      <p:pic>
        <p:nvPicPr>
          <p:cNvPr id="2106" name="Google Shape;2106;p45"/>
          <p:cNvPicPr preferRelativeResize="0"/>
          <p:nvPr/>
        </p:nvPicPr>
        <p:blipFill>
          <a:blip r:embed="rId4">
            <a:alphaModFix/>
          </a:blip>
          <a:stretch>
            <a:fillRect/>
          </a:stretch>
        </p:blipFill>
        <p:spPr>
          <a:xfrm rot="-2608747">
            <a:off x="7377787" y="8057449"/>
            <a:ext cx="476250" cy="476250"/>
          </a:xfrm>
          <a:prstGeom prst="rect">
            <a:avLst/>
          </a:prstGeom>
          <a:noFill/>
          <a:ln>
            <a:noFill/>
          </a:ln>
        </p:spPr>
      </p:pic>
      <p:pic>
        <p:nvPicPr>
          <p:cNvPr id="2107" name="Google Shape;2107;p45"/>
          <p:cNvPicPr preferRelativeResize="0"/>
          <p:nvPr/>
        </p:nvPicPr>
        <p:blipFill>
          <a:blip r:embed="rId4">
            <a:alphaModFix/>
          </a:blip>
          <a:stretch>
            <a:fillRect/>
          </a:stretch>
        </p:blipFill>
        <p:spPr>
          <a:xfrm rot="-2608747">
            <a:off x="7593238" y="8063169"/>
            <a:ext cx="476250" cy="476250"/>
          </a:xfrm>
          <a:prstGeom prst="rect">
            <a:avLst/>
          </a:prstGeom>
          <a:noFill/>
          <a:ln>
            <a:noFill/>
          </a:ln>
        </p:spPr>
      </p:pic>
      <p:pic>
        <p:nvPicPr>
          <p:cNvPr id="2108" name="Google Shape;2108;p45"/>
          <p:cNvPicPr preferRelativeResize="0"/>
          <p:nvPr/>
        </p:nvPicPr>
        <p:blipFill>
          <a:blip r:embed="rId4">
            <a:alphaModFix/>
          </a:blip>
          <a:stretch>
            <a:fillRect/>
          </a:stretch>
        </p:blipFill>
        <p:spPr>
          <a:xfrm rot="-2608747">
            <a:off x="7808688" y="8068890"/>
            <a:ext cx="476250" cy="476250"/>
          </a:xfrm>
          <a:prstGeom prst="rect">
            <a:avLst/>
          </a:prstGeom>
          <a:noFill/>
          <a:ln>
            <a:noFill/>
          </a:ln>
        </p:spPr>
      </p:pic>
      <p:pic>
        <p:nvPicPr>
          <p:cNvPr id="2109" name="Google Shape;2109;p45"/>
          <p:cNvPicPr preferRelativeResize="0"/>
          <p:nvPr/>
        </p:nvPicPr>
        <p:blipFill>
          <a:blip r:embed="rId4">
            <a:alphaModFix/>
          </a:blip>
          <a:stretch>
            <a:fillRect/>
          </a:stretch>
        </p:blipFill>
        <p:spPr>
          <a:xfrm rot="-2608747">
            <a:off x="8024138" y="8074610"/>
            <a:ext cx="476250" cy="476250"/>
          </a:xfrm>
          <a:prstGeom prst="rect">
            <a:avLst/>
          </a:prstGeom>
          <a:noFill/>
          <a:ln>
            <a:noFill/>
          </a:ln>
        </p:spPr>
      </p:pic>
      <p:pic>
        <p:nvPicPr>
          <p:cNvPr id="2110" name="Google Shape;2110;p45"/>
          <p:cNvPicPr preferRelativeResize="0"/>
          <p:nvPr/>
        </p:nvPicPr>
        <p:blipFill>
          <a:blip r:embed="rId4">
            <a:alphaModFix/>
          </a:blip>
          <a:stretch>
            <a:fillRect/>
          </a:stretch>
        </p:blipFill>
        <p:spPr>
          <a:xfrm rot="-2608747">
            <a:off x="8239588" y="8080330"/>
            <a:ext cx="476250" cy="476250"/>
          </a:xfrm>
          <a:prstGeom prst="rect">
            <a:avLst/>
          </a:prstGeom>
          <a:noFill/>
          <a:ln>
            <a:noFill/>
          </a:ln>
        </p:spPr>
      </p:pic>
      <p:pic>
        <p:nvPicPr>
          <p:cNvPr id="2111" name="Google Shape;2111;p45"/>
          <p:cNvPicPr preferRelativeResize="0"/>
          <p:nvPr/>
        </p:nvPicPr>
        <p:blipFill>
          <a:blip r:embed="rId4">
            <a:alphaModFix/>
          </a:blip>
          <a:stretch>
            <a:fillRect/>
          </a:stretch>
        </p:blipFill>
        <p:spPr>
          <a:xfrm rot="-2608747">
            <a:off x="8455038" y="8086051"/>
            <a:ext cx="476250" cy="476250"/>
          </a:xfrm>
          <a:prstGeom prst="rect">
            <a:avLst/>
          </a:prstGeom>
          <a:noFill/>
          <a:ln>
            <a:noFill/>
          </a:ln>
        </p:spPr>
      </p:pic>
      <p:pic>
        <p:nvPicPr>
          <p:cNvPr id="2112" name="Google Shape;2112;p45"/>
          <p:cNvPicPr preferRelativeResize="0"/>
          <p:nvPr/>
        </p:nvPicPr>
        <p:blipFill>
          <a:blip r:embed="rId4">
            <a:alphaModFix/>
          </a:blip>
          <a:stretch>
            <a:fillRect/>
          </a:stretch>
        </p:blipFill>
        <p:spPr>
          <a:xfrm rot="-2608747">
            <a:off x="8670489" y="8091771"/>
            <a:ext cx="476250" cy="476250"/>
          </a:xfrm>
          <a:prstGeom prst="rect">
            <a:avLst/>
          </a:prstGeom>
          <a:noFill/>
          <a:ln>
            <a:noFill/>
          </a:ln>
        </p:spPr>
      </p:pic>
      <p:pic>
        <p:nvPicPr>
          <p:cNvPr id="2113" name="Google Shape;2113;p45"/>
          <p:cNvPicPr preferRelativeResize="0"/>
          <p:nvPr/>
        </p:nvPicPr>
        <p:blipFill>
          <a:blip r:embed="rId4">
            <a:alphaModFix/>
          </a:blip>
          <a:stretch>
            <a:fillRect/>
          </a:stretch>
        </p:blipFill>
        <p:spPr>
          <a:xfrm rot="-2608747">
            <a:off x="8885939" y="8097491"/>
            <a:ext cx="476250" cy="476250"/>
          </a:xfrm>
          <a:prstGeom prst="rect">
            <a:avLst/>
          </a:prstGeom>
          <a:noFill/>
          <a:ln>
            <a:noFill/>
          </a:ln>
        </p:spPr>
      </p:pic>
      <p:pic>
        <p:nvPicPr>
          <p:cNvPr id="2114" name="Google Shape;2114;p45"/>
          <p:cNvPicPr preferRelativeResize="0"/>
          <p:nvPr/>
        </p:nvPicPr>
        <p:blipFill>
          <a:blip r:embed="rId4">
            <a:alphaModFix/>
          </a:blip>
          <a:stretch>
            <a:fillRect/>
          </a:stretch>
        </p:blipFill>
        <p:spPr>
          <a:xfrm rot="-2608747">
            <a:off x="9101389" y="8103211"/>
            <a:ext cx="476250" cy="476250"/>
          </a:xfrm>
          <a:prstGeom prst="rect">
            <a:avLst/>
          </a:prstGeom>
          <a:noFill/>
          <a:ln>
            <a:noFill/>
          </a:ln>
        </p:spPr>
      </p:pic>
      <p:pic>
        <p:nvPicPr>
          <p:cNvPr id="2115" name="Google Shape;2115;p45"/>
          <p:cNvPicPr preferRelativeResize="0"/>
          <p:nvPr/>
        </p:nvPicPr>
        <p:blipFill>
          <a:blip r:embed="rId4">
            <a:alphaModFix/>
          </a:blip>
          <a:stretch>
            <a:fillRect/>
          </a:stretch>
        </p:blipFill>
        <p:spPr>
          <a:xfrm rot="-2608747">
            <a:off x="341048" y="8167268"/>
            <a:ext cx="476250" cy="476250"/>
          </a:xfrm>
          <a:prstGeom prst="rect">
            <a:avLst/>
          </a:prstGeom>
          <a:noFill/>
          <a:ln>
            <a:noFill/>
          </a:ln>
        </p:spPr>
      </p:pic>
      <p:pic>
        <p:nvPicPr>
          <p:cNvPr id="2116" name="Google Shape;2116;p45"/>
          <p:cNvPicPr preferRelativeResize="0"/>
          <p:nvPr/>
        </p:nvPicPr>
        <p:blipFill>
          <a:blip r:embed="rId4">
            <a:alphaModFix/>
          </a:blip>
          <a:stretch>
            <a:fillRect/>
          </a:stretch>
        </p:blipFill>
        <p:spPr>
          <a:xfrm rot="-2608747">
            <a:off x="556498" y="8172989"/>
            <a:ext cx="476250" cy="476250"/>
          </a:xfrm>
          <a:prstGeom prst="rect">
            <a:avLst/>
          </a:prstGeom>
          <a:noFill/>
          <a:ln>
            <a:noFill/>
          </a:ln>
        </p:spPr>
      </p:pic>
      <p:pic>
        <p:nvPicPr>
          <p:cNvPr id="2117" name="Google Shape;2117;p45"/>
          <p:cNvPicPr preferRelativeResize="0"/>
          <p:nvPr/>
        </p:nvPicPr>
        <p:blipFill>
          <a:blip r:embed="rId4">
            <a:alphaModFix/>
          </a:blip>
          <a:stretch>
            <a:fillRect/>
          </a:stretch>
        </p:blipFill>
        <p:spPr>
          <a:xfrm rot="-2608747">
            <a:off x="771948" y="8178709"/>
            <a:ext cx="476250" cy="476250"/>
          </a:xfrm>
          <a:prstGeom prst="rect">
            <a:avLst/>
          </a:prstGeom>
          <a:noFill/>
          <a:ln>
            <a:noFill/>
          </a:ln>
        </p:spPr>
      </p:pic>
      <p:pic>
        <p:nvPicPr>
          <p:cNvPr id="2118" name="Google Shape;2118;p45"/>
          <p:cNvPicPr preferRelativeResize="0"/>
          <p:nvPr/>
        </p:nvPicPr>
        <p:blipFill>
          <a:blip r:embed="rId4">
            <a:alphaModFix/>
          </a:blip>
          <a:stretch>
            <a:fillRect/>
          </a:stretch>
        </p:blipFill>
        <p:spPr>
          <a:xfrm rot="-2608747">
            <a:off x="987398" y="8184429"/>
            <a:ext cx="476250" cy="476250"/>
          </a:xfrm>
          <a:prstGeom prst="rect">
            <a:avLst/>
          </a:prstGeom>
          <a:noFill/>
          <a:ln>
            <a:noFill/>
          </a:ln>
        </p:spPr>
      </p:pic>
      <p:pic>
        <p:nvPicPr>
          <p:cNvPr id="2119" name="Google Shape;2119;p45"/>
          <p:cNvPicPr preferRelativeResize="0"/>
          <p:nvPr/>
        </p:nvPicPr>
        <p:blipFill>
          <a:blip r:embed="rId4">
            <a:alphaModFix/>
          </a:blip>
          <a:stretch>
            <a:fillRect/>
          </a:stretch>
        </p:blipFill>
        <p:spPr>
          <a:xfrm rot="-2608747">
            <a:off x="1202849" y="8190150"/>
            <a:ext cx="476250" cy="476250"/>
          </a:xfrm>
          <a:prstGeom prst="rect">
            <a:avLst/>
          </a:prstGeom>
          <a:noFill/>
          <a:ln>
            <a:noFill/>
          </a:ln>
        </p:spPr>
      </p:pic>
      <p:pic>
        <p:nvPicPr>
          <p:cNvPr id="2120" name="Google Shape;2120;p45"/>
          <p:cNvPicPr preferRelativeResize="0"/>
          <p:nvPr/>
        </p:nvPicPr>
        <p:blipFill>
          <a:blip r:embed="rId4">
            <a:alphaModFix/>
          </a:blip>
          <a:stretch>
            <a:fillRect/>
          </a:stretch>
        </p:blipFill>
        <p:spPr>
          <a:xfrm rot="-2608747">
            <a:off x="1418299" y="8195870"/>
            <a:ext cx="476250" cy="476250"/>
          </a:xfrm>
          <a:prstGeom prst="rect">
            <a:avLst/>
          </a:prstGeom>
          <a:noFill/>
          <a:ln>
            <a:noFill/>
          </a:ln>
        </p:spPr>
      </p:pic>
      <p:pic>
        <p:nvPicPr>
          <p:cNvPr id="2121" name="Google Shape;2121;p45"/>
          <p:cNvPicPr preferRelativeResize="0"/>
          <p:nvPr/>
        </p:nvPicPr>
        <p:blipFill>
          <a:blip r:embed="rId4">
            <a:alphaModFix/>
          </a:blip>
          <a:stretch>
            <a:fillRect/>
          </a:stretch>
        </p:blipFill>
        <p:spPr>
          <a:xfrm rot="-2608747">
            <a:off x="1633749" y="8201590"/>
            <a:ext cx="476250" cy="476250"/>
          </a:xfrm>
          <a:prstGeom prst="rect">
            <a:avLst/>
          </a:prstGeom>
          <a:noFill/>
          <a:ln>
            <a:noFill/>
          </a:ln>
        </p:spPr>
      </p:pic>
      <p:pic>
        <p:nvPicPr>
          <p:cNvPr id="2122" name="Google Shape;2122;p45"/>
          <p:cNvPicPr preferRelativeResize="0"/>
          <p:nvPr/>
        </p:nvPicPr>
        <p:blipFill>
          <a:blip r:embed="rId4">
            <a:alphaModFix/>
          </a:blip>
          <a:stretch>
            <a:fillRect/>
          </a:stretch>
        </p:blipFill>
        <p:spPr>
          <a:xfrm rot="-2608747">
            <a:off x="1849199" y="8207310"/>
            <a:ext cx="476250" cy="476250"/>
          </a:xfrm>
          <a:prstGeom prst="rect">
            <a:avLst/>
          </a:prstGeom>
          <a:noFill/>
          <a:ln>
            <a:noFill/>
          </a:ln>
        </p:spPr>
      </p:pic>
      <p:pic>
        <p:nvPicPr>
          <p:cNvPr id="2123" name="Google Shape;2123;p45"/>
          <p:cNvPicPr preferRelativeResize="0"/>
          <p:nvPr/>
        </p:nvPicPr>
        <p:blipFill>
          <a:blip r:embed="rId4">
            <a:alphaModFix/>
          </a:blip>
          <a:stretch>
            <a:fillRect/>
          </a:stretch>
        </p:blipFill>
        <p:spPr>
          <a:xfrm rot="-2608747">
            <a:off x="2064649" y="8213031"/>
            <a:ext cx="476250" cy="476250"/>
          </a:xfrm>
          <a:prstGeom prst="rect">
            <a:avLst/>
          </a:prstGeom>
          <a:noFill/>
          <a:ln>
            <a:noFill/>
          </a:ln>
        </p:spPr>
      </p:pic>
      <p:pic>
        <p:nvPicPr>
          <p:cNvPr id="2124" name="Google Shape;2124;p45"/>
          <p:cNvPicPr preferRelativeResize="0"/>
          <p:nvPr/>
        </p:nvPicPr>
        <p:blipFill>
          <a:blip r:embed="rId4">
            <a:alphaModFix/>
          </a:blip>
          <a:stretch>
            <a:fillRect/>
          </a:stretch>
        </p:blipFill>
        <p:spPr>
          <a:xfrm rot="-2608747">
            <a:off x="2280100" y="8218751"/>
            <a:ext cx="476250" cy="476250"/>
          </a:xfrm>
          <a:prstGeom prst="rect">
            <a:avLst/>
          </a:prstGeom>
          <a:noFill/>
          <a:ln>
            <a:noFill/>
          </a:ln>
        </p:spPr>
      </p:pic>
      <p:pic>
        <p:nvPicPr>
          <p:cNvPr id="2125" name="Google Shape;2125;p45"/>
          <p:cNvPicPr preferRelativeResize="0"/>
          <p:nvPr/>
        </p:nvPicPr>
        <p:blipFill>
          <a:blip r:embed="rId4">
            <a:alphaModFix/>
          </a:blip>
          <a:stretch>
            <a:fillRect/>
          </a:stretch>
        </p:blipFill>
        <p:spPr>
          <a:xfrm rot="-2608747">
            <a:off x="2495550" y="8224471"/>
            <a:ext cx="476250" cy="476250"/>
          </a:xfrm>
          <a:prstGeom prst="rect">
            <a:avLst/>
          </a:prstGeom>
          <a:noFill/>
          <a:ln>
            <a:noFill/>
          </a:ln>
        </p:spPr>
      </p:pic>
      <p:pic>
        <p:nvPicPr>
          <p:cNvPr id="2126" name="Google Shape;2126;p45"/>
          <p:cNvPicPr preferRelativeResize="0"/>
          <p:nvPr/>
        </p:nvPicPr>
        <p:blipFill>
          <a:blip r:embed="rId4">
            <a:alphaModFix/>
          </a:blip>
          <a:stretch>
            <a:fillRect/>
          </a:stretch>
        </p:blipFill>
        <p:spPr>
          <a:xfrm rot="-2608747">
            <a:off x="2711000" y="8230192"/>
            <a:ext cx="476250" cy="476250"/>
          </a:xfrm>
          <a:prstGeom prst="rect">
            <a:avLst/>
          </a:prstGeom>
          <a:noFill/>
          <a:ln>
            <a:noFill/>
          </a:ln>
        </p:spPr>
      </p:pic>
      <p:pic>
        <p:nvPicPr>
          <p:cNvPr id="2127" name="Google Shape;2127;p45"/>
          <p:cNvPicPr preferRelativeResize="0"/>
          <p:nvPr/>
        </p:nvPicPr>
        <p:blipFill>
          <a:blip r:embed="rId4">
            <a:alphaModFix/>
          </a:blip>
          <a:stretch>
            <a:fillRect/>
          </a:stretch>
        </p:blipFill>
        <p:spPr>
          <a:xfrm rot="-2608747">
            <a:off x="2926450" y="8235912"/>
            <a:ext cx="476250" cy="476250"/>
          </a:xfrm>
          <a:prstGeom prst="rect">
            <a:avLst/>
          </a:prstGeom>
          <a:noFill/>
          <a:ln>
            <a:noFill/>
          </a:ln>
        </p:spPr>
      </p:pic>
      <p:pic>
        <p:nvPicPr>
          <p:cNvPr id="2128" name="Google Shape;2128;p45"/>
          <p:cNvPicPr preferRelativeResize="0"/>
          <p:nvPr/>
        </p:nvPicPr>
        <p:blipFill>
          <a:blip r:embed="rId4">
            <a:alphaModFix/>
          </a:blip>
          <a:stretch>
            <a:fillRect/>
          </a:stretch>
        </p:blipFill>
        <p:spPr>
          <a:xfrm rot="-2608747">
            <a:off x="3141901" y="8241632"/>
            <a:ext cx="476250" cy="476250"/>
          </a:xfrm>
          <a:prstGeom prst="rect">
            <a:avLst/>
          </a:prstGeom>
          <a:noFill/>
          <a:ln>
            <a:noFill/>
          </a:ln>
        </p:spPr>
      </p:pic>
      <p:pic>
        <p:nvPicPr>
          <p:cNvPr id="2129" name="Google Shape;2129;p45"/>
          <p:cNvPicPr preferRelativeResize="0"/>
          <p:nvPr/>
        </p:nvPicPr>
        <p:blipFill>
          <a:blip r:embed="rId4">
            <a:alphaModFix/>
          </a:blip>
          <a:stretch>
            <a:fillRect/>
          </a:stretch>
        </p:blipFill>
        <p:spPr>
          <a:xfrm rot="-2608747">
            <a:off x="3357351" y="8247352"/>
            <a:ext cx="476250" cy="476250"/>
          </a:xfrm>
          <a:prstGeom prst="rect">
            <a:avLst/>
          </a:prstGeom>
          <a:noFill/>
          <a:ln>
            <a:noFill/>
          </a:ln>
        </p:spPr>
      </p:pic>
      <p:pic>
        <p:nvPicPr>
          <p:cNvPr id="2130" name="Google Shape;2130;p45"/>
          <p:cNvPicPr preferRelativeResize="0"/>
          <p:nvPr/>
        </p:nvPicPr>
        <p:blipFill>
          <a:blip r:embed="rId4">
            <a:alphaModFix/>
          </a:blip>
          <a:stretch>
            <a:fillRect/>
          </a:stretch>
        </p:blipFill>
        <p:spPr>
          <a:xfrm rot="-2608747">
            <a:off x="3572801" y="8253073"/>
            <a:ext cx="476250" cy="476250"/>
          </a:xfrm>
          <a:prstGeom prst="rect">
            <a:avLst/>
          </a:prstGeom>
          <a:noFill/>
          <a:ln>
            <a:noFill/>
          </a:ln>
        </p:spPr>
      </p:pic>
      <p:pic>
        <p:nvPicPr>
          <p:cNvPr id="2131" name="Google Shape;2131;p45"/>
          <p:cNvPicPr preferRelativeResize="0"/>
          <p:nvPr/>
        </p:nvPicPr>
        <p:blipFill>
          <a:blip r:embed="rId4">
            <a:alphaModFix/>
          </a:blip>
          <a:stretch>
            <a:fillRect/>
          </a:stretch>
        </p:blipFill>
        <p:spPr>
          <a:xfrm rot="-2608747">
            <a:off x="3788251" y="8258793"/>
            <a:ext cx="476250" cy="476250"/>
          </a:xfrm>
          <a:prstGeom prst="rect">
            <a:avLst/>
          </a:prstGeom>
          <a:noFill/>
          <a:ln>
            <a:noFill/>
          </a:ln>
        </p:spPr>
      </p:pic>
      <p:pic>
        <p:nvPicPr>
          <p:cNvPr id="2132" name="Google Shape;2132;p45"/>
          <p:cNvPicPr preferRelativeResize="0"/>
          <p:nvPr/>
        </p:nvPicPr>
        <p:blipFill>
          <a:blip r:embed="rId4">
            <a:alphaModFix/>
          </a:blip>
          <a:stretch>
            <a:fillRect/>
          </a:stretch>
        </p:blipFill>
        <p:spPr>
          <a:xfrm rot="-2608747">
            <a:off x="4003701" y="8264513"/>
            <a:ext cx="476250" cy="476250"/>
          </a:xfrm>
          <a:prstGeom prst="rect">
            <a:avLst/>
          </a:prstGeom>
          <a:noFill/>
          <a:ln>
            <a:noFill/>
          </a:ln>
        </p:spPr>
      </p:pic>
      <p:pic>
        <p:nvPicPr>
          <p:cNvPr id="2133" name="Google Shape;2133;p45"/>
          <p:cNvPicPr preferRelativeResize="0"/>
          <p:nvPr/>
        </p:nvPicPr>
        <p:blipFill>
          <a:blip r:embed="rId4">
            <a:alphaModFix/>
          </a:blip>
          <a:stretch>
            <a:fillRect/>
          </a:stretch>
        </p:blipFill>
        <p:spPr>
          <a:xfrm rot="-2608747">
            <a:off x="4219152" y="8270234"/>
            <a:ext cx="476250" cy="476250"/>
          </a:xfrm>
          <a:prstGeom prst="rect">
            <a:avLst/>
          </a:prstGeom>
          <a:noFill/>
          <a:ln>
            <a:noFill/>
          </a:ln>
        </p:spPr>
      </p:pic>
      <p:pic>
        <p:nvPicPr>
          <p:cNvPr id="2134" name="Google Shape;2134;p45"/>
          <p:cNvPicPr preferRelativeResize="0"/>
          <p:nvPr/>
        </p:nvPicPr>
        <p:blipFill>
          <a:blip r:embed="rId4">
            <a:alphaModFix/>
          </a:blip>
          <a:stretch>
            <a:fillRect/>
          </a:stretch>
        </p:blipFill>
        <p:spPr>
          <a:xfrm rot="-2608747">
            <a:off x="4434602" y="8275954"/>
            <a:ext cx="476250" cy="476250"/>
          </a:xfrm>
          <a:prstGeom prst="rect">
            <a:avLst/>
          </a:prstGeom>
          <a:noFill/>
          <a:ln>
            <a:noFill/>
          </a:ln>
        </p:spPr>
      </p:pic>
      <p:pic>
        <p:nvPicPr>
          <p:cNvPr id="2135" name="Google Shape;2135;p45"/>
          <p:cNvPicPr preferRelativeResize="0"/>
          <p:nvPr/>
        </p:nvPicPr>
        <p:blipFill>
          <a:blip r:embed="rId4">
            <a:alphaModFix/>
          </a:blip>
          <a:stretch>
            <a:fillRect/>
          </a:stretch>
        </p:blipFill>
        <p:spPr>
          <a:xfrm rot="-2608747">
            <a:off x="4650052" y="8281674"/>
            <a:ext cx="476250" cy="476250"/>
          </a:xfrm>
          <a:prstGeom prst="rect">
            <a:avLst/>
          </a:prstGeom>
          <a:noFill/>
          <a:ln>
            <a:noFill/>
          </a:ln>
        </p:spPr>
      </p:pic>
      <p:pic>
        <p:nvPicPr>
          <p:cNvPr id="2136" name="Google Shape;2136;p45"/>
          <p:cNvPicPr preferRelativeResize="0"/>
          <p:nvPr/>
        </p:nvPicPr>
        <p:blipFill>
          <a:blip r:embed="rId4">
            <a:alphaModFix/>
          </a:blip>
          <a:stretch>
            <a:fillRect/>
          </a:stretch>
        </p:blipFill>
        <p:spPr>
          <a:xfrm rot="-2608747">
            <a:off x="4865502" y="8287394"/>
            <a:ext cx="476250" cy="476250"/>
          </a:xfrm>
          <a:prstGeom prst="rect">
            <a:avLst/>
          </a:prstGeom>
          <a:noFill/>
          <a:ln>
            <a:noFill/>
          </a:ln>
        </p:spPr>
      </p:pic>
      <p:pic>
        <p:nvPicPr>
          <p:cNvPr id="2137" name="Google Shape;2137;p45"/>
          <p:cNvPicPr preferRelativeResize="0"/>
          <p:nvPr/>
        </p:nvPicPr>
        <p:blipFill>
          <a:blip r:embed="rId4">
            <a:alphaModFix/>
          </a:blip>
          <a:stretch>
            <a:fillRect/>
          </a:stretch>
        </p:blipFill>
        <p:spPr>
          <a:xfrm rot="-2608747">
            <a:off x="5080953" y="8293115"/>
            <a:ext cx="476250" cy="476250"/>
          </a:xfrm>
          <a:prstGeom prst="rect">
            <a:avLst/>
          </a:prstGeom>
          <a:noFill/>
          <a:ln>
            <a:noFill/>
          </a:ln>
        </p:spPr>
      </p:pic>
      <p:pic>
        <p:nvPicPr>
          <p:cNvPr id="2138" name="Google Shape;2138;p45"/>
          <p:cNvPicPr preferRelativeResize="0"/>
          <p:nvPr/>
        </p:nvPicPr>
        <p:blipFill>
          <a:blip r:embed="rId4">
            <a:alphaModFix/>
          </a:blip>
          <a:stretch>
            <a:fillRect/>
          </a:stretch>
        </p:blipFill>
        <p:spPr>
          <a:xfrm rot="-2608747">
            <a:off x="5296403" y="8298835"/>
            <a:ext cx="476250" cy="476250"/>
          </a:xfrm>
          <a:prstGeom prst="rect">
            <a:avLst/>
          </a:prstGeom>
          <a:noFill/>
          <a:ln>
            <a:noFill/>
          </a:ln>
        </p:spPr>
      </p:pic>
      <p:pic>
        <p:nvPicPr>
          <p:cNvPr id="2139" name="Google Shape;2139;p45"/>
          <p:cNvPicPr preferRelativeResize="0"/>
          <p:nvPr/>
        </p:nvPicPr>
        <p:blipFill>
          <a:blip r:embed="rId4">
            <a:alphaModFix/>
          </a:blip>
          <a:stretch>
            <a:fillRect/>
          </a:stretch>
        </p:blipFill>
        <p:spPr>
          <a:xfrm rot="-2608747">
            <a:off x="5511853" y="8304555"/>
            <a:ext cx="476250" cy="476250"/>
          </a:xfrm>
          <a:prstGeom prst="rect">
            <a:avLst/>
          </a:prstGeom>
          <a:noFill/>
          <a:ln>
            <a:noFill/>
          </a:ln>
        </p:spPr>
      </p:pic>
      <p:pic>
        <p:nvPicPr>
          <p:cNvPr id="2140" name="Google Shape;2140;p45"/>
          <p:cNvPicPr preferRelativeResize="0"/>
          <p:nvPr/>
        </p:nvPicPr>
        <p:blipFill>
          <a:blip r:embed="rId4">
            <a:alphaModFix/>
          </a:blip>
          <a:stretch>
            <a:fillRect/>
          </a:stretch>
        </p:blipFill>
        <p:spPr>
          <a:xfrm rot="-2608747">
            <a:off x="5727303" y="8310276"/>
            <a:ext cx="476250" cy="476250"/>
          </a:xfrm>
          <a:prstGeom prst="rect">
            <a:avLst/>
          </a:prstGeom>
          <a:noFill/>
          <a:ln>
            <a:noFill/>
          </a:ln>
        </p:spPr>
      </p:pic>
      <p:pic>
        <p:nvPicPr>
          <p:cNvPr id="2141" name="Google Shape;2141;p45"/>
          <p:cNvPicPr preferRelativeResize="0"/>
          <p:nvPr/>
        </p:nvPicPr>
        <p:blipFill>
          <a:blip r:embed="rId4">
            <a:alphaModFix/>
          </a:blip>
          <a:stretch>
            <a:fillRect/>
          </a:stretch>
        </p:blipFill>
        <p:spPr>
          <a:xfrm rot="-2608747">
            <a:off x="5942753" y="8315996"/>
            <a:ext cx="476250" cy="476250"/>
          </a:xfrm>
          <a:prstGeom prst="rect">
            <a:avLst/>
          </a:prstGeom>
          <a:noFill/>
          <a:ln>
            <a:noFill/>
          </a:ln>
        </p:spPr>
      </p:pic>
      <p:pic>
        <p:nvPicPr>
          <p:cNvPr id="2142" name="Google Shape;2142;p45"/>
          <p:cNvPicPr preferRelativeResize="0"/>
          <p:nvPr/>
        </p:nvPicPr>
        <p:blipFill>
          <a:blip r:embed="rId4">
            <a:alphaModFix/>
          </a:blip>
          <a:stretch>
            <a:fillRect/>
          </a:stretch>
        </p:blipFill>
        <p:spPr>
          <a:xfrm rot="-2608747">
            <a:off x="6158204" y="8321716"/>
            <a:ext cx="476250" cy="476250"/>
          </a:xfrm>
          <a:prstGeom prst="rect">
            <a:avLst/>
          </a:prstGeom>
          <a:noFill/>
          <a:ln>
            <a:noFill/>
          </a:ln>
        </p:spPr>
      </p:pic>
      <p:pic>
        <p:nvPicPr>
          <p:cNvPr id="2143" name="Google Shape;2143;p45"/>
          <p:cNvPicPr preferRelativeResize="0"/>
          <p:nvPr/>
        </p:nvPicPr>
        <p:blipFill>
          <a:blip r:embed="rId4">
            <a:alphaModFix/>
          </a:blip>
          <a:stretch>
            <a:fillRect/>
          </a:stretch>
        </p:blipFill>
        <p:spPr>
          <a:xfrm rot="-2608747">
            <a:off x="6373654" y="8327436"/>
            <a:ext cx="476250" cy="476250"/>
          </a:xfrm>
          <a:prstGeom prst="rect">
            <a:avLst/>
          </a:prstGeom>
          <a:noFill/>
          <a:ln>
            <a:noFill/>
          </a:ln>
        </p:spPr>
      </p:pic>
      <p:pic>
        <p:nvPicPr>
          <p:cNvPr id="2144" name="Google Shape;2144;p45"/>
          <p:cNvPicPr preferRelativeResize="0"/>
          <p:nvPr/>
        </p:nvPicPr>
        <p:blipFill>
          <a:blip r:embed="rId4">
            <a:alphaModFix/>
          </a:blip>
          <a:stretch>
            <a:fillRect/>
          </a:stretch>
        </p:blipFill>
        <p:spPr>
          <a:xfrm rot="-2608747">
            <a:off x="6589104" y="8333157"/>
            <a:ext cx="476250" cy="476250"/>
          </a:xfrm>
          <a:prstGeom prst="rect">
            <a:avLst/>
          </a:prstGeom>
          <a:noFill/>
          <a:ln>
            <a:noFill/>
          </a:ln>
        </p:spPr>
      </p:pic>
      <p:pic>
        <p:nvPicPr>
          <p:cNvPr id="2145" name="Google Shape;2145;p45"/>
          <p:cNvPicPr preferRelativeResize="0"/>
          <p:nvPr/>
        </p:nvPicPr>
        <p:blipFill>
          <a:blip r:embed="rId4">
            <a:alphaModFix/>
          </a:blip>
          <a:stretch>
            <a:fillRect/>
          </a:stretch>
        </p:blipFill>
        <p:spPr>
          <a:xfrm rot="-2608747">
            <a:off x="6804554" y="8338877"/>
            <a:ext cx="476250" cy="476250"/>
          </a:xfrm>
          <a:prstGeom prst="rect">
            <a:avLst/>
          </a:prstGeom>
          <a:noFill/>
          <a:ln>
            <a:noFill/>
          </a:ln>
        </p:spPr>
      </p:pic>
      <p:pic>
        <p:nvPicPr>
          <p:cNvPr id="2146" name="Google Shape;2146;p45"/>
          <p:cNvPicPr preferRelativeResize="0"/>
          <p:nvPr/>
        </p:nvPicPr>
        <p:blipFill>
          <a:blip r:embed="rId4">
            <a:alphaModFix/>
          </a:blip>
          <a:stretch>
            <a:fillRect/>
          </a:stretch>
        </p:blipFill>
        <p:spPr>
          <a:xfrm rot="-2608747">
            <a:off x="7020005" y="8344597"/>
            <a:ext cx="476250" cy="476250"/>
          </a:xfrm>
          <a:prstGeom prst="rect">
            <a:avLst/>
          </a:prstGeom>
          <a:noFill/>
          <a:ln>
            <a:noFill/>
          </a:ln>
        </p:spPr>
      </p:pic>
      <p:pic>
        <p:nvPicPr>
          <p:cNvPr id="2147" name="Google Shape;2147;p45"/>
          <p:cNvPicPr preferRelativeResize="0"/>
          <p:nvPr/>
        </p:nvPicPr>
        <p:blipFill>
          <a:blip r:embed="rId4">
            <a:alphaModFix/>
          </a:blip>
          <a:stretch>
            <a:fillRect/>
          </a:stretch>
        </p:blipFill>
        <p:spPr>
          <a:xfrm rot="-2608747">
            <a:off x="7235455" y="8350318"/>
            <a:ext cx="476250" cy="476250"/>
          </a:xfrm>
          <a:prstGeom prst="rect">
            <a:avLst/>
          </a:prstGeom>
          <a:noFill/>
          <a:ln>
            <a:noFill/>
          </a:ln>
        </p:spPr>
      </p:pic>
      <p:pic>
        <p:nvPicPr>
          <p:cNvPr id="2148" name="Google Shape;2148;p45"/>
          <p:cNvPicPr preferRelativeResize="0"/>
          <p:nvPr/>
        </p:nvPicPr>
        <p:blipFill>
          <a:blip r:embed="rId4">
            <a:alphaModFix/>
          </a:blip>
          <a:stretch>
            <a:fillRect/>
          </a:stretch>
        </p:blipFill>
        <p:spPr>
          <a:xfrm rot="-2608747">
            <a:off x="7450905" y="8356038"/>
            <a:ext cx="476250" cy="476250"/>
          </a:xfrm>
          <a:prstGeom prst="rect">
            <a:avLst/>
          </a:prstGeom>
          <a:noFill/>
          <a:ln>
            <a:noFill/>
          </a:ln>
        </p:spPr>
      </p:pic>
      <p:pic>
        <p:nvPicPr>
          <p:cNvPr id="2149" name="Google Shape;2149;p45"/>
          <p:cNvPicPr preferRelativeResize="0"/>
          <p:nvPr/>
        </p:nvPicPr>
        <p:blipFill>
          <a:blip r:embed="rId4">
            <a:alphaModFix/>
          </a:blip>
          <a:stretch>
            <a:fillRect/>
          </a:stretch>
        </p:blipFill>
        <p:spPr>
          <a:xfrm rot="-2608747">
            <a:off x="7666355" y="8361758"/>
            <a:ext cx="476250" cy="476250"/>
          </a:xfrm>
          <a:prstGeom prst="rect">
            <a:avLst/>
          </a:prstGeom>
          <a:noFill/>
          <a:ln>
            <a:noFill/>
          </a:ln>
        </p:spPr>
      </p:pic>
      <p:pic>
        <p:nvPicPr>
          <p:cNvPr id="2150" name="Google Shape;2150;p45"/>
          <p:cNvPicPr preferRelativeResize="0"/>
          <p:nvPr/>
        </p:nvPicPr>
        <p:blipFill>
          <a:blip r:embed="rId4">
            <a:alphaModFix/>
          </a:blip>
          <a:stretch>
            <a:fillRect/>
          </a:stretch>
        </p:blipFill>
        <p:spPr>
          <a:xfrm rot="-2608747">
            <a:off x="7881805" y="8367478"/>
            <a:ext cx="476250" cy="476250"/>
          </a:xfrm>
          <a:prstGeom prst="rect">
            <a:avLst/>
          </a:prstGeom>
          <a:noFill/>
          <a:ln>
            <a:noFill/>
          </a:ln>
        </p:spPr>
      </p:pic>
      <p:pic>
        <p:nvPicPr>
          <p:cNvPr id="2151" name="Google Shape;2151;p45"/>
          <p:cNvPicPr preferRelativeResize="0"/>
          <p:nvPr/>
        </p:nvPicPr>
        <p:blipFill>
          <a:blip r:embed="rId4">
            <a:alphaModFix/>
          </a:blip>
          <a:stretch>
            <a:fillRect/>
          </a:stretch>
        </p:blipFill>
        <p:spPr>
          <a:xfrm rot="-2608747">
            <a:off x="8097256" y="8373199"/>
            <a:ext cx="476250" cy="476250"/>
          </a:xfrm>
          <a:prstGeom prst="rect">
            <a:avLst/>
          </a:prstGeom>
          <a:noFill/>
          <a:ln>
            <a:noFill/>
          </a:ln>
        </p:spPr>
      </p:pic>
      <p:pic>
        <p:nvPicPr>
          <p:cNvPr id="2152" name="Google Shape;2152;p45"/>
          <p:cNvPicPr preferRelativeResize="0"/>
          <p:nvPr/>
        </p:nvPicPr>
        <p:blipFill>
          <a:blip r:embed="rId4">
            <a:alphaModFix/>
          </a:blip>
          <a:stretch>
            <a:fillRect/>
          </a:stretch>
        </p:blipFill>
        <p:spPr>
          <a:xfrm rot="-2608747">
            <a:off x="8312706" y="8378919"/>
            <a:ext cx="476250" cy="476250"/>
          </a:xfrm>
          <a:prstGeom prst="rect">
            <a:avLst/>
          </a:prstGeom>
          <a:noFill/>
          <a:ln>
            <a:noFill/>
          </a:ln>
        </p:spPr>
      </p:pic>
      <p:pic>
        <p:nvPicPr>
          <p:cNvPr id="2153" name="Google Shape;2153;p45"/>
          <p:cNvPicPr preferRelativeResize="0"/>
          <p:nvPr/>
        </p:nvPicPr>
        <p:blipFill>
          <a:blip r:embed="rId4">
            <a:alphaModFix/>
          </a:blip>
          <a:stretch>
            <a:fillRect/>
          </a:stretch>
        </p:blipFill>
        <p:spPr>
          <a:xfrm rot="-2608747">
            <a:off x="8528156" y="8384639"/>
            <a:ext cx="476250" cy="476250"/>
          </a:xfrm>
          <a:prstGeom prst="rect">
            <a:avLst/>
          </a:prstGeom>
          <a:noFill/>
          <a:ln>
            <a:noFill/>
          </a:ln>
        </p:spPr>
      </p:pic>
      <p:pic>
        <p:nvPicPr>
          <p:cNvPr id="2154" name="Google Shape;2154;p45"/>
          <p:cNvPicPr preferRelativeResize="0"/>
          <p:nvPr/>
        </p:nvPicPr>
        <p:blipFill>
          <a:blip r:embed="rId4">
            <a:alphaModFix/>
          </a:blip>
          <a:stretch>
            <a:fillRect/>
          </a:stretch>
        </p:blipFill>
        <p:spPr>
          <a:xfrm rot="-2608747">
            <a:off x="8743606" y="8390360"/>
            <a:ext cx="476250" cy="476250"/>
          </a:xfrm>
          <a:prstGeom prst="rect">
            <a:avLst/>
          </a:prstGeom>
          <a:noFill/>
          <a:ln>
            <a:noFill/>
          </a:ln>
        </p:spPr>
      </p:pic>
      <p:pic>
        <p:nvPicPr>
          <p:cNvPr id="2155" name="Google Shape;2155;p45"/>
          <p:cNvPicPr preferRelativeResize="0"/>
          <p:nvPr/>
        </p:nvPicPr>
        <p:blipFill>
          <a:blip r:embed="rId4">
            <a:alphaModFix/>
          </a:blip>
          <a:stretch>
            <a:fillRect/>
          </a:stretch>
        </p:blipFill>
        <p:spPr>
          <a:xfrm rot="-2608747">
            <a:off x="8959057" y="8396080"/>
            <a:ext cx="476250" cy="476250"/>
          </a:xfrm>
          <a:prstGeom prst="rect">
            <a:avLst/>
          </a:prstGeom>
          <a:noFill/>
          <a:ln>
            <a:noFill/>
          </a:ln>
        </p:spPr>
      </p:pic>
      <p:pic>
        <p:nvPicPr>
          <p:cNvPr id="2156" name="Google Shape;2156;p45"/>
          <p:cNvPicPr preferRelativeResize="0"/>
          <p:nvPr/>
        </p:nvPicPr>
        <p:blipFill>
          <a:blip r:embed="rId4">
            <a:alphaModFix/>
          </a:blip>
          <a:stretch>
            <a:fillRect/>
          </a:stretch>
        </p:blipFill>
        <p:spPr>
          <a:xfrm rot="-2608747">
            <a:off x="9174507" y="8401800"/>
            <a:ext cx="476250" cy="476250"/>
          </a:xfrm>
          <a:prstGeom prst="rect">
            <a:avLst/>
          </a:prstGeom>
          <a:noFill/>
          <a:ln>
            <a:noFill/>
          </a:ln>
        </p:spPr>
      </p:pic>
      <p:pic>
        <p:nvPicPr>
          <p:cNvPr id="2157" name="Google Shape;2157;p45"/>
          <p:cNvPicPr preferRelativeResize="0"/>
          <p:nvPr/>
        </p:nvPicPr>
        <p:blipFill>
          <a:blip r:embed="rId4">
            <a:alphaModFix/>
          </a:blip>
          <a:stretch>
            <a:fillRect/>
          </a:stretch>
        </p:blipFill>
        <p:spPr>
          <a:xfrm rot="-2608747">
            <a:off x="9389957" y="8407520"/>
            <a:ext cx="476250" cy="476250"/>
          </a:xfrm>
          <a:prstGeom prst="rect">
            <a:avLst/>
          </a:prstGeom>
          <a:noFill/>
          <a:ln>
            <a:noFill/>
          </a:ln>
        </p:spPr>
      </p:pic>
      <p:pic>
        <p:nvPicPr>
          <p:cNvPr id="2158" name="Google Shape;2158;p45"/>
          <p:cNvPicPr preferRelativeResize="0"/>
          <p:nvPr/>
        </p:nvPicPr>
        <p:blipFill>
          <a:blip r:embed="rId4">
            <a:alphaModFix/>
          </a:blip>
          <a:stretch>
            <a:fillRect/>
          </a:stretch>
        </p:blipFill>
        <p:spPr>
          <a:xfrm rot="-2608747">
            <a:off x="573448" y="8495003"/>
            <a:ext cx="476250" cy="476250"/>
          </a:xfrm>
          <a:prstGeom prst="rect">
            <a:avLst/>
          </a:prstGeom>
          <a:noFill/>
          <a:ln>
            <a:noFill/>
          </a:ln>
        </p:spPr>
      </p:pic>
      <p:pic>
        <p:nvPicPr>
          <p:cNvPr id="2159" name="Google Shape;2159;p45"/>
          <p:cNvPicPr preferRelativeResize="0"/>
          <p:nvPr/>
        </p:nvPicPr>
        <p:blipFill>
          <a:blip r:embed="rId4">
            <a:alphaModFix/>
          </a:blip>
          <a:stretch>
            <a:fillRect/>
          </a:stretch>
        </p:blipFill>
        <p:spPr>
          <a:xfrm rot="-2608747">
            <a:off x="788899" y="8500723"/>
            <a:ext cx="476250" cy="476250"/>
          </a:xfrm>
          <a:prstGeom prst="rect">
            <a:avLst/>
          </a:prstGeom>
          <a:noFill/>
          <a:ln>
            <a:noFill/>
          </a:ln>
        </p:spPr>
      </p:pic>
      <p:pic>
        <p:nvPicPr>
          <p:cNvPr id="2160" name="Google Shape;2160;p45"/>
          <p:cNvPicPr preferRelativeResize="0"/>
          <p:nvPr/>
        </p:nvPicPr>
        <p:blipFill>
          <a:blip r:embed="rId4">
            <a:alphaModFix/>
          </a:blip>
          <a:stretch>
            <a:fillRect/>
          </a:stretch>
        </p:blipFill>
        <p:spPr>
          <a:xfrm rot="-2608747">
            <a:off x="1004349" y="8506443"/>
            <a:ext cx="476250" cy="476250"/>
          </a:xfrm>
          <a:prstGeom prst="rect">
            <a:avLst/>
          </a:prstGeom>
          <a:noFill/>
          <a:ln>
            <a:noFill/>
          </a:ln>
        </p:spPr>
      </p:pic>
      <p:pic>
        <p:nvPicPr>
          <p:cNvPr id="2161" name="Google Shape;2161;p45"/>
          <p:cNvPicPr preferRelativeResize="0"/>
          <p:nvPr/>
        </p:nvPicPr>
        <p:blipFill>
          <a:blip r:embed="rId4">
            <a:alphaModFix/>
          </a:blip>
          <a:stretch>
            <a:fillRect/>
          </a:stretch>
        </p:blipFill>
        <p:spPr>
          <a:xfrm rot="-2608747">
            <a:off x="1219799" y="8512164"/>
            <a:ext cx="476250" cy="476250"/>
          </a:xfrm>
          <a:prstGeom prst="rect">
            <a:avLst/>
          </a:prstGeom>
          <a:noFill/>
          <a:ln>
            <a:noFill/>
          </a:ln>
        </p:spPr>
      </p:pic>
      <p:pic>
        <p:nvPicPr>
          <p:cNvPr id="2162" name="Google Shape;2162;p45"/>
          <p:cNvPicPr preferRelativeResize="0"/>
          <p:nvPr/>
        </p:nvPicPr>
        <p:blipFill>
          <a:blip r:embed="rId4">
            <a:alphaModFix/>
          </a:blip>
          <a:stretch>
            <a:fillRect/>
          </a:stretch>
        </p:blipFill>
        <p:spPr>
          <a:xfrm rot="-2608747">
            <a:off x="1435249" y="8517884"/>
            <a:ext cx="476250" cy="476250"/>
          </a:xfrm>
          <a:prstGeom prst="rect">
            <a:avLst/>
          </a:prstGeom>
          <a:noFill/>
          <a:ln>
            <a:noFill/>
          </a:ln>
        </p:spPr>
      </p:pic>
      <p:pic>
        <p:nvPicPr>
          <p:cNvPr id="2163" name="Google Shape;2163;p45"/>
          <p:cNvPicPr preferRelativeResize="0"/>
          <p:nvPr/>
        </p:nvPicPr>
        <p:blipFill>
          <a:blip r:embed="rId4">
            <a:alphaModFix/>
          </a:blip>
          <a:stretch>
            <a:fillRect/>
          </a:stretch>
        </p:blipFill>
        <p:spPr>
          <a:xfrm rot="-2608747">
            <a:off x="1650700" y="8523604"/>
            <a:ext cx="476250" cy="476250"/>
          </a:xfrm>
          <a:prstGeom prst="rect">
            <a:avLst/>
          </a:prstGeom>
          <a:noFill/>
          <a:ln>
            <a:noFill/>
          </a:ln>
        </p:spPr>
      </p:pic>
      <p:pic>
        <p:nvPicPr>
          <p:cNvPr id="2164" name="Google Shape;2164;p45"/>
          <p:cNvPicPr preferRelativeResize="0"/>
          <p:nvPr/>
        </p:nvPicPr>
        <p:blipFill>
          <a:blip r:embed="rId4">
            <a:alphaModFix/>
          </a:blip>
          <a:stretch>
            <a:fillRect/>
          </a:stretch>
        </p:blipFill>
        <p:spPr>
          <a:xfrm rot="-2608747">
            <a:off x="1866150" y="8529325"/>
            <a:ext cx="476250" cy="476250"/>
          </a:xfrm>
          <a:prstGeom prst="rect">
            <a:avLst/>
          </a:prstGeom>
          <a:noFill/>
          <a:ln>
            <a:noFill/>
          </a:ln>
        </p:spPr>
      </p:pic>
      <p:pic>
        <p:nvPicPr>
          <p:cNvPr id="2165" name="Google Shape;2165;p45"/>
          <p:cNvPicPr preferRelativeResize="0"/>
          <p:nvPr/>
        </p:nvPicPr>
        <p:blipFill>
          <a:blip r:embed="rId4">
            <a:alphaModFix/>
          </a:blip>
          <a:stretch>
            <a:fillRect/>
          </a:stretch>
        </p:blipFill>
        <p:spPr>
          <a:xfrm rot="-2608747">
            <a:off x="2081600" y="8535045"/>
            <a:ext cx="476250" cy="476250"/>
          </a:xfrm>
          <a:prstGeom prst="rect">
            <a:avLst/>
          </a:prstGeom>
          <a:noFill/>
          <a:ln>
            <a:noFill/>
          </a:ln>
        </p:spPr>
      </p:pic>
      <p:pic>
        <p:nvPicPr>
          <p:cNvPr id="2166" name="Google Shape;2166;p45"/>
          <p:cNvPicPr preferRelativeResize="0"/>
          <p:nvPr/>
        </p:nvPicPr>
        <p:blipFill>
          <a:blip r:embed="rId4">
            <a:alphaModFix/>
          </a:blip>
          <a:stretch>
            <a:fillRect/>
          </a:stretch>
        </p:blipFill>
        <p:spPr>
          <a:xfrm rot="-2608747">
            <a:off x="2297050" y="8540765"/>
            <a:ext cx="476250" cy="476250"/>
          </a:xfrm>
          <a:prstGeom prst="rect">
            <a:avLst/>
          </a:prstGeom>
          <a:noFill/>
          <a:ln>
            <a:noFill/>
          </a:ln>
        </p:spPr>
      </p:pic>
      <p:pic>
        <p:nvPicPr>
          <p:cNvPr id="2167" name="Google Shape;2167;p45"/>
          <p:cNvPicPr preferRelativeResize="0"/>
          <p:nvPr/>
        </p:nvPicPr>
        <p:blipFill>
          <a:blip r:embed="rId4">
            <a:alphaModFix/>
          </a:blip>
          <a:stretch>
            <a:fillRect/>
          </a:stretch>
        </p:blipFill>
        <p:spPr>
          <a:xfrm rot="-2608747">
            <a:off x="2512500" y="8546485"/>
            <a:ext cx="476250" cy="476250"/>
          </a:xfrm>
          <a:prstGeom prst="rect">
            <a:avLst/>
          </a:prstGeom>
          <a:noFill/>
          <a:ln>
            <a:noFill/>
          </a:ln>
        </p:spPr>
      </p:pic>
      <p:pic>
        <p:nvPicPr>
          <p:cNvPr id="2168" name="Google Shape;2168;p45"/>
          <p:cNvPicPr preferRelativeResize="0"/>
          <p:nvPr/>
        </p:nvPicPr>
        <p:blipFill>
          <a:blip r:embed="rId4">
            <a:alphaModFix/>
          </a:blip>
          <a:stretch>
            <a:fillRect/>
          </a:stretch>
        </p:blipFill>
        <p:spPr>
          <a:xfrm rot="-2608747">
            <a:off x="2727951" y="8552206"/>
            <a:ext cx="476250" cy="476250"/>
          </a:xfrm>
          <a:prstGeom prst="rect">
            <a:avLst/>
          </a:prstGeom>
          <a:noFill/>
          <a:ln>
            <a:noFill/>
          </a:ln>
        </p:spPr>
      </p:pic>
      <p:pic>
        <p:nvPicPr>
          <p:cNvPr id="2169" name="Google Shape;2169;p45"/>
          <p:cNvPicPr preferRelativeResize="0"/>
          <p:nvPr/>
        </p:nvPicPr>
        <p:blipFill>
          <a:blip r:embed="rId4">
            <a:alphaModFix/>
          </a:blip>
          <a:stretch>
            <a:fillRect/>
          </a:stretch>
        </p:blipFill>
        <p:spPr>
          <a:xfrm rot="-2608747">
            <a:off x="2943401" y="8557926"/>
            <a:ext cx="476250" cy="476250"/>
          </a:xfrm>
          <a:prstGeom prst="rect">
            <a:avLst/>
          </a:prstGeom>
          <a:noFill/>
          <a:ln>
            <a:noFill/>
          </a:ln>
        </p:spPr>
      </p:pic>
      <p:pic>
        <p:nvPicPr>
          <p:cNvPr id="2170" name="Google Shape;2170;p45"/>
          <p:cNvPicPr preferRelativeResize="0"/>
          <p:nvPr/>
        </p:nvPicPr>
        <p:blipFill>
          <a:blip r:embed="rId4">
            <a:alphaModFix/>
          </a:blip>
          <a:stretch>
            <a:fillRect/>
          </a:stretch>
        </p:blipFill>
        <p:spPr>
          <a:xfrm rot="-2608747">
            <a:off x="3158851" y="8563646"/>
            <a:ext cx="476250" cy="476250"/>
          </a:xfrm>
          <a:prstGeom prst="rect">
            <a:avLst/>
          </a:prstGeom>
          <a:noFill/>
          <a:ln>
            <a:noFill/>
          </a:ln>
        </p:spPr>
      </p:pic>
      <p:pic>
        <p:nvPicPr>
          <p:cNvPr id="2171" name="Google Shape;2171;p45"/>
          <p:cNvPicPr preferRelativeResize="0"/>
          <p:nvPr/>
        </p:nvPicPr>
        <p:blipFill>
          <a:blip r:embed="rId4">
            <a:alphaModFix/>
          </a:blip>
          <a:stretch>
            <a:fillRect/>
          </a:stretch>
        </p:blipFill>
        <p:spPr>
          <a:xfrm rot="-2608747">
            <a:off x="3374301" y="8569367"/>
            <a:ext cx="476250" cy="476250"/>
          </a:xfrm>
          <a:prstGeom prst="rect">
            <a:avLst/>
          </a:prstGeom>
          <a:noFill/>
          <a:ln>
            <a:noFill/>
          </a:ln>
        </p:spPr>
      </p:pic>
      <p:pic>
        <p:nvPicPr>
          <p:cNvPr id="2172" name="Google Shape;2172;p45"/>
          <p:cNvPicPr preferRelativeResize="0"/>
          <p:nvPr/>
        </p:nvPicPr>
        <p:blipFill>
          <a:blip r:embed="rId4">
            <a:alphaModFix/>
          </a:blip>
          <a:stretch>
            <a:fillRect/>
          </a:stretch>
        </p:blipFill>
        <p:spPr>
          <a:xfrm rot="-2608747">
            <a:off x="3589752" y="8575087"/>
            <a:ext cx="476250" cy="476250"/>
          </a:xfrm>
          <a:prstGeom prst="rect">
            <a:avLst/>
          </a:prstGeom>
          <a:noFill/>
          <a:ln>
            <a:noFill/>
          </a:ln>
        </p:spPr>
      </p:pic>
      <p:pic>
        <p:nvPicPr>
          <p:cNvPr id="2173" name="Google Shape;2173;p45"/>
          <p:cNvPicPr preferRelativeResize="0"/>
          <p:nvPr/>
        </p:nvPicPr>
        <p:blipFill>
          <a:blip r:embed="rId4">
            <a:alphaModFix/>
          </a:blip>
          <a:stretch>
            <a:fillRect/>
          </a:stretch>
        </p:blipFill>
        <p:spPr>
          <a:xfrm rot="-2608747">
            <a:off x="3805202" y="8580807"/>
            <a:ext cx="476250" cy="476250"/>
          </a:xfrm>
          <a:prstGeom prst="rect">
            <a:avLst/>
          </a:prstGeom>
          <a:noFill/>
          <a:ln>
            <a:noFill/>
          </a:ln>
        </p:spPr>
      </p:pic>
      <p:pic>
        <p:nvPicPr>
          <p:cNvPr id="2174" name="Google Shape;2174;p45"/>
          <p:cNvPicPr preferRelativeResize="0"/>
          <p:nvPr/>
        </p:nvPicPr>
        <p:blipFill>
          <a:blip r:embed="rId4">
            <a:alphaModFix/>
          </a:blip>
          <a:stretch>
            <a:fillRect/>
          </a:stretch>
        </p:blipFill>
        <p:spPr>
          <a:xfrm rot="-2608747">
            <a:off x="4020652" y="8586527"/>
            <a:ext cx="476250" cy="476250"/>
          </a:xfrm>
          <a:prstGeom prst="rect">
            <a:avLst/>
          </a:prstGeom>
          <a:noFill/>
          <a:ln>
            <a:noFill/>
          </a:ln>
        </p:spPr>
      </p:pic>
      <p:pic>
        <p:nvPicPr>
          <p:cNvPr id="2175" name="Google Shape;2175;p45"/>
          <p:cNvPicPr preferRelativeResize="0"/>
          <p:nvPr/>
        </p:nvPicPr>
        <p:blipFill>
          <a:blip r:embed="rId4">
            <a:alphaModFix/>
          </a:blip>
          <a:stretch>
            <a:fillRect/>
          </a:stretch>
        </p:blipFill>
        <p:spPr>
          <a:xfrm rot="-2608747">
            <a:off x="4236102" y="8592248"/>
            <a:ext cx="476250" cy="476250"/>
          </a:xfrm>
          <a:prstGeom prst="rect">
            <a:avLst/>
          </a:prstGeom>
          <a:noFill/>
          <a:ln>
            <a:noFill/>
          </a:ln>
        </p:spPr>
      </p:pic>
      <p:pic>
        <p:nvPicPr>
          <p:cNvPr id="2176" name="Google Shape;2176;p45"/>
          <p:cNvPicPr preferRelativeResize="0"/>
          <p:nvPr/>
        </p:nvPicPr>
        <p:blipFill>
          <a:blip r:embed="rId4">
            <a:alphaModFix/>
          </a:blip>
          <a:stretch>
            <a:fillRect/>
          </a:stretch>
        </p:blipFill>
        <p:spPr>
          <a:xfrm rot="-2608747">
            <a:off x="4451552" y="8597968"/>
            <a:ext cx="476250" cy="476250"/>
          </a:xfrm>
          <a:prstGeom prst="rect">
            <a:avLst/>
          </a:prstGeom>
          <a:noFill/>
          <a:ln>
            <a:noFill/>
          </a:ln>
        </p:spPr>
      </p:pic>
      <p:pic>
        <p:nvPicPr>
          <p:cNvPr id="2177" name="Google Shape;2177;p45"/>
          <p:cNvPicPr preferRelativeResize="0"/>
          <p:nvPr/>
        </p:nvPicPr>
        <p:blipFill>
          <a:blip r:embed="rId4">
            <a:alphaModFix/>
          </a:blip>
          <a:stretch>
            <a:fillRect/>
          </a:stretch>
        </p:blipFill>
        <p:spPr>
          <a:xfrm rot="-2608747">
            <a:off x="4667003" y="8603688"/>
            <a:ext cx="476250" cy="476250"/>
          </a:xfrm>
          <a:prstGeom prst="rect">
            <a:avLst/>
          </a:prstGeom>
          <a:noFill/>
          <a:ln>
            <a:noFill/>
          </a:ln>
        </p:spPr>
      </p:pic>
      <p:pic>
        <p:nvPicPr>
          <p:cNvPr id="2178" name="Google Shape;2178;p45"/>
          <p:cNvPicPr preferRelativeResize="0"/>
          <p:nvPr/>
        </p:nvPicPr>
        <p:blipFill>
          <a:blip r:embed="rId4">
            <a:alphaModFix/>
          </a:blip>
          <a:stretch>
            <a:fillRect/>
          </a:stretch>
        </p:blipFill>
        <p:spPr>
          <a:xfrm rot="-2608747">
            <a:off x="4882453" y="8609409"/>
            <a:ext cx="476250" cy="476250"/>
          </a:xfrm>
          <a:prstGeom prst="rect">
            <a:avLst/>
          </a:prstGeom>
          <a:noFill/>
          <a:ln>
            <a:noFill/>
          </a:ln>
        </p:spPr>
      </p:pic>
      <p:pic>
        <p:nvPicPr>
          <p:cNvPr id="2179" name="Google Shape;2179;p45"/>
          <p:cNvPicPr preferRelativeResize="0"/>
          <p:nvPr/>
        </p:nvPicPr>
        <p:blipFill>
          <a:blip r:embed="rId4">
            <a:alphaModFix/>
          </a:blip>
          <a:stretch>
            <a:fillRect/>
          </a:stretch>
        </p:blipFill>
        <p:spPr>
          <a:xfrm rot="-2608747">
            <a:off x="5097903" y="8615129"/>
            <a:ext cx="476250" cy="476250"/>
          </a:xfrm>
          <a:prstGeom prst="rect">
            <a:avLst/>
          </a:prstGeom>
          <a:noFill/>
          <a:ln>
            <a:noFill/>
          </a:ln>
        </p:spPr>
      </p:pic>
      <p:pic>
        <p:nvPicPr>
          <p:cNvPr id="2180" name="Google Shape;2180;p45"/>
          <p:cNvPicPr preferRelativeResize="0"/>
          <p:nvPr/>
        </p:nvPicPr>
        <p:blipFill>
          <a:blip r:embed="rId4">
            <a:alphaModFix/>
          </a:blip>
          <a:stretch>
            <a:fillRect/>
          </a:stretch>
        </p:blipFill>
        <p:spPr>
          <a:xfrm rot="-2608747">
            <a:off x="5313353" y="8620849"/>
            <a:ext cx="476250" cy="476250"/>
          </a:xfrm>
          <a:prstGeom prst="rect">
            <a:avLst/>
          </a:prstGeom>
          <a:noFill/>
          <a:ln>
            <a:noFill/>
          </a:ln>
        </p:spPr>
      </p:pic>
      <p:pic>
        <p:nvPicPr>
          <p:cNvPr id="2181" name="Google Shape;2181;p45"/>
          <p:cNvPicPr preferRelativeResize="0"/>
          <p:nvPr/>
        </p:nvPicPr>
        <p:blipFill>
          <a:blip r:embed="rId4">
            <a:alphaModFix/>
          </a:blip>
          <a:stretch>
            <a:fillRect/>
          </a:stretch>
        </p:blipFill>
        <p:spPr>
          <a:xfrm rot="-2608747">
            <a:off x="5528804" y="8626569"/>
            <a:ext cx="476250" cy="476250"/>
          </a:xfrm>
          <a:prstGeom prst="rect">
            <a:avLst/>
          </a:prstGeom>
          <a:noFill/>
          <a:ln>
            <a:noFill/>
          </a:ln>
        </p:spPr>
      </p:pic>
      <p:pic>
        <p:nvPicPr>
          <p:cNvPr id="2182" name="Google Shape;2182;p45"/>
          <p:cNvPicPr preferRelativeResize="0"/>
          <p:nvPr/>
        </p:nvPicPr>
        <p:blipFill>
          <a:blip r:embed="rId4">
            <a:alphaModFix/>
          </a:blip>
          <a:stretch>
            <a:fillRect/>
          </a:stretch>
        </p:blipFill>
        <p:spPr>
          <a:xfrm rot="-2608747">
            <a:off x="5744254" y="8632290"/>
            <a:ext cx="476250" cy="476250"/>
          </a:xfrm>
          <a:prstGeom prst="rect">
            <a:avLst/>
          </a:prstGeom>
          <a:noFill/>
          <a:ln>
            <a:noFill/>
          </a:ln>
        </p:spPr>
      </p:pic>
      <p:pic>
        <p:nvPicPr>
          <p:cNvPr id="2183" name="Google Shape;2183;p45"/>
          <p:cNvPicPr preferRelativeResize="0"/>
          <p:nvPr/>
        </p:nvPicPr>
        <p:blipFill>
          <a:blip r:embed="rId4">
            <a:alphaModFix/>
          </a:blip>
          <a:stretch>
            <a:fillRect/>
          </a:stretch>
        </p:blipFill>
        <p:spPr>
          <a:xfrm rot="-2608747">
            <a:off x="5959704" y="8638010"/>
            <a:ext cx="476250" cy="476250"/>
          </a:xfrm>
          <a:prstGeom prst="rect">
            <a:avLst/>
          </a:prstGeom>
          <a:noFill/>
          <a:ln>
            <a:noFill/>
          </a:ln>
        </p:spPr>
      </p:pic>
      <p:pic>
        <p:nvPicPr>
          <p:cNvPr id="2184" name="Google Shape;2184;p45"/>
          <p:cNvPicPr preferRelativeResize="0"/>
          <p:nvPr/>
        </p:nvPicPr>
        <p:blipFill>
          <a:blip r:embed="rId4">
            <a:alphaModFix/>
          </a:blip>
          <a:stretch>
            <a:fillRect/>
          </a:stretch>
        </p:blipFill>
        <p:spPr>
          <a:xfrm rot="-2608747">
            <a:off x="6175154" y="8643730"/>
            <a:ext cx="476250" cy="476250"/>
          </a:xfrm>
          <a:prstGeom prst="rect">
            <a:avLst/>
          </a:prstGeom>
          <a:noFill/>
          <a:ln>
            <a:noFill/>
          </a:ln>
        </p:spPr>
      </p:pic>
      <p:pic>
        <p:nvPicPr>
          <p:cNvPr id="2185" name="Google Shape;2185;p45"/>
          <p:cNvPicPr preferRelativeResize="0"/>
          <p:nvPr/>
        </p:nvPicPr>
        <p:blipFill>
          <a:blip r:embed="rId4">
            <a:alphaModFix/>
          </a:blip>
          <a:stretch>
            <a:fillRect/>
          </a:stretch>
        </p:blipFill>
        <p:spPr>
          <a:xfrm rot="-2608747">
            <a:off x="6390604" y="8649451"/>
            <a:ext cx="476250" cy="476250"/>
          </a:xfrm>
          <a:prstGeom prst="rect">
            <a:avLst/>
          </a:prstGeom>
          <a:noFill/>
          <a:ln>
            <a:noFill/>
          </a:ln>
        </p:spPr>
      </p:pic>
      <p:pic>
        <p:nvPicPr>
          <p:cNvPr id="2186" name="Google Shape;2186;p45"/>
          <p:cNvPicPr preferRelativeResize="0"/>
          <p:nvPr/>
        </p:nvPicPr>
        <p:blipFill>
          <a:blip r:embed="rId4">
            <a:alphaModFix/>
          </a:blip>
          <a:stretch>
            <a:fillRect/>
          </a:stretch>
        </p:blipFill>
        <p:spPr>
          <a:xfrm rot="-2608747">
            <a:off x="6606055" y="8655171"/>
            <a:ext cx="476250" cy="476250"/>
          </a:xfrm>
          <a:prstGeom prst="rect">
            <a:avLst/>
          </a:prstGeom>
          <a:noFill/>
          <a:ln>
            <a:noFill/>
          </a:ln>
        </p:spPr>
      </p:pic>
      <p:pic>
        <p:nvPicPr>
          <p:cNvPr id="2187" name="Google Shape;2187;p45"/>
          <p:cNvPicPr preferRelativeResize="0"/>
          <p:nvPr/>
        </p:nvPicPr>
        <p:blipFill>
          <a:blip r:embed="rId4">
            <a:alphaModFix/>
          </a:blip>
          <a:stretch>
            <a:fillRect/>
          </a:stretch>
        </p:blipFill>
        <p:spPr>
          <a:xfrm rot="-2608747">
            <a:off x="6821505" y="8660891"/>
            <a:ext cx="476250" cy="476250"/>
          </a:xfrm>
          <a:prstGeom prst="rect">
            <a:avLst/>
          </a:prstGeom>
          <a:noFill/>
          <a:ln>
            <a:noFill/>
          </a:ln>
        </p:spPr>
      </p:pic>
      <p:pic>
        <p:nvPicPr>
          <p:cNvPr id="2188" name="Google Shape;2188;p45"/>
          <p:cNvPicPr preferRelativeResize="0"/>
          <p:nvPr/>
        </p:nvPicPr>
        <p:blipFill>
          <a:blip r:embed="rId4">
            <a:alphaModFix/>
          </a:blip>
          <a:stretch>
            <a:fillRect/>
          </a:stretch>
        </p:blipFill>
        <p:spPr>
          <a:xfrm rot="-2608747">
            <a:off x="7036955" y="8666611"/>
            <a:ext cx="476250" cy="476250"/>
          </a:xfrm>
          <a:prstGeom prst="rect">
            <a:avLst/>
          </a:prstGeom>
          <a:noFill/>
          <a:ln>
            <a:noFill/>
          </a:ln>
        </p:spPr>
      </p:pic>
      <p:pic>
        <p:nvPicPr>
          <p:cNvPr id="2189" name="Google Shape;2189;p45"/>
          <p:cNvPicPr preferRelativeResize="0"/>
          <p:nvPr/>
        </p:nvPicPr>
        <p:blipFill>
          <a:blip r:embed="rId4">
            <a:alphaModFix/>
          </a:blip>
          <a:stretch>
            <a:fillRect/>
          </a:stretch>
        </p:blipFill>
        <p:spPr>
          <a:xfrm rot="-2608747">
            <a:off x="7252405" y="8672332"/>
            <a:ext cx="476250" cy="476250"/>
          </a:xfrm>
          <a:prstGeom prst="rect">
            <a:avLst/>
          </a:prstGeom>
          <a:noFill/>
          <a:ln>
            <a:noFill/>
          </a:ln>
        </p:spPr>
      </p:pic>
      <p:pic>
        <p:nvPicPr>
          <p:cNvPr id="2190" name="Google Shape;2190;p45"/>
          <p:cNvPicPr preferRelativeResize="0"/>
          <p:nvPr/>
        </p:nvPicPr>
        <p:blipFill>
          <a:blip r:embed="rId4">
            <a:alphaModFix/>
          </a:blip>
          <a:stretch>
            <a:fillRect/>
          </a:stretch>
        </p:blipFill>
        <p:spPr>
          <a:xfrm rot="-2608747">
            <a:off x="7467856" y="8678052"/>
            <a:ext cx="476250" cy="476250"/>
          </a:xfrm>
          <a:prstGeom prst="rect">
            <a:avLst/>
          </a:prstGeom>
          <a:noFill/>
          <a:ln>
            <a:noFill/>
          </a:ln>
        </p:spPr>
      </p:pic>
      <p:pic>
        <p:nvPicPr>
          <p:cNvPr id="2191" name="Google Shape;2191;p45"/>
          <p:cNvPicPr preferRelativeResize="0"/>
          <p:nvPr/>
        </p:nvPicPr>
        <p:blipFill>
          <a:blip r:embed="rId4">
            <a:alphaModFix/>
          </a:blip>
          <a:stretch>
            <a:fillRect/>
          </a:stretch>
        </p:blipFill>
        <p:spPr>
          <a:xfrm rot="-2608747">
            <a:off x="7683306" y="8683772"/>
            <a:ext cx="476250" cy="476250"/>
          </a:xfrm>
          <a:prstGeom prst="rect">
            <a:avLst/>
          </a:prstGeom>
          <a:noFill/>
          <a:ln>
            <a:noFill/>
          </a:ln>
        </p:spPr>
      </p:pic>
      <p:pic>
        <p:nvPicPr>
          <p:cNvPr id="2192" name="Google Shape;2192;p45"/>
          <p:cNvPicPr preferRelativeResize="0"/>
          <p:nvPr/>
        </p:nvPicPr>
        <p:blipFill>
          <a:blip r:embed="rId4">
            <a:alphaModFix/>
          </a:blip>
          <a:stretch>
            <a:fillRect/>
          </a:stretch>
        </p:blipFill>
        <p:spPr>
          <a:xfrm rot="-2608747">
            <a:off x="7898756" y="8689493"/>
            <a:ext cx="476250" cy="476250"/>
          </a:xfrm>
          <a:prstGeom prst="rect">
            <a:avLst/>
          </a:prstGeom>
          <a:noFill/>
          <a:ln>
            <a:noFill/>
          </a:ln>
        </p:spPr>
      </p:pic>
      <p:pic>
        <p:nvPicPr>
          <p:cNvPr id="2193" name="Google Shape;2193;p45"/>
          <p:cNvPicPr preferRelativeResize="0"/>
          <p:nvPr/>
        </p:nvPicPr>
        <p:blipFill>
          <a:blip r:embed="rId4">
            <a:alphaModFix/>
          </a:blip>
          <a:stretch>
            <a:fillRect/>
          </a:stretch>
        </p:blipFill>
        <p:spPr>
          <a:xfrm rot="-2608747">
            <a:off x="8114206" y="8695213"/>
            <a:ext cx="476250" cy="476250"/>
          </a:xfrm>
          <a:prstGeom prst="rect">
            <a:avLst/>
          </a:prstGeom>
          <a:noFill/>
          <a:ln>
            <a:noFill/>
          </a:ln>
        </p:spPr>
      </p:pic>
      <p:pic>
        <p:nvPicPr>
          <p:cNvPr id="2194" name="Google Shape;2194;p45"/>
          <p:cNvPicPr preferRelativeResize="0"/>
          <p:nvPr/>
        </p:nvPicPr>
        <p:blipFill>
          <a:blip r:embed="rId4">
            <a:alphaModFix/>
          </a:blip>
          <a:stretch>
            <a:fillRect/>
          </a:stretch>
        </p:blipFill>
        <p:spPr>
          <a:xfrm rot="-2608747">
            <a:off x="8329656" y="8700933"/>
            <a:ext cx="476250" cy="476250"/>
          </a:xfrm>
          <a:prstGeom prst="rect">
            <a:avLst/>
          </a:prstGeom>
          <a:noFill/>
          <a:ln>
            <a:noFill/>
          </a:ln>
        </p:spPr>
      </p:pic>
      <p:pic>
        <p:nvPicPr>
          <p:cNvPr id="2195" name="Google Shape;2195;p45"/>
          <p:cNvPicPr preferRelativeResize="0"/>
          <p:nvPr/>
        </p:nvPicPr>
        <p:blipFill>
          <a:blip r:embed="rId4">
            <a:alphaModFix/>
          </a:blip>
          <a:stretch>
            <a:fillRect/>
          </a:stretch>
        </p:blipFill>
        <p:spPr>
          <a:xfrm rot="-2608747">
            <a:off x="8545107" y="8706653"/>
            <a:ext cx="476250" cy="476250"/>
          </a:xfrm>
          <a:prstGeom prst="rect">
            <a:avLst/>
          </a:prstGeom>
          <a:noFill/>
          <a:ln>
            <a:noFill/>
          </a:ln>
        </p:spPr>
      </p:pic>
      <p:pic>
        <p:nvPicPr>
          <p:cNvPr id="2196" name="Google Shape;2196;p45"/>
          <p:cNvPicPr preferRelativeResize="0"/>
          <p:nvPr/>
        </p:nvPicPr>
        <p:blipFill>
          <a:blip r:embed="rId4">
            <a:alphaModFix/>
          </a:blip>
          <a:stretch>
            <a:fillRect/>
          </a:stretch>
        </p:blipFill>
        <p:spPr>
          <a:xfrm rot="-2608747">
            <a:off x="8760557" y="8712374"/>
            <a:ext cx="476250" cy="476250"/>
          </a:xfrm>
          <a:prstGeom prst="rect">
            <a:avLst/>
          </a:prstGeom>
          <a:noFill/>
          <a:ln>
            <a:noFill/>
          </a:ln>
        </p:spPr>
      </p:pic>
      <p:pic>
        <p:nvPicPr>
          <p:cNvPr id="2197" name="Google Shape;2197;p45"/>
          <p:cNvPicPr preferRelativeResize="0"/>
          <p:nvPr/>
        </p:nvPicPr>
        <p:blipFill>
          <a:blip r:embed="rId4">
            <a:alphaModFix/>
          </a:blip>
          <a:stretch>
            <a:fillRect/>
          </a:stretch>
        </p:blipFill>
        <p:spPr>
          <a:xfrm rot="-2608747">
            <a:off x="8976007" y="8718094"/>
            <a:ext cx="476250" cy="476250"/>
          </a:xfrm>
          <a:prstGeom prst="rect">
            <a:avLst/>
          </a:prstGeom>
          <a:noFill/>
          <a:ln>
            <a:noFill/>
          </a:ln>
        </p:spPr>
      </p:pic>
      <p:pic>
        <p:nvPicPr>
          <p:cNvPr id="2198" name="Google Shape;2198;p45"/>
          <p:cNvPicPr preferRelativeResize="0"/>
          <p:nvPr/>
        </p:nvPicPr>
        <p:blipFill>
          <a:blip r:embed="rId4">
            <a:alphaModFix/>
          </a:blip>
          <a:stretch>
            <a:fillRect/>
          </a:stretch>
        </p:blipFill>
        <p:spPr>
          <a:xfrm rot="-2608747">
            <a:off x="9191457" y="8723814"/>
            <a:ext cx="476250" cy="476250"/>
          </a:xfrm>
          <a:prstGeom prst="rect">
            <a:avLst/>
          </a:prstGeom>
          <a:noFill/>
          <a:ln>
            <a:noFill/>
          </a:ln>
        </p:spPr>
      </p:pic>
      <p:pic>
        <p:nvPicPr>
          <p:cNvPr id="2199" name="Google Shape;2199;p45"/>
          <p:cNvPicPr preferRelativeResize="0"/>
          <p:nvPr/>
        </p:nvPicPr>
        <p:blipFill>
          <a:blip r:embed="rId4">
            <a:alphaModFix/>
          </a:blip>
          <a:stretch>
            <a:fillRect/>
          </a:stretch>
        </p:blipFill>
        <p:spPr>
          <a:xfrm rot="-2608747">
            <a:off x="9406908" y="8729535"/>
            <a:ext cx="476250" cy="476250"/>
          </a:xfrm>
          <a:prstGeom prst="rect">
            <a:avLst/>
          </a:prstGeom>
          <a:noFill/>
          <a:ln>
            <a:noFill/>
          </a:ln>
        </p:spPr>
      </p:pic>
      <p:pic>
        <p:nvPicPr>
          <p:cNvPr id="2200" name="Google Shape;2200;p45"/>
          <p:cNvPicPr preferRelativeResize="0"/>
          <p:nvPr/>
        </p:nvPicPr>
        <p:blipFill>
          <a:blip r:embed="rId4">
            <a:alphaModFix/>
          </a:blip>
          <a:stretch>
            <a:fillRect/>
          </a:stretch>
        </p:blipFill>
        <p:spPr>
          <a:xfrm rot="-2608747">
            <a:off x="9622358" y="8735255"/>
            <a:ext cx="476250" cy="476250"/>
          </a:xfrm>
          <a:prstGeom prst="rect">
            <a:avLst/>
          </a:prstGeom>
          <a:noFill/>
          <a:ln>
            <a:noFill/>
          </a:ln>
        </p:spPr>
      </p:pic>
      <p:pic>
        <p:nvPicPr>
          <p:cNvPr id="2201" name="Google Shape;2201;p45"/>
          <p:cNvPicPr preferRelativeResize="0"/>
          <p:nvPr/>
        </p:nvPicPr>
        <p:blipFill>
          <a:blip r:embed="rId4">
            <a:alphaModFix/>
          </a:blip>
          <a:stretch>
            <a:fillRect/>
          </a:stretch>
        </p:blipFill>
        <p:spPr>
          <a:xfrm rot="-2608747">
            <a:off x="754787" y="8825060"/>
            <a:ext cx="476250" cy="476250"/>
          </a:xfrm>
          <a:prstGeom prst="rect">
            <a:avLst/>
          </a:prstGeom>
          <a:noFill/>
          <a:ln>
            <a:noFill/>
          </a:ln>
        </p:spPr>
      </p:pic>
      <p:pic>
        <p:nvPicPr>
          <p:cNvPr id="2202" name="Google Shape;2202;p45"/>
          <p:cNvPicPr preferRelativeResize="0"/>
          <p:nvPr/>
        </p:nvPicPr>
        <p:blipFill>
          <a:blip r:embed="rId4">
            <a:alphaModFix/>
          </a:blip>
          <a:stretch>
            <a:fillRect/>
          </a:stretch>
        </p:blipFill>
        <p:spPr>
          <a:xfrm rot="-2608747">
            <a:off x="970237" y="8830780"/>
            <a:ext cx="476250" cy="476250"/>
          </a:xfrm>
          <a:prstGeom prst="rect">
            <a:avLst/>
          </a:prstGeom>
          <a:noFill/>
          <a:ln>
            <a:noFill/>
          </a:ln>
        </p:spPr>
      </p:pic>
      <p:pic>
        <p:nvPicPr>
          <p:cNvPr id="2203" name="Google Shape;2203;p45"/>
          <p:cNvPicPr preferRelativeResize="0"/>
          <p:nvPr/>
        </p:nvPicPr>
        <p:blipFill>
          <a:blip r:embed="rId4">
            <a:alphaModFix/>
          </a:blip>
          <a:stretch>
            <a:fillRect/>
          </a:stretch>
        </p:blipFill>
        <p:spPr>
          <a:xfrm rot="-2608747">
            <a:off x="1185688" y="8836500"/>
            <a:ext cx="476250" cy="476250"/>
          </a:xfrm>
          <a:prstGeom prst="rect">
            <a:avLst/>
          </a:prstGeom>
          <a:noFill/>
          <a:ln>
            <a:noFill/>
          </a:ln>
        </p:spPr>
      </p:pic>
      <p:pic>
        <p:nvPicPr>
          <p:cNvPr id="2204" name="Google Shape;2204;p45"/>
          <p:cNvPicPr preferRelativeResize="0"/>
          <p:nvPr/>
        </p:nvPicPr>
        <p:blipFill>
          <a:blip r:embed="rId4">
            <a:alphaModFix/>
          </a:blip>
          <a:stretch>
            <a:fillRect/>
          </a:stretch>
        </p:blipFill>
        <p:spPr>
          <a:xfrm rot="-2608747">
            <a:off x="1401138" y="8842221"/>
            <a:ext cx="476250" cy="476250"/>
          </a:xfrm>
          <a:prstGeom prst="rect">
            <a:avLst/>
          </a:prstGeom>
          <a:noFill/>
          <a:ln>
            <a:noFill/>
          </a:ln>
        </p:spPr>
      </p:pic>
      <p:pic>
        <p:nvPicPr>
          <p:cNvPr id="2205" name="Google Shape;2205;p45"/>
          <p:cNvPicPr preferRelativeResize="0"/>
          <p:nvPr/>
        </p:nvPicPr>
        <p:blipFill>
          <a:blip r:embed="rId4">
            <a:alphaModFix/>
          </a:blip>
          <a:stretch>
            <a:fillRect/>
          </a:stretch>
        </p:blipFill>
        <p:spPr>
          <a:xfrm rot="-2608747">
            <a:off x="1616588" y="8847941"/>
            <a:ext cx="476250" cy="476250"/>
          </a:xfrm>
          <a:prstGeom prst="rect">
            <a:avLst/>
          </a:prstGeom>
          <a:noFill/>
          <a:ln>
            <a:noFill/>
          </a:ln>
        </p:spPr>
      </p:pic>
      <p:pic>
        <p:nvPicPr>
          <p:cNvPr id="2206" name="Google Shape;2206;p45"/>
          <p:cNvPicPr preferRelativeResize="0"/>
          <p:nvPr/>
        </p:nvPicPr>
        <p:blipFill>
          <a:blip r:embed="rId4">
            <a:alphaModFix/>
          </a:blip>
          <a:stretch>
            <a:fillRect/>
          </a:stretch>
        </p:blipFill>
        <p:spPr>
          <a:xfrm rot="-2608747">
            <a:off x="1832038" y="8853661"/>
            <a:ext cx="476250" cy="476250"/>
          </a:xfrm>
          <a:prstGeom prst="rect">
            <a:avLst/>
          </a:prstGeom>
          <a:noFill/>
          <a:ln>
            <a:noFill/>
          </a:ln>
        </p:spPr>
      </p:pic>
      <p:pic>
        <p:nvPicPr>
          <p:cNvPr id="2207" name="Google Shape;2207;p45"/>
          <p:cNvPicPr preferRelativeResize="0"/>
          <p:nvPr/>
        </p:nvPicPr>
        <p:blipFill>
          <a:blip r:embed="rId4">
            <a:alphaModFix/>
          </a:blip>
          <a:stretch>
            <a:fillRect/>
          </a:stretch>
        </p:blipFill>
        <p:spPr>
          <a:xfrm rot="-2608747">
            <a:off x="2047489" y="8859381"/>
            <a:ext cx="476250" cy="476250"/>
          </a:xfrm>
          <a:prstGeom prst="rect">
            <a:avLst/>
          </a:prstGeom>
          <a:noFill/>
          <a:ln>
            <a:noFill/>
          </a:ln>
        </p:spPr>
      </p:pic>
      <p:pic>
        <p:nvPicPr>
          <p:cNvPr id="2208" name="Google Shape;2208;p45"/>
          <p:cNvPicPr preferRelativeResize="0"/>
          <p:nvPr/>
        </p:nvPicPr>
        <p:blipFill>
          <a:blip r:embed="rId4">
            <a:alphaModFix/>
          </a:blip>
          <a:stretch>
            <a:fillRect/>
          </a:stretch>
        </p:blipFill>
        <p:spPr>
          <a:xfrm rot="-2608747">
            <a:off x="2262939" y="8865102"/>
            <a:ext cx="476250" cy="476250"/>
          </a:xfrm>
          <a:prstGeom prst="rect">
            <a:avLst/>
          </a:prstGeom>
          <a:noFill/>
          <a:ln>
            <a:noFill/>
          </a:ln>
        </p:spPr>
      </p:pic>
      <p:pic>
        <p:nvPicPr>
          <p:cNvPr id="2209" name="Google Shape;2209;p45"/>
          <p:cNvPicPr preferRelativeResize="0"/>
          <p:nvPr/>
        </p:nvPicPr>
        <p:blipFill>
          <a:blip r:embed="rId4">
            <a:alphaModFix/>
          </a:blip>
          <a:stretch>
            <a:fillRect/>
          </a:stretch>
        </p:blipFill>
        <p:spPr>
          <a:xfrm rot="-2608747">
            <a:off x="2478389" y="8870822"/>
            <a:ext cx="476250" cy="476250"/>
          </a:xfrm>
          <a:prstGeom prst="rect">
            <a:avLst/>
          </a:prstGeom>
          <a:noFill/>
          <a:ln>
            <a:noFill/>
          </a:ln>
        </p:spPr>
      </p:pic>
      <p:pic>
        <p:nvPicPr>
          <p:cNvPr id="2210" name="Google Shape;2210;p45"/>
          <p:cNvPicPr preferRelativeResize="0"/>
          <p:nvPr/>
        </p:nvPicPr>
        <p:blipFill>
          <a:blip r:embed="rId4">
            <a:alphaModFix/>
          </a:blip>
          <a:stretch>
            <a:fillRect/>
          </a:stretch>
        </p:blipFill>
        <p:spPr>
          <a:xfrm rot="-2608747">
            <a:off x="2693839" y="8876542"/>
            <a:ext cx="476250" cy="476250"/>
          </a:xfrm>
          <a:prstGeom prst="rect">
            <a:avLst/>
          </a:prstGeom>
          <a:noFill/>
          <a:ln>
            <a:noFill/>
          </a:ln>
        </p:spPr>
      </p:pic>
      <p:pic>
        <p:nvPicPr>
          <p:cNvPr id="2211" name="Google Shape;2211;p45"/>
          <p:cNvPicPr preferRelativeResize="0"/>
          <p:nvPr/>
        </p:nvPicPr>
        <p:blipFill>
          <a:blip r:embed="rId4">
            <a:alphaModFix/>
          </a:blip>
          <a:stretch>
            <a:fillRect/>
          </a:stretch>
        </p:blipFill>
        <p:spPr>
          <a:xfrm rot="-2608747">
            <a:off x="2909289" y="8882263"/>
            <a:ext cx="476250" cy="476250"/>
          </a:xfrm>
          <a:prstGeom prst="rect">
            <a:avLst/>
          </a:prstGeom>
          <a:noFill/>
          <a:ln>
            <a:noFill/>
          </a:ln>
        </p:spPr>
      </p:pic>
      <p:pic>
        <p:nvPicPr>
          <p:cNvPr id="2212" name="Google Shape;2212;p45"/>
          <p:cNvPicPr preferRelativeResize="0"/>
          <p:nvPr/>
        </p:nvPicPr>
        <p:blipFill>
          <a:blip r:embed="rId4">
            <a:alphaModFix/>
          </a:blip>
          <a:stretch>
            <a:fillRect/>
          </a:stretch>
        </p:blipFill>
        <p:spPr>
          <a:xfrm rot="-2608747">
            <a:off x="3124740" y="8887983"/>
            <a:ext cx="476250" cy="476250"/>
          </a:xfrm>
          <a:prstGeom prst="rect">
            <a:avLst/>
          </a:prstGeom>
          <a:noFill/>
          <a:ln>
            <a:noFill/>
          </a:ln>
        </p:spPr>
      </p:pic>
      <p:pic>
        <p:nvPicPr>
          <p:cNvPr id="2213" name="Google Shape;2213;p45"/>
          <p:cNvPicPr preferRelativeResize="0"/>
          <p:nvPr/>
        </p:nvPicPr>
        <p:blipFill>
          <a:blip r:embed="rId4">
            <a:alphaModFix/>
          </a:blip>
          <a:stretch>
            <a:fillRect/>
          </a:stretch>
        </p:blipFill>
        <p:spPr>
          <a:xfrm rot="-2608747">
            <a:off x="3340190" y="8893703"/>
            <a:ext cx="476250" cy="476250"/>
          </a:xfrm>
          <a:prstGeom prst="rect">
            <a:avLst/>
          </a:prstGeom>
          <a:noFill/>
          <a:ln>
            <a:noFill/>
          </a:ln>
        </p:spPr>
      </p:pic>
      <p:pic>
        <p:nvPicPr>
          <p:cNvPr id="2214" name="Google Shape;2214;p45"/>
          <p:cNvPicPr preferRelativeResize="0"/>
          <p:nvPr/>
        </p:nvPicPr>
        <p:blipFill>
          <a:blip r:embed="rId4">
            <a:alphaModFix/>
          </a:blip>
          <a:stretch>
            <a:fillRect/>
          </a:stretch>
        </p:blipFill>
        <p:spPr>
          <a:xfrm rot="-2608747">
            <a:off x="3555640" y="8899423"/>
            <a:ext cx="476250" cy="476250"/>
          </a:xfrm>
          <a:prstGeom prst="rect">
            <a:avLst/>
          </a:prstGeom>
          <a:noFill/>
          <a:ln>
            <a:noFill/>
          </a:ln>
        </p:spPr>
      </p:pic>
      <p:pic>
        <p:nvPicPr>
          <p:cNvPr id="2215" name="Google Shape;2215;p45"/>
          <p:cNvPicPr preferRelativeResize="0"/>
          <p:nvPr/>
        </p:nvPicPr>
        <p:blipFill>
          <a:blip r:embed="rId4">
            <a:alphaModFix/>
          </a:blip>
          <a:stretch>
            <a:fillRect/>
          </a:stretch>
        </p:blipFill>
        <p:spPr>
          <a:xfrm rot="-2608747">
            <a:off x="3771090" y="8905144"/>
            <a:ext cx="476250" cy="476250"/>
          </a:xfrm>
          <a:prstGeom prst="rect">
            <a:avLst/>
          </a:prstGeom>
          <a:noFill/>
          <a:ln>
            <a:noFill/>
          </a:ln>
        </p:spPr>
      </p:pic>
      <p:pic>
        <p:nvPicPr>
          <p:cNvPr id="2216" name="Google Shape;2216;p45"/>
          <p:cNvPicPr preferRelativeResize="0"/>
          <p:nvPr/>
        </p:nvPicPr>
        <p:blipFill>
          <a:blip r:embed="rId4">
            <a:alphaModFix/>
          </a:blip>
          <a:stretch>
            <a:fillRect/>
          </a:stretch>
        </p:blipFill>
        <p:spPr>
          <a:xfrm rot="-2608747">
            <a:off x="3986541" y="8910864"/>
            <a:ext cx="476250" cy="476250"/>
          </a:xfrm>
          <a:prstGeom prst="rect">
            <a:avLst/>
          </a:prstGeom>
          <a:noFill/>
          <a:ln>
            <a:noFill/>
          </a:ln>
        </p:spPr>
      </p:pic>
      <p:pic>
        <p:nvPicPr>
          <p:cNvPr id="2217" name="Google Shape;2217;p45"/>
          <p:cNvPicPr preferRelativeResize="0"/>
          <p:nvPr/>
        </p:nvPicPr>
        <p:blipFill>
          <a:blip r:embed="rId4">
            <a:alphaModFix/>
          </a:blip>
          <a:stretch>
            <a:fillRect/>
          </a:stretch>
        </p:blipFill>
        <p:spPr>
          <a:xfrm rot="-2608747">
            <a:off x="4201991" y="8916584"/>
            <a:ext cx="476250" cy="476250"/>
          </a:xfrm>
          <a:prstGeom prst="rect">
            <a:avLst/>
          </a:prstGeom>
          <a:noFill/>
          <a:ln>
            <a:noFill/>
          </a:ln>
        </p:spPr>
      </p:pic>
      <p:pic>
        <p:nvPicPr>
          <p:cNvPr id="2218" name="Google Shape;2218;p45"/>
          <p:cNvPicPr preferRelativeResize="0"/>
          <p:nvPr/>
        </p:nvPicPr>
        <p:blipFill>
          <a:blip r:embed="rId4">
            <a:alphaModFix/>
          </a:blip>
          <a:stretch>
            <a:fillRect/>
          </a:stretch>
        </p:blipFill>
        <p:spPr>
          <a:xfrm rot="-2608747">
            <a:off x="4417441" y="8922305"/>
            <a:ext cx="476250" cy="476250"/>
          </a:xfrm>
          <a:prstGeom prst="rect">
            <a:avLst/>
          </a:prstGeom>
          <a:noFill/>
          <a:ln>
            <a:noFill/>
          </a:ln>
        </p:spPr>
      </p:pic>
      <p:pic>
        <p:nvPicPr>
          <p:cNvPr id="2219" name="Google Shape;2219;p45"/>
          <p:cNvPicPr preferRelativeResize="0"/>
          <p:nvPr/>
        </p:nvPicPr>
        <p:blipFill>
          <a:blip r:embed="rId4">
            <a:alphaModFix/>
          </a:blip>
          <a:stretch>
            <a:fillRect/>
          </a:stretch>
        </p:blipFill>
        <p:spPr>
          <a:xfrm rot="-2608747">
            <a:off x="4632891" y="8928025"/>
            <a:ext cx="476250" cy="476250"/>
          </a:xfrm>
          <a:prstGeom prst="rect">
            <a:avLst/>
          </a:prstGeom>
          <a:noFill/>
          <a:ln>
            <a:noFill/>
          </a:ln>
        </p:spPr>
      </p:pic>
      <p:pic>
        <p:nvPicPr>
          <p:cNvPr id="2220" name="Google Shape;2220;p45"/>
          <p:cNvPicPr preferRelativeResize="0"/>
          <p:nvPr/>
        </p:nvPicPr>
        <p:blipFill>
          <a:blip r:embed="rId4">
            <a:alphaModFix/>
          </a:blip>
          <a:stretch>
            <a:fillRect/>
          </a:stretch>
        </p:blipFill>
        <p:spPr>
          <a:xfrm rot="-2608747">
            <a:off x="4848341" y="8933745"/>
            <a:ext cx="476250" cy="476250"/>
          </a:xfrm>
          <a:prstGeom prst="rect">
            <a:avLst/>
          </a:prstGeom>
          <a:noFill/>
          <a:ln>
            <a:noFill/>
          </a:ln>
        </p:spPr>
      </p:pic>
      <p:pic>
        <p:nvPicPr>
          <p:cNvPr id="2221" name="Google Shape;2221;p45"/>
          <p:cNvPicPr preferRelativeResize="0"/>
          <p:nvPr/>
        </p:nvPicPr>
        <p:blipFill>
          <a:blip r:embed="rId4">
            <a:alphaModFix/>
          </a:blip>
          <a:stretch>
            <a:fillRect/>
          </a:stretch>
        </p:blipFill>
        <p:spPr>
          <a:xfrm rot="-2608747">
            <a:off x="5063792" y="8939465"/>
            <a:ext cx="476250" cy="476250"/>
          </a:xfrm>
          <a:prstGeom prst="rect">
            <a:avLst/>
          </a:prstGeom>
          <a:noFill/>
          <a:ln>
            <a:noFill/>
          </a:ln>
        </p:spPr>
      </p:pic>
      <p:pic>
        <p:nvPicPr>
          <p:cNvPr id="2222" name="Google Shape;2222;p45"/>
          <p:cNvPicPr preferRelativeResize="0"/>
          <p:nvPr/>
        </p:nvPicPr>
        <p:blipFill>
          <a:blip r:embed="rId4">
            <a:alphaModFix/>
          </a:blip>
          <a:stretch>
            <a:fillRect/>
          </a:stretch>
        </p:blipFill>
        <p:spPr>
          <a:xfrm rot="-2608747">
            <a:off x="5279242" y="8945186"/>
            <a:ext cx="476250" cy="476250"/>
          </a:xfrm>
          <a:prstGeom prst="rect">
            <a:avLst/>
          </a:prstGeom>
          <a:noFill/>
          <a:ln>
            <a:noFill/>
          </a:ln>
        </p:spPr>
      </p:pic>
      <p:pic>
        <p:nvPicPr>
          <p:cNvPr id="2223" name="Google Shape;2223;p45"/>
          <p:cNvPicPr preferRelativeResize="0"/>
          <p:nvPr/>
        </p:nvPicPr>
        <p:blipFill>
          <a:blip r:embed="rId4">
            <a:alphaModFix/>
          </a:blip>
          <a:stretch>
            <a:fillRect/>
          </a:stretch>
        </p:blipFill>
        <p:spPr>
          <a:xfrm rot="-2608747">
            <a:off x="5494692" y="8950906"/>
            <a:ext cx="476250" cy="476250"/>
          </a:xfrm>
          <a:prstGeom prst="rect">
            <a:avLst/>
          </a:prstGeom>
          <a:noFill/>
          <a:ln>
            <a:noFill/>
          </a:ln>
        </p:spPr>
      </p:pic>
      <p:pic>
        <p:nvPicPr>
          <p:cNvPr id="2224" name="Google Shape;2224;p45"/>
          <p:cNvPicPr preferRelativeResize="0"/>
          <p:nvPr/>
        </p:nvPicPr>
        <p:blipFill>
          <a:blip r:embed="rId4">
            <a:alphaModFix/>
          </a:blip>
          <a:stretch>
            <a:fillRect/>
          </a:stretch>
        </p:blipFill>
        <p:spPr>
          <a:xfrm rot="-2608747">
            <a:off x="5710142" y="8956626"/>
            <a:ext cx="476250" cy="476250"/>
          </a:xfrm>
          <a:prstGeom prst="rect">
            <a:avLst/>
          </a:prstGeom>
          <a:noFill/>
          <a:ln>
            <a:noFill/>
          </a:ln>
        </p:spPr>
      </p:pic>
      <p:pic>
        <p:nvPicPr>
          <p:cNvPr id="2225" name="Google Shape;2225;p45"/>
          <p:cNvPicPr preferRelativeResize="0"/>
          <p:nvPr/>
        </p:nvPicPr>
        <p:blipFill>
          <a:blip r:embed="rId4">
            <a:alphaModFix/>
          </a:blip>
          <a:stretch>
            <a:fillRect/>
          </a:stretch>
        </p:blipFill>
        <p:spPr>
          <a:xfrm rot="-2608747">
            <a:off x="5925593" y="8962347"/>
            <a:ext cx="476250" cy="476250"/>
          </a:xfrm>
          <a:prstGeom prst="rect">
            <a:avLst/>
          </a:prstGeom>
          <a:noFill/>
          <a:ln>
            <a:noFill/>
          </a:ln>
        </p:spPr>
      </p:pic>
      <p:pic>
        <p:nvPicPr>
          <p:cNvPr id="2226" name="Google Shape;2226;p45"/>
          <p:cNvPicPr preferRelativeResize="0"/>
          <p:nvPr/>
        </p:nvPicPr>
        <p:blipFill>
          <a:blip r:embed="rId4">
            <a:alphaModFix/>
          </a:blip>
          <a:stretch>
            <a:fillRect/>
          </a:stretch>
        </p:blipFill>
        <p:spPr>
          <a:xfrm rot="-2608747">
            <a:off x="6141043" y="8968067"/>
            <a:ext cx="476250" cy="476250"/>
          </a:xfrm>
          <a:prstGeom prst="rect">
            <a:avLst/>
          </a:prstGeom>
          <a:noFill/>
          <a:ln>
            <a:noFill/>
          </a:ln>
        </p:spPr>
      </p:pic>
      <p:pic>
        <p:nvPicPr>
          <p:cNvPr id="2227" name="Google Shape;2227;p45"/>
          <p:cNvPicPr preferRelativeResize="0"/>
          <p:nvPr/>
        </p:nvPicPr>
        <p:blipFill>
          <a:blip r:embed="rId4">
            <a:alphaModFix/>
          </a:blip>
          <a:stretch>
            <a:fillRect/>
          </a:stretch>
        </p:blipFill>
        <p:spPr>
          <a:xfrm rot="-2608747">
            <a:off x="6356493" y="8973787"/>
            <a:ext cx="476250" cy="476250"/>
          </a:xfrm>
          <a:prstGeom prst="rect">
            <a:avLst/>
          </a:prstGeom>
          <a:noFill/>
          <a:ln>
            <a:noFill/>
          </a:ln>
        </p:spPr>
      </p:pic>
      <p:pic>
        <p:nvPicPr>
          <p:cNvPr id="2228" name="Google Shape;2228;p45"/>
          <p:cNvPicPr preferRelativeResize="0"/>
          <p:nvPr/>
        </p:nvPicPr>
        <p:blipFill>
          <a:blip r:embed="rId4">
            <a:alphaModFix/>
          </a:blip>
          <a:stretch>
            <a:fillRect/>
          </a:stretch>
        </p:blipFill>
        <p:spPr>
          <a:xfrm rot="-2608747">
            <a:off x="6571943" y="8979507"/>
            <a:ext cx="476250" cy="476250"/>
          </a:xfrm>
          <a:prstGeom prst="rect">
            <a:avLst/>
          </a:prstGeom>
          <a:noFill/>
          <a:ln>
            <a:noFill/>
          </a:ln>
        </p:spPr>
      </p:pic>
      <p:pic>
        <p:nvPicPr>
          <p:cNvPr id="2229" name="Google Shape;2229;p45"/>
          <p:cNvPicPr preferRelativeResize="0"/>
          <p:nvPr/>
        </p:nvPicPr>
        <p:blipFill>
          <a:blip r:embed="rId4">
            <a:alphaModFix/>
          </a:blip>
          <a:stretch>
            <a:fillRect/>
          </a:stretch>
        </p:blipFill>
        <p:spPr>
          <a:xfrm rot="-2608747">
            <a:off x="6787393" y="8985228"/>
            <a:ext cx="476250" cy="476250"/>
          </a:xfrm>
          <a:prstGeom prst="rect">
            <a:avLst/>
          </a:prstGeom>
          <a:noFill/>
          <a:ln>
            <a:noFill/>
          </a:ln>
        </p:spPr>
      </p:pic>
      <p:pic>
        <p:nvPicPr>
          <p:cNvPr id="2230" name="Google Shape;2230;p45"/>
          <p:cNvPicPr preferRelativeResize="0"/>
          <p:nvPr/>
        </p:nvPicPr>
        <p:blipFill>
          <a:blip r:embed="rId4">
            <a:alphaModFix/>
          </a:blip>
          <a:stretch>
            <a:fillRect/>
          </a:stretch>
        </p:blipFill>
        <p:spPr>
          <a:xfrm rot="-2608747">
            <a:off x="7002844" y="8990948"/>
            <a:ext cx="476250" cy="476250"/>
          </a:xfrm>
          <a:prstGeom prst="rect">
            <a:avLst/>
          </a:prstGeom>
          <a:noFill/>
          <a:ln>
            <a:noFill/>
          </a:ln>
        </p:spPr>
      </p:pic>
      <p:pic>
        <p:nvPicPr>
          <p:cNvPr id="2231" name="Google Shape;2231;p45"/>
          <p:cNvPicPr preferRelativeResize="0"/>
          <p:nvPr/>
        </p:nvPicPr>
        <p:blipFill>
          <a:blip r:embed="rId4">
            <a:alphaModFix/>
          </a:blip>
          <a:stretch>
            <a:fillRect/>
          </a:stretch>
        </p:blipFill>
        <p:spPr>
          <a:xfrm rot="-2608747">
            <a:off x="7218294" y="8996668"/>
            <a:ext cx="476250" cy="476250"/>
          </a:xfrm>
          <a:prstGeom prst="rect">
            <a:avLst/>
          </a:prstGeom>
          <a:noFill/>
          <a:ln>
            <a:noFill/>
          </a:ln>
        </p:spPr>
      </p:pic>
      <p:pic>
        <p:nvPicPr>
          <p:cNvPr id="2232" name="Google Shape;2232;p45"/>
          <p:cNvPicPr preferRelativeResize="0"/>
          <p:nvPr/>
        </p:nvPicPr>
        <p:blipFill>
          <a:blip r:embed="rId4">
            <a:alphaModFix/>
          </a:blip>
          <a:stretch>
            <a:fillRect/>
          </a:stretch>
        </p:blipFill>
        <p:spPr>
          <a:xfrm rot="-2608747">
            <a:off x="7433744" y="9002389"/>
            <a:ext cx="476250" cy="476250"/>
          </a:xfrm>
          <a:prstGeom prst="rect">
            <a:avLst/>
          </a:prstGeom>
          <a:noFill/>
          <a:ln>
            <a:noFill/>
          </a:ln>
        </p:spPr>
      </p:pic>
      <p:pic>
        <p:nvPicPr>
          <p:cNvPr id="2233" name="Google Shape;2233;p45"/>
          <p:cNvPicPr preferRelativeResize="0"/>
          <p:nvPr/>
        </p:nvPicPr>
        <p:blipFill>
          <a:blip r:embed="rId4">
            <a:alphaModFix/>
          </a:blip>
          <a:stretch>
            <a:fillRect/>
          </a:stretch>
        </p:blipFill>
        <p:spPr>
          <a:xfrm rot="-2608747">
            <a:off x="7649194" y="9008109"/>
            <a:ext cx="476250" cy="476250"/>
          </a:xfrm>
          <a:prstGeom prst="rect">
            <a:avLst/>
          </a:prstGeom>
          <a:noFill/>
          <a:ln>
            <a:noFill/>
          </a:ln>
        </p:spPr>
      </p:pic>
      <p:pic>
        <p:nvPicPr>
          <p:cNvPr id="2234" name="Google Shape;2234;p45"/>
          <p:cNvPicPr preferRelativeResize="0"/>
          <p:nvPr/>
        </p:nvPicPr>
        <p:blipFill>
          <a:blip r:embed="rId4">
            <a:alphaModFix/>
          </a:blip>
          <a:stretch>
            <a:fillRect/>
          </a:stretch>
        </p:blipFill>
        <p:spPr>
          <a:xfrm rot="-2608747">
            <a:off x="7864645" y="9013829"/>
            <a:ext cx="476250" cy="476250"/>
          </a:xfrm>
          <a:prstGeom prst="rect">
            <a:avLst/>
          </a:prstGeom>
          <a:noFill/>
          <a:ln>
            <a:noFill/>
          </a:ln>
        </p:spPr>
      </p:pic>
      <p:pic>
        <p:nvPicPr>
          <p:cNvPr id="2235" name="Google Shape;2235;p45"/>
          <p:cNvPicPr preferRelativeResize="0"/>
          <p:nvPr/>
        </p:nvPicPr>
        <p:blipFill>
          <a:blip r:embed="rId4">
            <a:alphaModFix/>
          </a:blip>
          <a:stretch>
            <a:fillRect/>
          </a:stretch>
        </p:blipFill>
        <p:spPr>
          <a:xfrm rot="-2608747">
            <a:off x="8080095" y="9019549"/>
            <a:ext cx="476250" cy="476250"/>
          </a:xfrm>
          <a:prstGeom prst="rect">
            <a:avLst/>
          </a:prstGeom>
          <a:noFill/>
          <a:ln>
            <a:noFill/>
          </a:ln>
        </p:spPr>
      </p:pic>
      <p:pic>
        <p:nvPicPr>
          <p:cNvPr id="2236" name="Google Shape;2236;p45"/>
          <p:cNvPicPr preferRelativeResize="0"/>
          <p:nvPr/>
        </p:nvPicPr>
        <p:blipFill>
          <a:blip r:embed="rId4">
            <a:alphaModFix/>
          </a:blip>
          <a:stretch>
            <a:fillRect/>
          </a:stretch>
        </p:blipFill>
        <p:spPr>
          <a:xfrm rot="-2608747">
            <a:off x="8295545" y="9025270"/>
            <a:ext cx="476250" cy="476250"/>
          </a:xfrm>
          <a:prstGeom prst="rect">
            <a:avLst/>
          </a:prstGeom>
          <a:noFill/>
          <a:ln>
            <a:noFill/>
          </a:ln>
        </p:spPr>
      </p:pic>
      <p:pic>
        <p:nvPicPr>
          <p:cNvPr id="2237" name="Google Shape;2237;p45"/>
          <p:cNvPicPr preferRelativeResize="0"/>
          <p:nvPr/>
        </p:nvPicPr>
        <p:blipFill>
          <a:blip r:embed="rId4">
            <a:alphaModFix/>
          </a:blip>
          <a:stretch>
            <a:fillRect/>
          </a:stretch>
        </p:blipFill>
        <p:spPr>
          <a:xfrm rot="-2608747">
            <a:off x="8510995" y="9030990"/>
            <a:ext cx="476250" cy="476250"/>
          </a:xfrm>
          <a:prstGeom prst="rect">
            <a:avLst/>
          </a:prstGeom>
          <a:noFill/>
          <a:ln>
            <a:noFill/>
          </a:ln>
        </p:spPr>
      </p:pic>
      <p:pic>
        <p:nvPicPr>
          <p:cNvPr id="2238" name="Google Shape;2238;p45"/>
          <p:cNvPicPr preferRelativeResize="0"/>
          <p:nvPr/>
        </p:nvPicPr>
        <p:blipFill>
          <a:blip r:embed="rId4">
            <a:alphaModFix/>
          </a:blip>
          <a:stretch>
            <a:fillRect/>
          </a:stretch>
        </p:blipFill>
        <p:spPr>
          <a:xfrm rot="-2608747">
            <a:off x="8726445" y="9036710"/>
            <a:ext cx="476250" cy="476250"/>
          </a:xfrm>
          <a:prstGeom prst="rect">
            <a:avLst/>
          </a:prstGeom>
          <a:noFill/>
          <a:ln>
            <a:noFill/>
          </a:ln>
        </p:spPr>
      </p:pic>
      <p:pic>
        <p:nvPicPr>
          <p:cNvPr id="2239" name="Google Shape;2239;p45"/>
          <p:cNvPicPr preferRelativeResize="0"/>
          <p:nvPr/>
        </p:nvPicPr>
        <p:blipFill>
          <a:blip r:embed="rId4">
            <a:alphaModFix/>
          </a:blip>
          <a:stretch>
            <a:fillRect/>
          </a:stretch>
        </p:blipFill>
        <p:spPr>
          <a:xfrm rot="-2608747">
            <a:off x="8941896" y="9042431"/>
            <a:ext cx="476250" cy="476250"/>
          </a:xfrm>
          <a:prstGeom prst="rect">
            <a:avLst/>
          </a:prstGeom>
          <a:noFill/>
          <a:ln>
            <a:noFill/>
          </a:ln>
        </p:spPr>
      </p:pic>
      <p:pic>
        <p:nvPicPr>
          <p:cNvPr id="2240" name="Google Shape;2240;p45"/>
          <p:cNvPicPr preferRelativeResize="0"/>
          <p:nvPr/>
        </p:nvPicPr>
        <p:blipFill>
          <a:blip r:embed="rId4">
            <a:alphaModFix/>
          </a:blip>
          <a:stretch>
            <a:fillRect/>
          </a:stretch>
        </p:blipFill>
        <p:spPr>
          <a:xfrm rot="-2608747">
            <a:off x="9157346" y="9048151"/>
            <a:ext cx="476250" cy="476250"/>
          </a:xfrm>
          <a:prstGeom prst="rect">
            <a:avLst/>
          </a:prstGeom>
          <a:noFill/>
          <a:ln>
            <a:noFill/>
          </a:ln>
        </p:spPr>
      </p:pic>
      <p:pic>
        <p:nvPicPr>
          <p:cNvPr id="2241" name="Google Shape;2241;p45"/>
          <p:cNvPicPr preferRelativeResize="0"/>
          <p:nvPr/>
        </p:nvPicPr>
        <p:blipFill>
          <a:blip r:embed="rId4">
            <a:alphaModFix/>
          </a:blip>
          <a:stretch>
            <a:fillRect/>
          </a:stretch>
        </p:blipFill>
        <p:spPr>
          <a:xfrm rot="-2608747">
            <a:off x="9372796" y="9053871"/>
            <a:ext cx="476250" cy="476250"/>
          </a:xfrm>
          <a:prstGeom prst="rect">
            <a:avLst/>
          </a:prstGeom>
          <a:noFill/>
          <a:ln>
            <a:noFill/>
          </a:ln>
        </p:spPr>
      </p:pic>
      <p:pic>
        <p:nvPicPr>
          <p:cNvPr id="2242" name="Google Shape;2242;p45"/>
          <p:cNvPicPr preferRelativeResize="0"/>
          <p:nvPr/>
        </p:nvPicPr>
        <p:blipFill>
          <a:blip r:embed="rId4">
            <a:alphaModFix/>
          </a:blip>
          <a:stretch>
            <a:fillRect/>
          </a:stretch>
        </p:blipFill>
        <p:spPr>
          <a:xfrm rot="-2608747">
            <a:off x="9588246" y="9059591"/>
            <a:ext cx="476250" cy="476250"/>
          </a:xfrm>
          <a:prstGeom prst="rect">
            <a:avLst/>
          </a:prstGeom>
          <a:noFill/>
          <a:ln>
            <a:noFill/>
          </a:ln>
        </p:spPr>
      </p:pic>
      <p:pic>
        <p:nvPicPr>
          <p:cNvPr id="2243" name="Google Shape;2243;p45"/>
          <p:cNvPicPr preferRelativeResize="0"/>
          <p:nvPr/>
        </p:nvPicPr>
        <p:blipFill>
          <a:blip r:embed="rId4">
            <a:alphaModFix/>
          </a:blip>
          <a:stretch>
            <a:fillRect/>
          </a:stretch>
        </p:blipFill>
        <p:spPr>
          <a:xfrm rot="-2608747">
            <a:off x="9803697" y="9065312"/>
            <a:ext cx="476250" cy="476250"/>
          </a:xfrm>
          <a:prstGeom prst="rect">
            <a:avLst/>
          </a:prstGeom>
          <a:noFill/>
          <a:ln>
            <a:noFill/>
          </a:ln>
        </p:spPr>
      </p:pic>
      <p:pic>
        <p:nvPicPr>
          <p:cNvPr id="2244" name="Google Shape;2244;p45"/>
          <p:cNvPicPr preferRelativeResize="0"/>
          <p:nvPr/>
        </p:nvPicPr>
        <p:blipFill>
          <a:blip r:embed="rId4">
            <a:alphaModFix/>
          </a:blip>
          <a:stretch>
            <a:fillRect/>
          </a:stretch>
        </p:blipFill>
        <p:spPr>
          <a:xfrm rot="-2608747">
            <a:off x="-298993" y="5360145"/>
            <a:ext cx="476250" cy="476250"/>
          </a:xfrm>
          <a:prstGeom prst="rect">
            <a:avLst/>
          </a:prstGeom>
          <a:noFill/>
          <a:ln>
            <a:noFill/>
          </a:ln>
        </p:spPr>
      </p:pic>
      <p:pic>
        <p:nvPicPr>
          <p:cNvPr id="2245" name="Google Shape;2245;p45"/>
          <p:cNvPicPr preferRelativeResize="0"/>
          <p:nvPr/>
        </p:nvPicPr>
        <p:blipFill>
          <a:blip r:embed="rId4">
            <a:alphaModFix/>
          </a:blip>
          <a:stretch>
            <a:fillRect/>
          </a:stretch>
        </p:blipFill>
        <p:spPr>
          <a:xfrm rot="-2608747">
            <a:off x="-83543" y="5365865"/>
            <a:ext cx="476250" cy="476250"/>
          </a:xfrm>
          <a:prstGeom prst="rect">
            <a:avLst/>
          </a:prstGeom>
          <a:noFill/>
          <a:ln>
            <a:noFill/>
          </a:ln>
        </p:spPr>
      </p:pic>
      <p:pic>
        <p:nvPicPr>
          <p:cNvPr id="2246" name="Google Shape;2246;p45"/>
          <p:cNvPicPr preferRelativeResize="0"/>
          <p:nvPr/>
        </p:nvPicPr>
        <p:blipFill>
          <a:blip r:embed="rId4">
            <a:alphaModFix/>
          </a:blip>
          <a:stretch>
            <a:fillRect/>
          </a:stretch>
        </p:blipFill>
        <p:spPr>
          <a:xfrm rot="-2608747">
            <a:off x="131907" y="5371585"/>
            <a:ext cx="476250" cy="476250"/>
          </a:xfrm>
          <a:prstGeom prst="rect">
            <a:avLst/>
          </a:prstGeom>
          <a:noFill/>
          <a:ln>
            <a:noFill/>
          </a:ln>
        </p:spPr>
      </p:pic>
      <p:pic>
        <p:nvPicPr>
          <p:cNvPr id="2247" name="Google Shape;2247;p45"/>
          <p:cNvPicPr preferRelativeResize="0"/>
          <p:nvPr/>
        </p:nvPicPr>
        <p:blipFill>
          <a:blip r:embed="rId4">
            <a:alphaModFix/>
          </a:blip>
          <a:stretch>
            <a:fillRect/>
          </a:stretch>
        </p:blipFill>
        <p:spPr>
          <a:xfrm rot="-2608747">
            <a:off x="347358" y="5377306"/>
            <a:ext cx="476250" cy="476250"/>
          </a:xfrm>
          <a:prstGeom prst="rect">
            <a:avLst/>
          </a:prstGeom>
          <a:noFill/>
          <a:ln>
            <a:noFill/>
          </a:ln>
        </p:spPr>
      </p:pic>
      <p:pic>
        <p:nvPicPr>
          <p:cNvPr id="2248" name="Google Shape;2248;p45"/>
          <p:cNvPicPr preferRelativeResize="0"/>
          <p:nvPr/>
        </p:nvPicPr>
        <p:blipFill>
          <a:blip r:embed="rId4">
            <a:alphaModFix/>
          </a:blip>
          <a:stretch>
            <a:fillRect/>
          </a:stretch>
        </p:blipFill>
        <p:spPr>
          <a:xfrm rot="-2608747">
            <a:off x="562808" y="5383026"/>
            <a:ext cx="476250" cy="476250"/>
          </a:xfrm>
          <a:prstGeom prst="rect">
            <a:avLst/>
          </a:prstGeom>
          <a:noFill/>
          <a:ln>
            <a:noFill/>
          </a:ln>
        </p:spPr>
      </p:pic>
      <p:pic>
        <p:nvPicPr>
          <p:cNvPr id="2249" name="Google Shape;2249;p45"/>
          <p:cNvPicPr preferRelativeResize="0"/>
          <p:nvPr/>
        </p:nvPicPr>
        <p:blipFill>
          <a:blip r:embed="rId4">
            <a:alphaModFix/>
          </a:blip>
          <a:stretch>
            <a:fillRect/>
          </a:stretch>
        </p:blipFill>
        <p:spPr>
          <a:xfrm rot="-2608747">
            <a:off x="778258" y="5388746"/>
            <a:ext cx="476250" cy="476250"/>
          </a:xfrm>
          <a:prstGeom prst="rect">
            <a:avLst/>
          </a:prstGeom>
          <a:noFill/>
          <a:ln>
            <a:noFill/>
          </a:ln>
        </p:spPr>
      </p:pic>
      <p:pic>
        <p:nvPicPr>
          <p:cNvPr id="2250" name="Google Shape;2250;p45"/>
          <p:cNvPicPr preferRelativeResize="0"/>
          <p:nvPr/>
        </p:nvPicPr>
        <p:blipFill>
          <a:blip r:embed="rId4">
            <a:alphaModFix/>
          </a:blip>
          <a:stretch>
            <a:fillRect/>
          </a:stretch>
        </p:blipFill>
        <p:spPr>
          <a:xfrm rot="-2608747">
            <a:off x="993708" y="5394467"/>
            <a:ext cx="476250" cy="476250"/>
          </a:xfrm>
          <a:prstGeom prst="rect">
            <a:avLst/>
          </a:prstGeom>
          <a:noFill/>
          <a:ln>
            <a:noFill/>
          </a:ln>
        </p:spPr>
      </p:pic>
      <p:pic>
        <p:nvPicPr>
          <p:cNvPr id="2251" name="Google Shape;2251;p45"/>
          <p:cNvPicPr preferRelativeResize="0"/>
          <p:nvPr/>
        </p:nvPicPr>
        <p:blipFill>
          <a:blip r:embed="rId4">
            <a:alphaModFix/>
          </a:blip>
          <a:stretch>
            <a:fillRect/>
          </a:stretch>
        </p:blipFill>
        <p:spPr>
          <a:xfrm rot="-2608747">
            <a:off x="1209158" y="5400187"/>
            <a:ext cx="476250" cy="476250"/>
          </a:xfrm>
          <a:prstGeom prst="rect">
            <a:avLst/>
          </a:prstGeom>
          <a:noFill/>
          <a:ln>
            <a:noFill/>
          </a:ln>
        </p:spPr>
      </p:pic>
      <p:pic>
        <p:nvPicPr>
          <p:cNvPr id="2252" name="Google Shape;2252;p45"/>
          <p:cNvPicPr preferRelativeResize="0"/>
          <p:nvPr/>
        </p:nvPicPr>
        <p:blipFill>
          <a:blip r:embed="rId4">
            <a:alphaModFix/>
          </a:blip>
          <a:stretch>
            <a:fillRect/>
          </a:stretch>
        </p:blipFill>
        <p:spPr>
          <a:xfrm rot="-2608747">
            <a:off x="1424609" y="5405907"/>
            <a:ext cx="476250" cy="476250"/>
          </a:xfrm>
          <a:prstGeom prst="rect">
            <a:avLst/>
          </a:prstGeom>
          <a:noFill/>
          <a:ln>
            <a:noFill/>
          </a:ln>
        </p:spPr>
      </p:pic>
      <p:pic>
        <p:nvPicPr>
          <p:cNvPr id="2253" name="Google Shape;2253;p45"/>
          <p:cNvPicPr preferRelativeResize="0"/>
          <p:nvPr/>
        </p:nvPicPr>
        <p:blipFill>
          <a:blip r:embed="rId4">
            <a:alphaModFix/>
          </a:blip>
          <a:stretch>
            <a:fillRect/>
          </a:stretch>
        </p:blipFill>
        <p:spPr>
          <a:xfrm rot="-2608747">
            <a:off x="1640059" y="5411627"/>
            <a:ext cx="476250" cy="476250"/>
          </a:xfrm>
          <a:prstGeom prst="rect">
            <a:avLst/>
          </a:prstGeom>
          <a:noFill/>
          <a:ln>
            <a:noFill/>
          </a:ln>
        </p:spPr>
      </p:pic>
      <p:pic>
        <p:nvPicPr>
          <p:cNvPr id="2254" name="Google Shape;2254;p45"/>
          <p:cNvPicPr preferRelativeResize="0"/>
          <p:nvPr/>
        </p:nvPicPr>
        <p:blipFill>
          <a:blip r:embed="rId4">
            <a:alphaModFix/>
          </a:blip>
          <a:stretch>
            <a:fillRect/>
          </a:stretch>
        </p:blipFill>
        <p:spPr>
          <a:xfrm rot="-2608747">
            <a:off x="1855509" y="5417348"/>
            <a:ext cx="476250" cy="476250"/>
          </a:xfrm>
          <a:prstGeom prst="rect">
            <a:avLst/>
          </a:prstGeom>
          <a:noFill/>
          <a:ln>
            <a:noFill/>
          </a:ln>
        </p:spPr>
      </p:pic>
      <p:pic>
        <p:nvPicPr>
          <p:cNvPr id="2255" name="Google Shape;2255;p45"/>
          <p:cNvPicPr preferRelativeResize="0"/>
          <p:nvPr/>
        </p:nvPicPr>
        <p:blipFill>
          <a:blip r:embed="rId4">
            <a:alphaModFix/>
          </a:blip>
          <a:stretch>
            <a:fillRect/>
          </a:stretch>
        </p:blipFill>
        <p:spPr>
          <a:xfrm rot="-2608747">
            <a:off x="2070959" y="5423068"/>
            <a:ext cx="476250" cy="476250"/>
          </a:xfrm>
          <a:prstGeom prst="rect">
            <a:avLst/>
          </a:prstGeom>
          <a:noFill/>
          <a:ln>
            <a:noFill/>
          </a:ln>
        </p:spPr>
      </p:pic>
      <p:pic>
        <p:nvPicPr>
          <p:cNvPr id="2256" name="Google Shape;2256;p45"/>
          <p:cNvPicPr preferRelativeResize="0"/>
          <p:nvPr/>
        </p:nvPicPr>
        <p:blipFill>
          <a:blip r:embed="rId4">
            <a:alphaModFix/>
          </a:blip>
          <a:stretch>
            <a:fillRect/>
          </a:stretch>
        </p:blipFill>
        <p:spPr>
          <a:xfrm rot="-2608747">
            <a:off x="2286410" y="5428788"/>
            <a:ext cx="476250" cy="476250"/>
          </a:xfrm>
          <a:prstGeom prst="rect">
            <a:avLst/>
          </a:prstGeom>
          <a:noFill/>
          <a:ln>
            <a:noFill/>
          </a:ln>
        </p:spPr>
      </p:pic>
      <p:pic>
        <p:nvPicPr>
          <p:cNvPr id="2257" name="Google Shape;2257;p45"/>
          <p:cNvPicPr preferRelativeResize="0"/>
          <p:nvPr/>
        </p:nvPicPr>
        <p:blipFill>
          <a:blip r:embed="rId4">
            <a:alphaModFix/>
          </a:blip>
          <a:stretch>
            <a:fillRect/>
          </a:stretch>
        </p:blipFill>
        <p:spPr>
          <a:xfrm rot="-2608747">
            <a:off x="2501860" y="5434509"/>
            <a:ext cx="476250" cy="476250"/>
          </a:xfrm>
          <a:prstGeom prst="rect">
            <a:avLst/>
          </a:prstGeom>
          <a:noFill/>
          <a:ln>
            <a:noFill/>
          </a:ln>
        </p:spPr>
      </p:pic>
      <p:pic>
        <p:nvPicPr>
          <p:cNvPr id="2258" name="Google Shape;2258;p45"/>
          <p:cNvPicPr preferRelativeResize="0"/>
          <p:nvPr/>
        </p:nvPicPr>
        <p:blipFill>
          <a:blip r:embed="rId4">
            <a:alphaModFix/>
          </a:blip>
          <a:stretch>
            <a:fillRect/>
          </a:stretch>
        </p:blipFill>
        <p:spPr>
          <a:xfrm rot="-2608747">
            <a:off x="2717310" y="5440229"/>
            <a:ext cx="476250" cy="476250"/>
          </a:xfrm>
          <a:prstGeom prst="rect">
            <a:avLst/>
          </a:prstGeom>
          <a:noFill/>
          <a:ln>
            <a:noFill/>
          </a:ln>
        </p:spPr>
      </p:pic>
      <p:pic>
        <p:nvPicPr>
          <p:cNvPr id="2259" name="Google Shape;2259;p45"/>
          <p:cNvPicPr preferRelativeResize="0"/>
          <p:nvPr/>
        </p:nvPicPr>
        <p:blipFill>
          <a:blip r:embed="rId4">
            <a:alphaModFix/>
          </a:blip>
          <a:stretch>
            <a:fillRect/>
          </a:stretch>
        </p:blipFill>
        <p:spPr>
          <a:xfrm rot="-2608747">
            <a:off x="2932760" y="5445949"/>
            <a:ext cx="476250" cy="476250"/>
          </a:xfrm>
          <a:prstGeom prst="rect">
            <a:avLst/>
          </a:prstGeom>
          <a:noFill/>
          <a:ln>
            <a:noFill/>
          </a:ln>
        </p:spPr>
      </p:pic>
      <p:pic>
        <p:nvPicPr>
          <p:cNvPr id="2260" name="Google Shape;2260;p45"/>
          <p:cNvPicPr preferRelativeResize="0"/>
          <p:nvPr/>
        </p:nvPicPr>
        <p:blipFill>
          <a:blip r:embed="rId4">
            <a:alphaModFix/>
          </a:blip>
          <a:stretch>
            <a:fillRect/>
          </a:stretch>
        </p:blipFill>
        <p:spPr>
          <a:xfrm rot="-2608747">
            <a:off x="3148210" y="5451669"/>
            <a:ext cx="476250" cy="476250"/>
          </a:xfrm>
          <a:prstGeom prst="rect">
            <a:avLst/>
          </a:prstGeom>
          <a:noFill/>
          <a:ln>
            <a:noFill/>
          </a:ln>
        </p:spPr>
      </p:pic>
      <p:pic>
        <p:nvPicPr>
          <p:cNvPr id="2261" name="Google Shape;2261;p45"/>
          <p:cNvPicPr preferRelativeResize="0"/>
          <p:nvPr/>
        </p:nvPicPr>
        <p:blipFill>
          <a:blip r:embed="rId4">
            <a:alphaModFix/>
          </a:blip>
          <a:stretch>
            <a:fillRect/>
          </a:stretch>
        </p:blipFill>
        <p:spPr>
          <a:xfrm rot="-2608747">
            <a:off x="3363661" y="5457390"/>
            <a:ext cx="476250" cy="476250"/>
          </a:xfrm>
          <a:prstGeom prst="rect">
            <a:avLst/>
          </a:prstGeom>
          <a:noFill/>
          <a:ln>
            <a:noFill/>
          </a:ln>
        </p:spPr>
      </p:pic>
      <p:pic>
        <p:nvPicPr>
          <p:cNvPr id="2262" name="Google Shape;2262;p45"/>
          <p:cNvPicPr preferRelativeResize="0"/>
          <p:nvPr/>
        </p:nvPicPr>
        <p:blipFill>
          <a:blip r:embed="rId4">
            <a:alphaModFix/>
          </a:blip>
          <a:stretch>
            <a:fillRect/>
          </a:stretch>
        </p:blipFill>
        <p:spPr>
          <a:xfrm rot="-2608747">
            <a:off x="3579111" y="5463110"/>
            <a:ext cx="476250" cy="476250"/>
          </a:xfrm>
          <a:prstGeom prst="rect">
            <a:avLst/>
          </a:prstGeom>
          <a:noFill/>
          <a:ln>
            <a:noFill/>
          </a:ln>
        </p:spPr>
      </p:pic>
      <p:pic>
        <p:nvPicPr>
          <p:cNvPr id="2263" name="Google Shape;2263;p45"/>
          <p:cNvPicPr preferRelativeResize="0"/>
          <p:nvPr/>
        </p:nvPicPr>
        <p:blipFill>
          <a:blip r:embed="rId4">
            <a:alphaModFix/>
          </a:blip>
          <a:stretch>
            <a:fillRect/>
          </a:stretch>
        </p:blipFill>
        <p:spPr>
          <a:xfrm rot="-2608747">
            <a:off x="3794561" y="5468830"/>
            <a:ext cx="476250" cy="476250"/>
          </a:xfrm>
          <a:prstGeom prst="rect">
            <a:avLst/>
          </a:prstGeom>
          <a:noFill/>
          <a:ln>
            <a:noFill/>
          </a:ln>
        </p:spPr>
      </p:pic>
      <p:pic>
        <p:nvPicPr>
          <p:cNvPr id="2264" name="Google Shape;2264;p45"/>
          <p:cNvPicPr preferRelativeResize="0"/>
          <p:nvPr/>
        </p:nvPicPr>
        <p:blipFill>
          <a:blip r:embed="rId4">
            <a:alphaModFix/>
          </a:blip>
          <a:stretch>
            <a:fillRect/>
          </a:stretch>
        </p:blipFill>
        <p:spPr>
          <a:xfrm rot="-2608747">
            <a:off x="4010011" y="5474551"/>
            <a:ext cx="476250" cy="476250"/>
          </a:xfrm>
          <a:prstGeom prst="rect">
            <a:avLst/>
          </a:prstGeom>
          <a:noFill/>
          <a:ln>
            <a:noFill/>
          </a:ln>
        </p:spPr>
      </p:pic>
      <p:pic>
        <p:nvPicPr>
          <p:cNvPr id="2265" name="Google Shape;2265;p45"/>
          <p:cNvPicPr preferRelativeResize="0"/>
          <p:nvPr/>
        </p:nvPicPr>
        <p:blipFill>
          <a:blip r:embed="rId4">
            <a:alphaModFix/>
          </a:blip>
          <a:stretch>
            <a:fillRect/>
          </a:stretch>
        </p:blipFill>
        <p:spPr>
          <a:xfrm rot="-2608747">
            <a:off x="4225462" y="5480271"/>
            <a:ext cx="476250" cy="476250"/>
          </a:xfrm>
          <a:prstGeom prst="rect">
            <a:avLst/>
          </a:prstGeom>
          <a:noFill/>
          <a:ln>
            <a:noFill/>
          </a:ln>
        </p:spPr>
      </p:pic>
      <p:pic>
        <p:nvPicPr>
          <p:cNvPr id="2266" name="Google Shape;2266;p45"/>
          <p:cNvPicPr preferRelativeResize="0"/>
          <p:nvPr/>
        </p:nvPicPr>
        <p:blipFill>
          <a:blip r:embed="rId4">
            <a:alphaModFix/>
          </a:blip>
          <a:stretch>
            <a:fillRect/>
          </a:stretch>
        </p:blipFill>
        <p:spPr>
          <a:xfrm rot="-2608747">
            <a:off x="4440912" y="5485991"/>
            <a:ext cx="476250" cy="476250"/>
          </a:xfrm>
          <a:prstGeom prst="rect">
            <a:avLst/>
          </a:prstGeom>
          <a:noFill/>
          <a:ln>
            <a:noFill/>
          </a:ln>
        </p:spPr>
      </p:pic>
      <p:pic>
        <p:nvPicPr>
          <p:cNvPr id="2267" name="Google Shape;2267;p45"/>
          <p:cNvPicPr preferRelativeResize="0"/>
          <p:nvPr/>
        </p:nvPicPr>
        <p:blipFill>
          <a:blip r:embed="rId4">
            <a:alphaModFix/>
          </a:blip>
          <a:stretch>
            <a:fillRect/>
          </a:stretch>
        </p:blipFill>
        <p:spPr>
          <a:xfrm rot="-2608747">
            <a:off x="4656362" y="5491711"/>
            <a:ext cx="476250" cy="476250"/>
          </a:xfrm>
          <a:prstGeom prst="rect">
            <a:avLst/>
          </a:prstGeom>
          <a:noFill/>
          <a:ln>
            <a:noFill/>
          </a:ln>
        </p:spPr>
      </p:pic>
      <p:pic>
        <p:nvPicPr>
          <p:cNvPr id="2268" name="Google Shape;2268;p45"/>
          <p:cNvPicPr preferRelativeResize="0"/>
          <p:nvPr/>
        </p:nvPicPr>
        <p:blipFill>
          <a:blip r:embed="rId4">
            <a:alphaModFix/>
          </a:blip>
          <a:stretch>
            <a:fillRect/>
          </a:stretch>
        </p:blipFill>
        <p:spPr>
          <a:xfrm rot="-2608747">
            <a:off x="4871812" y="5497432"/>
            <a:ext cx="476250" cy="476250"/>
          </a:xfrm>
          <a:prstGeom prst="rect">
            <a:avLst/>
          </a:prstGeom>
          <a:noFill/>
          <a:ln>
            <a:noFill/>
          </a:ln>
        </p:spPr>
      </p:pic>
      <p:pic>
        <p:nvPicPr>
          <p:cNvPr id="2269" name="Google Shape;2269;p45"/>
          <p:cNvPicPr preferRelativeResize="0"/>
          <p:nvPr/>
        </p:nvPicPr>
        <p:blipFill>
          <a:blip r:embed="rId4">
            <a:alphaModFix/>
          </a:blip>
          <a:stretch>
            <a:fillRect/>
          </a:stretch>
        </p:blipFill>
        <p:spPr>
          <a:xfrm rot="-2608747">
            <a:off x="5087262" y="5503152"/>
            <a:ext cx="476250" cy="476250"/>
          </a:xfrm>
          <a:prstGeom prst="rect">
            <a:avLst/>
          </a:prstGeom>
          <a:noFill/>
          <a:ln>
            <a:noFill/>
          </a:ln>
        </p:spPr>
      </p:pic>
      <p:pic>
        <p:nvPicPr>
          <p:cNvPr id="2270" name="Google Shape;2270;p45"/>
          <p:cNvPicPr preferRelativeResize="0"/>
          <p:nvPr/>
        </p:nvPicPr>
        <p:blipFill>
          <a:blip r:embed="rId4">
            <a:alphaModFix/>
          </a:blip>
          <a:stretch>
            <a:fillRect/>
          </a:stretch>
        </p:blipFill>
        <p:spPr>
          <a:xfrm rot="-2608747">
            <a:off x="5302713" y="5508872"/>
            <a:ext cx="476250" cy="476250"/>
          </a:xfrm>
          <a:prstGeom prst="rect">
            <a:avLst/>
          </a:prstGeom>
          <a:noFill/>
          <a:ln>
            <a:noFill/>
          </a:ln>
        </p:spPr>
      </p:pic>
      <p:pic>
        <p:nvPicPr>
          <p:cNvPr id="2271" name="Google Shape;2271;p45"/>
          <p:cNvPicPr preferRelativeResize="0"/>
          <p:nvPr/>
        </p:nvPicPr>
        <p:blipFill>
          <a:blip r:embed="rId4">
            <a:alphaModFix/>
          </a:blip>
          <a:stretch>
            <a:fillRect/>
          </a:stretch>
        </p:blipFill>
        <p:spPr>
          <a:xfrm rot="-2608747">
            <a:off x="5518163" y="5514593"/>
            <a:ext cx="476250" cy="476250"/>
          </a:xfrm>
          <a:prstGeom prst="rect">
            <a:avLst/>
          </a:prstGeom>
          <a:noFill/>
          <a:ln>
            <a:noFill/>
          </a:ln>
        </p:spPr>
      </p:pic>
      <p:pic>
        <p:nvPicPr>
          <p:cNvPr id="2272" name="Google Shape;2272;p45"/>
          <p:cNvPicPr preferRelativeResize="0"/>
          <p:nvPr/>
        </p:nvPicPr>
        <p:blipFill>
          <a:blip r:embed="rId4">
            <a:alphaModFix/>
          </a:blip>
          <a:stretch>
            <a:fillRect/>
          </a:stretch>
        </p:blipFill>
        <p:spPr>
          <a:xfrm rot="-2608747">
            <a:off x="5733613" y="5520313"/>
            <a:ext cx="476250" cy="476250"/>
          </a:xfrm>
          <a:prstGeom prst="rect">
            <a:avLst/>
          </a:prstGeom>
          <a:noFill/>
          <a:ln>
            <a:noFill/>
          </a:ln>
        </p:spPr>
      </p:pic>
      <p:pic>
        <p:nvPicPr>
          <p:cNvPr id="2273" name="Google Shape;2273;p45"/>
          <p:cNvPicPr preferRelativeResize="0"/>
          <p:nvPr/>
        </p:nvPicPr>
        <p:blipFill>
          <a:blip r:embed="rId4">
            <a:alphaModFix/>
          </a:blip>
          <a:stretch>
            <a:fillRect/>
          </a:stretch>
        </p:blipFill>
        <p:spPr>
          <a:xfrm rot="-2608747">
            <a:off x="5949063" y="5526033"/>
            <a:ext cx="476250" cy="476250"/>
          </a:xfrm>
          <a:prstGeom prst="rect">
            <a:avLst/>
          </a:prstGeom>
          <a:noFill/>
          <a:ln>
            <a:noFill/>
          </a:ln>
        </p:spPr>
      </p:pic>
      <p:pic>
        <p:nvPicPr>
          <p:cNvPr id="2274" name="Google Shape;2274;p45"/>
          <p:cNvPicPr preferRelativeResize="0"/>
          <p:nvPr/>
        </p:nvPicPr>
        <p:blipFill>
          <a:blip r:embed="rId4">
            <a:alphaModFix/>
          </a:blip>
          <a:stretch>
            <a:fillRect/>
          </a:stretch>
        </p:blipFill>
        <p:spPr>
          <a:xfrm rot="-2608747">
            <a:off x="6164514" y="5531753"/>
            <a:ext cx="476250" cy="476250"/>
          </a:xfrm>
          <a:prstGeom prst="rect">
            <a:avLst/>
          </a:prstGeom>
          <a:noFill/>
          <a:ln>
            <a:noFill/>
          </a:ln>
        </p:spPr>
      </p:pic>
      <p:pic>
        <p:nvPicPr>
          <p:cNvPr id="2275" name="Google Shape;2275;p45"/>
          <p:cNvPicPr preferRelativeResize="0"/>
          <p:nvPr/>
        </p:nvPicPr>
        <p:blipFill>
          <a:blip r:embed="rId4">
            <a:alphaModFix/>
          </a:blip>
          <a:stretch>
            <a:fillRect/>
          </a:stretch>
        </p:blipFill>
        <p:spPr>
          <a:xfrm rot="-2608747">
            <a:off x="6379964" y="5537474"/>
            <a:ext cx="476250" cy="476250"/>
          </a:xfrm>
          <a:prstGeom prst="rect">
            <a:avLst/>
          </a:prstGeom>
          <a:noFill/>
          <a:ln>
            <a:noFill/>
          </a:ln>
        </p:spPr>
      </p:pic>
      <p:pic>
        <p:nvPicPr>
          <p:cNvPr id="2276" name="Google Shape;2276;p45"/>
          <p:cNvPicPr preferRelativeResize="0"/>
          <p:nvPr/>
        </p:nvPicPr>
        <p:blipFill>
          <a:blip r:embed="rId4">
            <a:alphaModFix/>
          </a:blip>
          <a:stretch>
            <a:fillRect/>
          </a:stretch>
        </p:blipFill>
        <p:spPr>
          <a:xfrm rot="-2608747">
            <a:off x="6595414" y="5543194"/>
            <a:ext cx="476250" cy="476250"/>
          </a:xfrm>
          <a:prstGeom prst="rect">
            <a:avLst/>
          </a:prstGeom>
          <a:noFill/>
          <a:ln>
            <a:noFill/>
          </a:ln>
        </p:spPr>
      </p:pic>
      <p:pic>
        <p:nvPicPr>
          <p:cNvPr id="2277" name="Google Shape;2277;p45"/>
          <p:cNvPicPr preferRelativeResize="0"/>
          <p:nvPr/>
        </p:nvPicPr>
        <p:blipFill>
          <a:blip r:embed="rId4">
            <a:alphaModFix/>
          </a:blip>
          <a:stretch>
            <a:fillRect/>
          </a:stretch>
        </p:blipFill>
        <p:spPr>
          <a:xfrm rot="-2608747">
            <a:off x="6810864" y="5548914"/>
            <a:ext cx="476250" cy="476250"/>
          </a:xfrm>
          <a:prstGeom prst="rect">
            <a:avLst/>
          </a:prstGeom>
          <a:noFill/>
          <a:ln>
            <a:noFill/>
          </a:ln>
        </p:spPr>
      </p:pic>
      <p:pic>
        <p:nvPicPr>
          <p:cNvPr id="2278" name="Google Shape;2278;p45"/>
          <p:cNvPicPr preferRelativeResize="0"/>
          <p:nvPr/>
        </p:nvPicPr>
        <p:blipFill>
          <a:blip r:embed="rId4">
            <a:alphaModFix/>
          </a:blip>
          <a:stretch>
            <a:fillRect/>
          </a:stretch>
        </p:blipFill>
        <p:spPr>
          <a:xfrm rot="-2608747">
            <a:off x="7026314" y="5554635"/>
            <a:ext cx="476250" cy="476250"/>
          </a:xfrm>
          <a:prstGeom prst="rect">
            <a:avLst/>
          </a:prstGeom>
          <a:noFill/>
          <a:ln>
            <a:noFill/>
          </a:ln>
        </p:spPr>
      </p:pic>
      <p:pic>
        <p:nvPicPr>
          <p:cNvPr id="2279" name="Google Shape;2279;p45"/>
          <p:cNvPicPr preferRelativeResize="0"/>
          <p:nvPr/>
        </p:nvPicPr>
        <p:blipFill>
          <a:blip r:embed="rId4">
            <a:alphaModFix/>
          </a:blip>
          <a:stretch>
            <a:fillRect/>
          </a:stretch>
        </p:blipFill>
        <p:spPr>
          <a:xfrm rot="-2608747">
            <a:off x="7241765" y="5560355"/>
            <a:ext cx="476250" cy="476250"/>
          </a:xfrm>
          <a:prstGeom prst="rect">
            <a:avLst/>
          </a:prstGeom>
          <a:noFill/>
          <a:ln>
            <a:noFill/>
          </a:ln>
        </p:spPr>
      </p:pic>
      <p:pic>
        <p:nvPicPr>
          <p:cNvPr id="2280" name="Google Shape;2280;p45"/>
          <p:cNvPicPr preferRelativeResize="0"/>
          <p:nvPr/>
        </p:nvPicPr>
        <p:blipFill>
          <a:blip r:embed="rId4">
            <a:alphaModFix/>
          </a:blip>
          <a:stretch>
            <a:fillRect/>
          </a:stretch>
        </p:blipFill>
        <p:spPr>
          <a:xfrm rot="-2608747">
            <a:off x="7457215" y="5566075"/>
            <a:ext cx="476250" cy="476250"/>
          </a:xfrm>
          <a:prstGeom prst="rect">
            <a:avLst/>
          </a:prstGeom>
          <a:noFill/>
          <a:ln>
            <a:noFill/>
          </a:ln>
        </p:spPr>
      </p:pic>
      <p:pic>
        <p:nvPicPr>
          <p:cNvPr id="2281" name="Google Shape;2281;p45"/>
          <p:cNvPicPr preferRelativeResize="0"/>
          <p:nvPr/>
        </p:nvPicPr>
        <p:blipFill>
          <a:blip r:embed="rId4">
            <a:alphaModFix/>
          </a:blip>
          <a:stretch>
            <a:fillRect/>
          </a:stretch>
        </p:blipFill>
        <p:spPr>
          <a:xfrm rot="-2608747">
            <a:off x="7672665" y="5571795"/>
            <a:ext cx="476250" cy="476250"/>
          </a:xfrm>
          <a:prstGeom prst="rect">
            <a:avLst/>
          </a:prstGeom>
          <a:noFill/>
          <a:ln>
            <a:noFill/>
          </a:ln>
        </p:spPr>
      </p:pic>
      <p:pic>
        <p:nvPicPr>
          <p:cNvPr id="2282" name="Google Shape;2282;p45"/>
          <p:cNvPicPr preferRelativeResize="0"/>
          <p:nvPr/>
        </p:nvPicPr>
        <p:blipFill>
          <a:blip r:embed="rId4">
            <a:alphaModFix/>
          </a:blip>
          <a:stretch>
            <a:fillRect/>
          </a:stretch>
        </p:blipFill>
        <p:spPr>
          <a:xfrm rot="-2608747">
            <a:off x="7888115" y="5577516"/>
            <a:ext cx="476250" cy="476250"/>
          </a:xfrm>
          <a:prstGeom prst="rect">
            <a:avLst/>
          </a:prstGeom>
          <a:noFill/>
          <a:ln>
            <a:noFill/>
          </a:ln>
        </p:spPr>
      </p:pic>
      <p:pic>
        <p:nvPicPr>
          <p:cNvPr id="2283" name="Google Shape;2283;p45"/>
          <p:cNvPicPr preferRelativeResize="0"/>
          <p:nvPr/>
        </p:nvPicPr>
        <p:blipFill>
          <a:blip r:embed="rId4">
            <a:alphaModFix/>
          </a:blip>
          <a:stretch>
            <a:fillRect/>
          </a:stretch>
        </p:blipFill>
        <p:spPr>
          <a:xfrm rot="-2608747">
            <a:off x="8103566" y="5583236"/>
            <a:ext cx="476250" cy="476250"/>
          </a:xfrm>
          <a:prstGeom prst="rect">
            <a:avLst/>
          </a:prstGeom>
          <a:noFill/>
          <a:ln>
            <a:noFill/>
          </a:ln>
        </p:spPr>
      </p:pic>
      <p:pic>
        <p:nvPicPr>
          <p:cNvPr id="2284" name="Google Shape;2284;p45"/>
          <p:cNvPicPr preferRelativeResize="0"/>
          <p:nvPr/>
        </p:nvPicPr>
        <p:blipFill>
          <a:blip r:embed="rId4">
            <a:alphaModFix/>
          </a:blip>
          <a:stretch>
            <a:fillRect/>
          </a:stretch>
        </p:blipFill>
        <p:spPr>
          <a:xfrm rot="-2608747">
            <a:off x="8319016" y="5588956"/>
            <a:ext cx="476250" cy="476250"/>
          </a:xfrm>
          <a:prstGeom prst="rect">
            <a:avLst/>
          </a:prstGeom>
          <a:noFill/>
          <a:ln>
            <a:noFill/>
          </a:ln>
        </p:spPr>
      </p:pic>
      <p:pic>
        <p:nvPicPr>
          <p:cNvPr id="2285" name="Google Shape;2285;p45"/>
          <p:cNvPicPr preferRelativeResize="0"/>
          <p:nvPr/>
        </p:nvPicPr>
        <p:blipFill>
          <a:blip r:embed="rId4">
            <a:alphaModFix/>
          </a:blip>
          <a:stretch>
            <a:fillRect/>
          </a:stretch>
        </p:blipFill>
        <p:spPr>
          <a:xfrm rot="-2608747">
            <a:off x="-10425" y="5664454"/>
            <a:ext cx="476250" cy="476250"/>
          </a:xfrm>
          <a:prstGeom prst="rect">
            <a:avLst/>
          </a:prstGeom>
          <a:noFill/>
          <a:ln>
            <a:noFill/>
          </a:ln>
        </p:spPr>
      </p:pic>
      <p:pic>
        <p:nvPicPr>
          <p:cNvPr id="2286" name="Google Shape;2286;p45"/>
          <p:cNvPicPr preferRelativeResize="0"/>
          <p:nvPr/>
        </p:nvPicPr>
        <p:blipFill>
          <a:blip r:embed="rId4">
            <a:alphaModFix/>
          </a:blip>
          <a:stretch>
            <a:fillRect/>
          </a:stretch>
        </p:blipFill>
        <p:spPr>
          <a:xfrm rot="-2608747">
            <a:off x="205025" y="5670174"/>
            <a:ext cx="476250" cy="476250"/>
          </a:xfrm>
          <a:prstGeom prst="rect">
            <a:avLst/>
          </a:prstGeom>
          <a:noFill/>
          <a:ln>
            <a:noFill/>
          </a:ln>
        </p:spPr>
      </p:pic>
      <p:pic>
        <p:nvPicPr>
          <p:cNvPr id="2287" name="Google Shape;2287;p45"/>
          <p:cNvPicPr preferRelativeResize="0"/>
          <p:nvPr/>
        </p:nvPicPr>
        <p:blipFill>
          <a:blip r:embed="rId4">
            <a:alphaModFix/>
          </a:blip>
          <a:stretch>
            <a:fillRect/>
          </a:stretch>
        </p:blipFill>
        <p:spPr>
          <a:xfrm rot="-2608747">
            <a:off x="420475" y="5675894"/>
            <a:ext cx="476250" cy="476250"/>
          </a:xfrm>
          <a:prstGeom prst="rect">
            <a:avLst/>
          </a:prstGeom>
          <a:noFill/>
          <a:ln>
            <a:noFill/>
          </a:ln>
        </p:spPr>
      </p:pic>
      <p:pic>
        <p:nvPicPr>
          <p:cNvPr id="2288" name="Google Shape;2288;p45"/>
          <p:cNvPicPr preferRelativeResize="0"/>
          <p:nvPr/>
        </p:nvPicPr>
        <p:blipFill>
          <a:blip r:embed="rId4">
            <a:alphaModFix/>
          </a:blip>
          <a:stretch>
            <a:fillRect/>
          </a:stretch>
        </p:blipFill>
        <p:spPr>
          <a:xfrm rot="-2608747">
            <a:off x="635925" y="5681615"/>
            <a:ext cx="476250" cy="476250"/>
          </a:xfrm>
          <a:prstGeom prst="rect">
            <a:avLst/>
          </a:prstGeom>
          <a:noFill/>
          <a:ln>
            <a:noFill/>
          </a:ln>
        </p:spPr>
      </p:pic>
      <p:pic>
        <p:nvPicPr>
          <p:cNvPr id="2289" name="Google Shape;2289;p45"/>
          <p:cNvPicPr preferRelativeResize="0"/>
          <p:nvPr/>
        </p:nvPicPr>
        <p:blipFill>
          <a:blip r:embed="rId4">
            <a:alphaModFix/>
          </a:blip>
          <a:stretch>
            <a:fillRect/>
          </a:stretch>
        </p:blipFill>
        <p:spPr>
          <a:xfrm rot="-2608747">
            <a:off x="851376" y="5687335"/>
            <a:ext cx="476250" cy="476250"/>
          </a:xfrm>
          <a:prstGeom prst="rect">
            <a:avLst/>
          </a:prstGeom>
          <a:noFill/>
          <a:ln>
            <a:noFill/>
          </a:ln>
        </p:spPr>
      </p:pic>
      <p:pic>
        <p:nvPicPr>
          <p:cNvPr id="2290" name="Google Shape;2290;p45"/>
          <p:cNvPicPr preferRelativeResize="0"/>
          <p:nvPr/>
        </p:nvPicPr>
        <p:blipFill>
          <a:blip r:embed="rId4">
            <a:alphaModFix/>
          </a:blip>
          <a:stretch>
            <a:fillRect/>
          </a:stretch>
        </p:blipFill>
        <p:spPr>
          <a:xfrm rot="-2608747">
            <a:off x="1066826" y="5693055"/>
            <a:ext cx="476250" cy="476250"/>
          </a:xfrm>
          <a:prstGeom prst="rect">
            <a:avLst/>
          </a:prstGeom>
          <a:noFill/>
          <a:ln>
            <a:noFill/>
          </a:ln>
        </p:spPr>
      </p:pic>
      <p:pic>
        <p:nvPicPr>
          <p:cNvPr id="2291" name="Google Shape;2291;p45"/>
          <p:cNvPicPr preferRelativeResize="0"/>
          <p:nvPr/>
        </p:nvPicPr>
        <p:blipFill>
          <a:blip r:embed="rId4">
            <a:alphaModFix/>
          </a:blip>
          <a:stretch>
            <a:fillRect/>
          </a:stretch>
        </p:blipFill>
        <p:spPr>
          <a:xfrm rot="-2608747">
            <a:off x="1282276" y="5698776"/>
            <a:ext cx="476250" cy="476250"/>
          </a:xfrm>
          <a:prstGeom prst="rect">
            <a:avLst/>
          </a:prstGeom>
          <a:noFill/>
          <a:ln>
            <a:noFill/>
          </a:ln>
        </p:spPr>
      </p:pic>
      <p:pic>
        <p:nvPicPr>
          <p:cNvPr id="2292" name="Google Shape;2292;p45"/>
          <p:cNvPicPr preferRelativeResize="0"/>
          <p:nvPr/>
        </p:nvPicPr>
        <p:blipFill>
          <a:blip r:embed="rId4">
            <a:alphaModFix/>
          </a:blip>
          <a:stretch>
            <a:fillRect/>
          </a:stretch>
        </p:blipFill>
        <p:spPr>
          <a:xfrm rot="-2608747">
            <a:off x="1497726" y="5704496"/>
            <a:ext cx="476250" cy="476250"/>
          </a:xfrm>
          <a:prstGeom prst="rect">
            <a:avLst/>
          </a:prstGeom>
          <a:noFill/>
          <a:ln>
            <a:noFill/>
          </a:ln>
        </p:spPr>
      </p:pic>
      <p:pic>
        <p:nvPicPr>
          <p:cNvPr id="2293" name="Google Shape;2293;p45"/>
          <p:cNvPicPr preferRelativeResize="0"/>
          <p:nvPr/>
        </p:nvPicPr>
        <p:blipFill>
          <a:blip r:embed="rId4">
            <a:alphaModFix/>
          </a:blip>
          <a:stretch>
            <a:fillRect/>
          </a:stretch>
        </p:blipFill>
        <p:spPr>
          <a:xfrm rot="-2608747">
            <a:off x="1713177" y="5710216"/>
            <a:ext cx="476250" cy="476250"/>
          </a:xfrm>
          <a:prstGeom prst="rect">
            <a:avLst/>
          </a:prstGeom>
          <a:noFill/>
          <a:ln>
            <a:noFill/>
          </a:ln>
        </p:spPr>
      </p:pic>
      <p:pic>
        <p:nvPicPr>
          <p:cNvPr id="2294" name="Google Shape;2294;p45"/>
          <p:cNvPicPr preferRelativeResize="0"/>
          <p:nvPr/>
        </p:nvPicPr>
        <p:blipFill>
          <a:blip r:embed="rId4">
            <a:alphaModFix/>
          </a:blip>
          <a:stretch>
            <a:fillRect/>
          </a:stretch>
        </p:blipFill>
        <p:spPr>
          <a:xfrm rot="-2608747">
            <a:off x="1928627" y="5715936"/>
            <a:ext cx="476250" cy="476250"/>
          </a:xfrm>
          <a:prstGeom prst="rect">
            <a:avLst/>
          </a:prstGeom>
          <a:noFill/>
          <a:ln>
            <a:noFill/>
          </a:ln>
        </p:spPr>
      </p:pic>
      <p:pic>
        <p:nvPicPr>
          <p:cNvPr id="2295" name="Google Shape;2295;p45"/>
          <p:cNvPicPr preferRelativeResize="0"/>
          <p:nvPr/>
        </p:nvPicPr>
        <p:blipFill>
          <a:blip r:embed="rId4">
            <a:alphaModFix/>
          </a:blip>
          <a:stretch>
            <a:fillRect/>
          </a:stretch>
        </p:blipFill>
        <p:spPr>
          <a:xfrm rot="-2608747">
            <a:off x="2144077" y="5721657"/>
            <a:ext cx="476250" cy="476250"/>
          </a:xfrm>
          <a:prstGeom prst="rect">
            <a:avLst/>
          </a:prstGeom>
          <a:noFill/>
          <a:ln>
            <a:noFill/>
          </a:ln>
        </p:spPr>
      </p:pic>
      <p:pic>
        <p:nvPicPr>
          <p:cNvPr id="2296" name="Google Shape;2296;p45"/>
          <p:cNvPicPr preferRelativeResize="0"/>
          <p:nvPr/>
        </p:nvPicPr>
        <p:blipFill>
          <a:blip r:embed="rId4">
            <a:alphaModFix/>
          </a:blip>
          <a:stretch>
            <a:fillRect/>
          </a:stretch>
        </p:blipFill>
        <p:spPr>
          <a:xfrm rot="-2608747">
            <a:off x="2359527" y="5727377"/>
            <a:ext cx="476250" cy="476250"/>
          </a:xfrm>
          <a:prstGeom prst="rect">
            <a:avLst/>
          </a:prstGeom>
          <a:noFill/>
          <a:ln>
            <a:noFill/>
          </a:ln>
        </p:spPr>
      </p:pic>
      <p:pic>
        <p:nvPicPr>
          <p:cNvPr id="2297" name="Google Shape;2297;p45"/>
          <p:cNvPicPr preferRelativeResize="0"/>
          <p:nvPr/>
        </p:nvPicPr>
        <p:blipFill>
          <a:blip r:embed="rId4">
            <a:alphaModFix/>
          </a:blip>
          <a:stretch>
            <a:fillRect/>
          </a:stretch>
        </p:blipFill>
        <p:spPr>
          <a:xfrm rot="-2608747">
            <a:off x="2574977" y="5733097"/>
            <a:ext cx="476250" cy="476250"/>
          </a:xfrm>
          <a:prstGeom prst="rect">
            <a:avLst/>
          </a:prstGeom>
          <a:noFill/>
          <a:ln>
            <a:noFill/>
          </a:ln>
        </p:spPr>
      </p:pic>
      <p:pic>
        <p:nvPicPr>
          <p:cNvPr id="2298" name="Google Shape;2298;p45"/>
          <p:cNvPicPr preferRelativeResize="0"/>
          <p:nvPr/>
        </p:nvPicPr>
        <p:blipFill>
          <a:blip r:embed="rId4">
            <a:alphaModFix/>
          </a:blip>
          <a:stretch>
            <a:fillRect/>
          </a:stretch>
        </p:blipFill>
        <p:spPr>
          <a:xfrm rot="-2608747">
            <a:off x="2790428" y="5738818"/>
            <a:ext cx="476250" cy="476250"/>
          </a:xfrm>
          <a:prstGeom prst="rect">
            <a:avLst/>
          </a:prstGeom>
          <a:noFill/>
          <a:ln>
            <a:noFill/>
          </a:ln>
        </p:spPr>
      </p:pic>
      <p:pic>
        <p:nvPicPr>
          <p:cNvPr id="2299" name="Google Shape;2299;p45"/>
          <p:cNvPicPr preferRelativeResize="0"/>
          <p:nvPr/>
        </p:nvPicPr>
        <p:blipFill>
          <a:blip r:embed="rId4">
            <a:alphaModFix/>
          </a:blip>
          <a:stretch>
            <a:fillRect/>
          </a:stretch>
        </p:blipFill>
        <p:spPr>
          <a:xfrm rot="-2608747">
            <a:off x="3005878" y="5744538"/>
            <a:ext cx="476250" cy="476250"/>
          </a:xfrm>
          <a:prstGeom prst="rect">
            <a:avLst/>
          </a:prstGeom>
          <a:noFill/>
          <a:ln>
            <a:noFill/>
          </a:ln>
        </p:spPr>
      </p:pic>
      <p:pic>
        <p:nvPicPr>
          <p:cNvPr id="2300" name="Google Shape;2300;p45"/>
          <p:cNvPicPr preferRelativeResize="0"/>
          <p:nvPr/>
        </p:nvPicPr>
        <p:blipFill>
          <a:blip r:embed="rId4">
            <a:alphaModFix/>
          </a:blip>
          <a:stretch>
            <a:fillRect/>
          </a:stretch>
        </p:blipFill>
        <p:spPr>
          <a:xfrm rot="-2608747">
            <a:off x="3221328" y="5750258"/>
            <a:ext cx="476250" cy="476250"/>
          </a:xfrm>
          <a:prstGeom prst="rect">
            <a:avLst/>
          </a:prstGeom>
          <a:noFill/>
          <a:ln>
            <a:noFill/>
          </a:ln>
        </p:spPr>
      </p:pic>
      <p:pic>
        <p:nvPicPr>
          <p:cNvPr id="2301" name="Google Shape;2301;p45"/>
          <p:cNvPicPr preferRelativeResize="0"/>
          <p:nvPr/>
        </p:nvPicPr>
        <p:blipFill>
          <a:blip r:embed="rId4">
            <a:alphaModFix/>
          </a:blip>
          <a:stretch>
            <a:fillRect/>
          </a:stretch>
        </p:blipFill>
        <p:spPr>
          <a:xfrm rot="-2608747">
            <a:off x="3436778" y="5755978"/>
            <a:ext cx="476250" cy="476250"/>
          </a:xfrm>
          <a:prstGeom prst="rect">
            <a:avLst/>
          </a:prstGeom>
          <a:noFill/>
          <a:ln>
            <a:noFill/>
          </a:ln>
        </p:spPr>
      </p:pic>
      <p:pic>
        <p:nvPicPr>
          <p:cNvPr id="2302" name="Google Shape;2302;p45"/>
          <p:cNvPicPr preferRelativeResize="0"/>
          <p:nvPr/>
        </p:nvPicPr>
        <p:blipFill>
          <a:blip r:embed="rId4">
            <a:alphaModFix/>
          </a:blip>
          <a:stretch>
            <a:fillRect/>
          </a:stretch>
        </p:blipFill>
        <p:spPr>
          <a:xfrm rot="-2608747">
            <a:off x="3652229" y="5761699"/>
            <a:ext cx="476250" cy="476250"/>
          </a:xfrm>
          <a:prstGeom prst="rect">
            <a:avLst/>
          </a:prstGeom>
          <a:noFill/>
          <a:ln>
            <a:noFill/>
          </a:ln>
        </p:spPr>
      </p:pic>
      <p:pic>
        <p:nvPicPr>
          <p:cNvPr id="2303" name="Google Shape;2303;p45"/>
          <p:cNvPicPr preferRelativeResize="0"/>
          <p:nvPr/>
        </p:nvPicPr>
        <p:blipFill>
          <a:blip r:embed="rId4">
            <a:alphaModFix/>
          </a:blip>
          <a:stretch>
            <a:fillRect/>
          </a:stretch>
        </p:blipFill>
        <p:spPr>
          <a:xfrm rot="-2608747">
            <a:off x="3867679" y="5767419"/>
            <a:ext cx="476250" cy="476250"/>
          </a:xfrm>
          <a:prstGeom prst="rect">
            <a:avLst/>
          </a:prstGeom>
          <a:noFill/>
          <a:ln>
            <a:noFill/>
          </a:ln>
        </p:spPr>
      </p:pic>
      <p:pic>
        <p:nvPicPr>
          <p:cNvPr id="2304" name="Google Shape;2304;p45"/>
          <p:cNvPicPr preferRelativeResize="0"/>
          <p:nvPr/>
        </p:nvPicPr>
        <p:blipFill>
          <a:blip r:embed="rId4">
            <a:alphaModFix/>
          </a:blip>
          <a:stretch>
            <a:fillRect/>
          </a:stretch>
        </p:blipFill>
        <p:spPr>
          <a:xfrm rot="-2608747">
            <a:off x="4083129" y="5773139"/>
            <a:ext cx="476250" cy="476250"/>
          </a:xfrm>
          <a:prstGeom prst="rect">
            <a:avLst/>
          </a:prstGeom>
          <a:noFill/>
          <a:ln>
            <a:noFill/>
          </a:ln>
        </p:spPr>
      </p:pic>
      <p:pic>
        <p:nvPicPr>
          <p:cNvPr id="2305" name="Google Shape;2305;p45"/>
          <p:cNvPicPr preferRelativeResize="0"/>
          <p:nvPr/>
        </p:nvPicPr>
        <p:blipFill>
          <a:blip r:embed="rId4">
            <a:alphaModFix/>
          </a:blip>
          <a:stretch>
            <a:fillRect/>
          </a:stretch>
        </p:blipFill>
        <p:spPr>
          <a:xfrm rot="-2608747">
            <a:off x="4298579" y="5778860"/>
            <a:ext cx="476250" cy="476250"/>
          </a:xfrm>
          <a:prstGeom prst="rect">
            <a:avLst/>
          </a:prstGeom>
          <a:noFill/>
          <a:ln>
            <a:noFill/>
          </a:ln>
        </p:spPr>
      </p:pic>
      <p:pic>
        <p:nvPicPr>
          <p:cNvPr id="2306" name="Google Shape;2306;p45"/>
          <p:cNvPicPr preferRelativeResize="0"/>
          <p:nvPr/>
        </p:nvPicPr>
        <p:blipFill>
          <a:blip r:embed="rId4">
            <a:alphaModFix/>
          </a:blip>
          <a:stretch>
            <a:fillRect/>
          </a:stretch>
        </p:blipFill>
        <p:spPr>
          <a:xfrm rot="-2608747">
            <a:off x="4514029" y="5784580"/>
            <a:ext cx="476250" cy="476250"/>
          </a:xfrm>
          <a:prstGeom prst="rect">
            <a:avLst/>
          </a:prstGeom>
          <a:noFill/>
          <a:ln>
            <a:noFill/>
          </a:ln>
        </p:spPr>
      </p:pic>
      <p:pic>
        <p:nvPicPr>
          <p:cNvPr id="2307" name="Google Shape;2307;p45"/>
          <p:cNvPicPr preferRelativeResize="0"/>
          <p:nvPr/>
        </p:nvPicPr>
        <p:blipFill>
          <a:blip r:embed="rId4">
            <a:alphaModFix/>
          </a:blip>
          <a:stretch>
            <a:fillRect/>
          </a:stretch>
        </p:blipFill>
        <p:spPr>
          <a:xfrm rot="-2608747">
            <a:off x="4729480" y="5790300"/>
            <a:ext cx="476250" cy="476250"/>
          </a:xfrm>
          <a:prstGeom prst="rect">
            <a:avLst/>
          </a:prstGeom>
          <a:noFill/>
          <a:ln>
            <a:noFill/>
          </a:ln>
        </p:spPr>
      </p:pic>
      <p:pic>
        <p:nvPicPr>
          <p:cNvPr id="2308" name="Google Shape;2308;p45"/>
          <p:cNvPicPr preferRelativeResize="0"/>
          <p:nvPr/>
        </p:nvPicPr>
        <p:blipFill>
          <a:blip r:embed="rId4">
            <a:alphaModFix/>
          </a:blip>
          <a:stretch>
            <a:fillRect/>
          </a:stretch>
        </p:blipFill>
        <p:spPr>
          <a:xfrm rot="-2608747">
            <a:off x="4944930" y="5796020"/>
            <a:ext cx="476250" cy="476250"/>
          </a:xfrm>
          <a:prstGeom prst="rect">
            <a:avLst/>
          </a:prstGeom>
          <a:noFill/>
          <a:ln>
            <a:noFill/>
          </a:ln>
        </p:spPr>
      </p:pic>
      <p:pic>
        <p:nvPicPr>
          <p:cNvPr id="2309" name="Google Shape;2309;p45"/>
          <p:cNvPicPr preferRelativeResize="0"/>
          <p:nvPr/>
        </p:nvPicPr>
        <p:blipFill>
          <a:blip r:embed="rId4">
            <a:alphaModFix/>
          </a:blip>
          <a:stretch>
            <a:fillRect/>
          </a:stretch>
        </p:blipFill>
        <p:spPr>
          <a:xfrm rot="-2608747">
            <a:off x="5160380" y="5801741"/>
            <a:ext cx="476250" cy="476250"/>
          </a:xfrm>
          <a:prstGeom prst="rect">
            <a:avLst/>
          </a:prstGeom>
          <a:noFill/>
          <a:ln>
            <a:noFill/>
          </a:ln>
        </p:spPr>
      </p:pic>
      <p:pic>
        <p:nvPicPr>
          <p:cNvPr id="2310" name="Google Shape;2310;p45"/>
          <p:cNvPicPr preferRelativeResize="0"/>
          <p:nvPr/>
        </p:nvPicPr>
        <p:blipFill>
          <a:blip r:embed="rId4">
            <a:alphaModFix/>
          </a:blip>
          <a:stretch>
            <a:fillRect/>
          </a:stretch>
        </p:blipFill>
        <p:spPr>
          <a:xfrm rot="-2608747">
            <a:off x="5375830" y="5807461"/>
            <a:ext cx="476250" cy="476250"/>
          </a:xfrm>
          <a:prstGeom prst="rect">
            <a:avLst/>
          </a:prstGeom>
          <a:noFill/>
          <a:ln>
            <a:noFill/>
          </a:ln>
        </p:spPr>
      </p:pic>
      <p:pic>
        <p:nvPicPr>
          <p:cNvPr id="2311" name="Google Shape;2311;p45"/>
          <p:cNvPicPr preferRelativeResize="0"/>
          <p:nvPr/>
        </p:nvPicPr>
        <p:blipFill>
          <a:blip r:embed="rId4">
            <a:alphaModFix/>
          </a:blip>
          <a:stretch>
            <a:fillRect/>
          </a:stretch>
        </p:blipFill>
        <p:spPr>
          <a:xfrm rot="-2608747">
            <a:off x="5591281" y="5813181"/>
            <a:ext cx="476250" cy="476250"/>
          </a:xfrm>
          <a:prstGeom prst="rect">
            <a:avLst/>
          </a:prstGeom>
          <a:noFill/>
          <a:ln>
            <a:noFill/>
          </a:ln>
        </p:spPr>
      </p:pic>
      <p:pic>
        <p:nvPicPr>
          <p:cNvPr id="2312" name="Google Shape;2312;p45"/>
          <p:cNvPicPr preferRelativeResize="0"/>
          <p:nvPr/>
        </p:nvPicPr>
        <p:blipFill>
          <a:blip r:embed="rId4">
            <a:alphaModFix/>
          </a:blip>
          <a:stretch>
            <a:fillRect/>
          </a:stretch>
        </p:blipFill>
        <p:spPr>
          <a:xfrm rot="-2608747">
            <a:off x="5806731" y="5818902"/>
            <a:ext cx="476250" cy="476250"/>
          </a:xfrm>
          <a:prstGeom prst="rect">
            <a:avLst/>
          </a:prstGeom>
          <a:noFill/>
          <a:ln>
            <a:noFill/>
          </a:ln>
        </p:spPr>
      </p:pic>
      <p:pic>
        <p:nvPicPr>
          <p:cNvPr id="2313" name="Google Shape;2313;p45"/>
          <p:cNvPicPr preferRelativeResize="0"/>
          <p:nvPr/>
        </p:nvPicPr>
        <p:blipFill>
          <a:blip r:embed="rId4">
            <a:alphaModFix/>
          </a:blip>
          <a:stretch>
            <a:fillRect/>
          </a:stretch>
        </p:blipFill>
        <p:spPr>
          <a:xfrm rot="-2608747">
            <a:off x="6022181" y="5824622"/>
            <a:ext cx="476250" cy="476250"/>
          </a:xfrm>
          <a:prstGeom prst="rect">
            <a:avLst/>
          </a:prstGeom>
          <a:noFill/>
          <a:ln>
            <a:noFill/>
          </a:ln>
        </p:spPr>
      </p:pic>
      <p:pic>
        <p:nvPicPr>
          <p:cNvPr id="2314" name="Google Shape;2314;p45"/>
          <p:cNvPicPr preferRelativeResize="0"/>
          <p:nvPr/>
        </p:nvPicPr>
        <p:blipFill>
          <a:blip r:embed="rId4">
            <a:alphaModFix/>
          </a:blip>
          <a:stretch>
            <a:fillRect/>
          </a:stretch>
        </p:blipFill>
        <p:spPr>
          <a:xfrm rot="-2608747">
            <a:off x="6237631" y="5830342"/>
            <a:ext cx="476250" cy="476250"/>
          </a:xfrm>
          <a:prstGeom prst="rect">
            <a:avLst/>
          </a:prstGeom>
          <a:noFill/>
          <a:ln>
            <a:noFill/>
          </a:ln>
        </p:spPr>
      </p:pic>
      <p:pic>
        <p:nvPicPr>
          <p:cNvPr id="2315" name="Google Shape;2315;p45"/>
          <p:cNvPicPr preferRelativeResize="0"/>
          <p:nvPr/>
        </p:nvPicPr>
        <p:blipFill>
          <a:blip r:embed="rId4">
            <a:alphaModFix/>
          </a:blip>
          <a:stretch>
            <a:fillRect/>
          </a:stretch>
        </p:blipFill>
        <p:spPr>
          <a:xfrm rot="-2608747">
            <a:off x="6453081" y="5836062"/>
            <a:ext cx="476250" cy="476250"/>
          </a:xfrm>
          <a:prstGeom prst="rect">
            <a:avLst/>
          </a:prstGeom>
          <a:noFill/>
          <a:ln>
            <a:noFill/>
          </a:ln>
        </p:spPr>
      </p:pic>
      <p:pic>
        <p:nvPicPr>
          <p:cNvPr id="2316" name="Google Shape;2316;p45"/>
          <p:cNvPicPr preferRelativeResize="0"/>
          <p:nvPr/>
        </p:nvPicPr>
        <p:blipFill>
          <a:blip r:embed="rId4">
            <a:alphaModFix/>
          </a:blip>
          <a:stretch>
            <a:fillRect/>
          </a:stretch>
        </p:blipFill>
        <p:spPr>
          <a:xfrm rot="-2608747">
            <a:off x="6668532" y="5841783"/>
            <a:ext cx="476250" cy="476250"/>
          </a:xfrm>
          <a:prstGeom prst="rect">
            <a:avLst/>
          </a:prstGeom>
          <a:noFill/>
          <a:ln>
            <a:noFill/>
          </a:ln>
        </p:spPr>
      </p:pic>
      <p:pic>
        <p:nvPicPr>
          <p:cNvPr id="2317" name="Google Shape;2317;p45"/>
          <p:cNvPicPr preferRelativeResize="0"/>
          <p:nvPr/>
        </p:nvPicPr>
        <p:blipFill>
          <a:blip r:embed="rId4">
            <a:alphaModFix/>
          </a:blip>
          <a:stretch>
            <a:fillRect/>
          </a:stretch>
        </p:blipFill>
        <p:spPr>
          <a:xfrm rot="-2608747">
            <a:off x="6883982" y="5847503"/>
            <a:ext cx="476250" cy="476250"/>
          </a:xfrm>
          <a:prstGeom prst="rect">
            <a:avLst/>
          </a:prstGeom>
          <a:noFill/>
          <a:ln>
            <a:noFill/>
          </a:ln>
        </p:spPr>
      </p:pic>
      <p:pic>
        <p:nvPicPr>
          <p:cNvPr id="2318" name="Google Shape;2318;p45"/>
          <p:cNvPicPr preferRelativeResize="0"/>
          <p:nvPr/>
        </p:nvPicPr>
        <p:blipFill>
          <a:blip r:embed="rId4">
            <a:alphaModFix/>
          </a:blip>
          <a:stretch>
            <a:fillRect/>
          </a:stretch>
        </p:blipFill>
        <p:spPr>
          <a:xfrm rot="-2608747">
            <a:off x="7099432" y="5853223"/>
            <a:ext cx="476250" cy="476250"/>
          </a:xfrm>
          <a:prstGeom prst="rect">
            <a:avLst/>
          </a:prstGeom>
          <a:noFill/>
          <a:ln>
            <a:noFill/>
          </a:ln>
        </p:spPr>
      </p:pic>
      <p:pic>
        <p:nvPicPr>
          <p:cNvPr id="2319" name="Google Shape;2319;p45"/>
          <p:cNvPicPr preferRelativeResize="0"/>
          <p:nvPr/>
        </p:nvPicPr>
        <p:blipFill>
          <a:blip r:embed="rId4">
            <a:alphaModFix/>
          </a:blip>
          <a:stretch>
            <a:fillRect/>
          </a:stretch>
        </p:blipFill>
        <p:spPr>
          <a:xfrm rot="-2608747">
            <a:off x="7314882" y="5858944"/>
            <a:ext cx="476250" cy="476250"/>
          </a:xfrm>
          <a:prstGeom prst="rect">
            <a:avLst/>
          </a:prstGeom>
          <a:noFill/>
          <a:ln>
            <a:noFill/>
          </a:ln>
        </p:spPr>
      </p:pic>
      <p:pic>
        <p:nvPicPr>
          <p:cNvPr id="2320" name="Google Shape;2320;p45"/>
          <p:cNvPicPr preferRelativeResize="0"/>
          <p:nvPr/>
        </p:nvPicPr>
        <p:blipFill>
          <a:blip r:embed="rId4">
            <a:alphaModFix/>
          </a:blip>
          <a:stretch>
            <a:fillRect/>
          </a:stretch>
        </p:blipFill>
        <p:spPr>
          <a:xfrm rot="-2608747">
            <a:off x="7530333" y="5864664"/>
            <a:ext cx="476250" cy="476250"/>
          </a:xfrm>
          <a:prstGeom prst="rect">
            <a:avLst/>
          </a:prstGeom>
          <a:noFill/>
          <a:ln>
            <a:noFill/>
          </a:ln>
        </p:spPr>
      </p:pic>
      <p:pic>
        <p:nvPicPr>
          <p:cNvPr id="2321" name="Google Shape;2321;p45"/>
          <p:cNvPicPr preferRelativeResize="0"/>
          <p:nvPr/>
        </p:nvPicPr>
        <p:blipFill>
          <a:blip r:embed="rId4">
            <a:alphaModFix/>
          </a:blip>
          <a:stretch>
            <a:fillRect/>
          </a:stretch>
        </p:blipFill>
        <p:spPr>
          <a:xfrm rot="-2608747">
            <a:off x="7745783" y="5870384"/>
            <a:ext cx="476250" cy="476250"/>
          </a:xfrm>
          <a:prstGeom prst="rect">
            <a:avLst/>
          </a:prstGeom>
          <a:noFill/>
          <a:ln>
            <a:noFill/>
          </a:ln>
        </p:spPr>
      </p:pic>
      <p:pic>
        <p:nvPicPr>
          <p:cNvPr id="2322" name="Google Shape;2322;p45"/>
          <p:cNvPicPr preferRelativeResize="0"/>
          <p:nvPr/>
        </p:nvPicPr>
        <p:blipFill>
          <a:blip r:embed="rId4">
            <a:alphaModFix/>
          </a:blip>
          <a:stretch>
            <a:fillRect/>
          </a:stretch>
        </p:blipFill>
        <p:spPr>
          <a:xfrm rot="-2608747">
            <a:off x="7961233" y="5876104"/>
            <a:ext cx="476250" cy="476250"/>
          </a:xfrm>
          <a:prstGeom prst="rect">
            <a:avLst/>
          </a:prstGeom>
          <a:noFill/>
          <a:ln>
            <a:noFill/>
          </a:ln>
        </p:spPr>
      </p:pic>
      <p:pic>
        <p:nvPicPr>
          <p:cNvPr id="2323" name="Google Shape;2323;p45"/>
          <p:cNvPicPr preferRelativeResize="0"/>
          <p:nvPr/>
        </p:nvPicPr>
        <p:blipFill>
          <a:blip r:embed="rId4">
            <a:alphaModFix/>
          </a:blip>
          <a:stretch>
            <a:fillRect/>
          </a:stretch>
        </p:blipFill>
        <p:spPr>
          <a:xfrm rot="-2608747">
            <a:off x="8176683" y="5881825"/>
            <a:ext cx="476250" cy="476250"/>
          </a:xfrm>
          <a:prstGeom prst="rect">
            <a:avLst/>
          </a:prstGeom>
          <a:noFill/>
          <a:ln>
            <a:noFill/>
          </a:ln>
        </p:spPr>
      </p:pic>
      <p:pic>
        <p:nvPicPr>
          <p:cNvPr id="2324" name="Google Shape;2324;p45"/>
          <p:cNvPicPr preferRelativeResize="0"/>
          <p:nvPr/>
        </p:nvPicPr>
        <p:blipFill>
          <a:blip r:embed="rId4">
            <a:alphaModFix/>
          </a:blip>
          <a:stretch>
            <a:fillRect/>
          </a:stretch>
        </p:blipFill>
        <p:spPr>
          <a:xfrm rot="-2608747">
            <a:off x="8392133" y="5887545"/>
            <a:ext cx="476250" cy="476250"/>
          </a:xfrm>
          <a:prstGeom prst="rect">
            <a:avLst/>
          </a:prstGeom>
          <a:noFill/>
          <a:ln>
            <a:noFill/>
          </a:ln>
        </p:spPr>
      </p:pic>
      <p:pic>
        <p:nvPicPr>
          <p:cNvPr id="2325" name="Google Shape;2325;p45"/>
          <p:cNvPicPr preferRelativeResize="0"/>
          <p:nvPr/>
        </p:nvPicPr>
        <p:blipFill>
          <a:blip r:embed="rId4">
            <a:alphaModFix/>
          </a:blip>
          <a:stretch>
            <a:fillRect/>
          </a:stretch>
        </p:blipFill>
        <p:spPr>
          <a:xfrm rot="-2608747">
            <a:off x="8607584" y="5893265"/>
            <a:ext cx="476250" cy="476250"/>
          </a:xfrm>
          <a:prstGeom prst="rect">
            <a:avLst/>
          </a:prstGeom>
          <a:noFill/>
          <a:ln>
            <a:noFill/>
          </a:ln>
        </p:spPr>
      </p:pic>
      <p:pic>
        <p:nvPicPr>
          <p:cNvPr id="2326" name="Google Shape;2326;p45"/>
          <p:cNvPicPr preferRelativeResize="0"/>
          <p:nvPr/>
        </p:nvPicPr>
        <p:blipFill>
          <a:blip r:embed="rId4">
            <a:alphaModFix/>
          </a:blip>
          <a:stretch>
            <a:fillRect/>
          </a:stretch>
        </p:blipFill>
        <p:spPr>
          <a:xfrm rot="-2608747">
            <a:off x="221976" y="5992188"/>
            <a:ext cx="476250" cy="476250"/>
          </a:xfrm>
          <a:prstGeom prst="rect">
            <a:avLst/>
          </a:prstGeom>
          <a:noFill/>
          <a:ln>
            <a:noFill/>
          </a:ln>
        </p:spPr>
      </p:pic>
      <p:pic>
        <p:nvPicPr>
          <p:cNvPr id="2327" name="Google Shape;2327;p45"/>
          <p:cNvPicPr preferRelativeResize="0"/>
          <p:nvPr/>
        </p:nvPicPr>
        <p:blipFill>
          <a:blip r:embed="rId4">
            <a:alphaModFix/>
          </a:blip>
          <a:stretch>
            <a:fillRect/>
          </a:stretch>
        </p:blipFill>
        <p:spPr>
          <a:xfrm rot="-2608747">
            <a:off x="437426" y="5997909"/>
            <a:ext cx="476250" cy="476250"/>
          </a:xfrm>
          <a:prstGeom prst="rect">
            <a:avLst/>
          </a:prstGeom>
          <a:noFill/>
          <a:ln>
            <a:noFill/>
          </a:ln>
        </p:spPr>
      </p:pic>
      <p:pic>
        <p:nvPicPr>
          <p:cNvPr id="2328" name="Google Shape;2328;p45"/>
          <p:cNvPicPr preferRelativeResize="0"/>
          <p:nvPr/>
        </p:nvPicPr>
        <p:blipFill>
          <a:blip r:embed="rId4">
            <a:alphaModFix/>
          </a:blip>
          <a:stretch>
            <a:fillRect/>
          </a:stretch>
        </p:blipFill>
        <p:spPr>
          <a:xfrm rot="-2608747">
            <a:off x="652876" y="6003629"/>
            <a:ext cx="476250" cy="476250"/>
          </a:xfrm>
          <a:prstGeom prst="rect">
            <a:avLst/>
          </a:prstGeom>
          <a:noFill/>
          <a:ln>
            <a:noFill/>
          </a:ln>
        </p:spPr>
      </p:pic>
      <p:pic>
        <p:nvPicPr>
          <p:cNvPr id="2329" name="Google Shape;2329;p45"/>
          <p:cNvPicPr preferRelativeResize="0"/>
          <p:nvPr/>
        </p:nvPicPr>
        <p:blipFill>
          <a:blip r:embed="rId4">
            <a:alphaModFix/>
          </a:blip>
          <a:stretch>
            <a:fillRect/>
          </a:stretch>
        </p:blipFill>
        <p:spPr>
          <a:xfrm rot="-2608747">
            <a:off x="868326" y="6009349"/>
            <a:ext cx="476250" cy="476250"/>
          </a:xfrm>
          <a:prstGeom prst="rect">
            <a:avLst/>
          </a:prstGeom>
          <a:noFill/>
          <a:ln>
            <a:noFill/>
          </a:ln>
        </p:spPr>
      </p:pic>
      <p:pic>
        <p:nvPicPr>
          <p:cNvPr id="2330" name="Google Shape;2330;p45"/>
          <p:cNvPicPr preferRelativeResize="0"/>
          <p:nvPr/>
        </p:nvPicPr>
        <p:blipFill>
          <a:blip r:embed="rId4">
            <a:alphaModFix/>
          </a:blip>
          <a:stretch>
            <a:fillRect/>
          </a:stretch>
        </p:blipFill>
        <p:spPr>
          <a:xfrm rot="-2608747">
            <a:off x="1083776" y="6015069"/>
            <a:ext cx="476250" cy="476250"/>
          </a:xfrm>
          <a:prstGeom prst="rect">
            <a:avLst/>
          </a:prstGeom>
          <a:noFill/>
          <a:ln>
            <a:noFill/>
          </a:ln>
        </p:spPr>
      </p:pic>
      <p:pic>
        <p:nvPicPr>
          <p:cNvPr id="2331" name="Google Shape;2331;p45"/>
          <p:cNvPicPr preferRelativeResize="0"/>
          <p:nvPr/>
        </p:nvPicPr>
        <p:blipFill>
          <a:blip r:embed="rId4">
            <a:alphaModFix/>
          </a:blip>
          <a:stretch>
            <a:fillRect/>
          </a:stretch>
        </p:blipFill>
        <p:spPr>
          <a:xfrm rot="-2608747">
            <a:off x="1299227" y="6020790"/>
            <a:ext cx="476250" cy="476250"/>
          </a:xfrm>
          <a:prstGeom prst="rect">
            <a:avLst/>
          </a:prstGeom>
          <a:noFill/>
          <a:ln>
            <a:noFill/>
          </a:ln>
        </p:spPr>
      </p:pic>
      <p:pic>
        <p:nvPicPr>
          <p:cNvPr id="2332" name="Google Shape;2332;p45"/>
          <p:cNvPicPr preferRelativeResize="0"/>
          <p:nvPr/>
        </p:nvPicPr>
        <p:blipFill>
          <a:blip r:embed="rId4">
            <a:alphaModFix/>
          </a:blip>
          <a:stretch>
            <a:fillRect/>
          </a:stretch>
        </p:blipFill>
        <p:spPr>
          <a:xfrm rot="-2608747">
            <a:off x="1514677" y="6026510"/>
            <a:ext cx="476250" cy="476250"/>
          </a:xfrm>
          <a:prstGeom prst="rect">
            <a:avLst/>
          </a:prstGeom>
          <a:noFill/>
          <a:ln>
            <a:noFill/>
          </a:ln>
        </p:spPr>
      </p:pic>
      <p:pic>
        <p:nvPicPr>
          <p:cNvPr id="2333" name="Google Shape;2333;p45"/>
          <p:cNvPicPr preferRelativeResize="0"/>
          <p:nvPr/>
        </p:nvPicPr>
        <p:blipFill>
          <a:blip r:embed="rId4">
            <a:alphaModFix/>
          </a:blip>
          <a:stretch>
            <a:fillRect/>
          </a:stretch>
        </p:blipFill>
        <p:spPr>
          <a:xfrm rot="-2608747">
            <a:off x="1730127" y="6032230"/>
            <a:ext cx="476250" cy="476250"/>
          </a:xfrm>
          <a:prstGeom prst="rect">
            <a:avLst/>
          </a:prstGeom>
          <a:noFill/>
          <a:ln>
            <a:noFill/>
          </a:ln>
        </p:spPr>
      </p:pic>
      <p:pic>
        <p:nvPicPr>
          <p:cNvPr id="2334" name="Google Shape;2334;p45"/>
          <p:cNvPicPr preferRelativeResize="0"/>
          <p:nvPr/>
        </p:nvPicPr>
        <p:blipFill>
          <a:blip r:embed="rId4">
            <a:alphaModFix/>
          </a:blip>
          <a:stretch>
            <a:fillRect/>
          </a:stretch>
        </p:blipFill>
        <p:spPr>
          <a:xfrm rot="-2608747">
            <a:off x="1945577" y="6037951"/>
            <a:ext cx="476250" cy="476250"/>
          </a:xfrm>
          <a:prstGeom prst="rect">
            <a:avLst/>
          </a:prstGeom>
          <a:noFill/>
          <a:ln>
            <a:noFill/>
          </a:ln>
        </p:spPr>
      </p:pic>
      <p:pic>
        <p:nvPicPr>
          <p:cNvPr id="2335" name="Google Shape;2335;p45"/>
          <p:cNvPicPr preferRelativeResize="0"/>
          <p:nvPr/>
        </p:nvPicPr>
        <p:blipFill>
          <a:blip r:embed="rId4">
            <a:alphaModFix/>
          </a:blip>
          <a:stretch>
            <a:fillRect/>
          </a:stretch>
        </p:blipFill>
        <p:spPr>
          <a:xfrm rot="-2608747">
            <a:off x="2161028" y="6043671"/>
            <a:ext cx="476250" cy="476250"/>
          </a:xfrm>
          <a:prstGeom prst="rect">
            <a:avLst/>
          </a:prstGeom>
          <a:noFill/>
          <a:ln>
            <a:noFill/>
          </a:ln>
        </p:spPr>
      </p:pic>
      <p:pic>
        <p:nvPicPr>
          <p:cNvPr id="2336" name="Google Shape;2336;p45"/>
          <p:cNvPicPr preferRelativeResize="0"/>
          <p:nvPr/>
        </p:nvPicPr>
        <p:blipFill>
          <a:blip r:embed="rId4">
            <a:alphaModFix/>
          </a:blip>
          <a:stretch>
            <a:fillRect/>
          </a:stretch>
        </p:blipFill>
        <p:spPr>
          <a:xfrm rot="-2608747">
            <a:off x="2376478" y="6049391"/>
            <a:ext cx="476250" cy="476250"/>
          </a:xfrm>
          <a:prstGeom prst="rect">
            <a:avLst/>
          </a:prstGeom>
          <a:noFill/>
          <a:ln>
            <a:noFill/>
          </a:ln>
        </p:spPr>
      </p:pic>
      <p:pic>
        <p:nvPicPr>
          <p:cNvPr id="2337" name="Google Shape;2337;p45"/>
          <p:cNvPicPr preferRelativeResize="0"/>
          <p:nvPr/>
        </p:nvPicPr>
        <p:blipFill>
          <a:blip r:embed="rId4">
            <a:alphaModFix/>
          </a:blip>
          <a:stretch>
            <a:fillRect/>
          </a:stretch>
        </p:blipFill>
        <p:spPr>
          <a:xfrm rot="-2608747">
            <a:off x="2591928" y="6055111"/>
            <a:ext cx="476250" cy="476250"/>
          </a:xfrm>
          <a:prstGeom prst="rect">
            <a:avLst/>
          </a:prstGeom>
          <a:noFill/>
          <a:ln>
            <a:noFill/>
          </a:ln>
        </p:spPr>
      </p:pic>
      <p:pic>
        <p:nvPicPr>
          <p:cNvPr id="2338" name="Google Shape;2338;p45"/>
          <p:cNvPicPr preferRelativeResize="0"/>
          <p:nvPr/>
        </p:nvPicPr>
        <p:blipFill>
          <a:blip r:embed="rId4">
            <a:alphaModFix/>
          </a:blip>
          <a:stretch>
            <a:fillRect/>
          </a:stretch>
        </p:blipFill>
        <p:spPr>
          <a:xfrm rot="-2608747">
            <a:off x="2807378" y="6060832"/>
            <a:ext cx="476250" cy="476250"/>
          </a:xfrm>
          <a:prstGeom prst="rect">
            <a:avLst/>
          </a:prstGeom>
          <a:noFill/>
          <a:ln>
            <a:noFill/>
          </a:ln>
        </p:spPr>
      </p:pic>
      <p:pic>
        <p:nvPicPr>
          <p:cNvPr id="2339" name="Google Shape;2339;p45"/>
          <p:cNvPicPr preferRelativeResize="0"/>
          <p:nvPr/>
        </p:nvPicPr>
        <p:blipFill>
          <a:blip r:embed="rId4">
            <a:alphaModFix/>
          </a:blip>
          <a:stretch>
            <a:fillRect/>
          </a:stretch>
        </p:blipFill>
        <p:spPr>
          <a:xfrm rot="-2608747">
            <a:off x="3022828" y="6066552"/>
            <a:ext cx="476250" cy="476250"/>
          </a:xfrm>
          <a:prstGeom prst="rect">
            <a:avLst/>
          </a:prstGeom>
          <a:noFill/>
          <a:ln>
            <a:noFill/>
          </a:ln>
        </p:spPr>
      </p:pic>
      <p:pic>
        <p:nvPicPr>
          <p:cNvPr id="2340" name="Google Shape;2340;p45"/>
          <p:cNvPicPr preferRelativeResize="0"/>
          <p:nvPr/>
        </p:nvPicPr>
        <p:blipFill>
          <a:blip r:embed="rId4">
            <a:alphaModFix/>
          </a:blip>
          <a:stretch>
            <a:fillRect/>
          </a:stretch>
        </p:blipFill>
        <p:spPr>
          <a:xfrm rot="-2608747">
            <a:off x="3238279" y="6072272"/>
            <a:ext cx="476250" cy="476250"/>
          </a:xfrm>
          <a:prstGeom prst="rect">
            <a:avLst/>
          </a:prstGeom>
          <a:noFill/>
          <a:ln>
            <a:noFill/>
          </a:ln>
        </p:spPr>
      </p:pic>
      <p:pic>
        <p:nvPicPr>
          <p:cNvPr id="2341" name="Google Shape;2341;p45"/>
          <p:cNvPicPr preferRelativeResize="0"/>
          <p:nvPr/>
        </p:nvPicPr>
        <p:blipFill>
          <a:blip r:embed="rId4">
            <a:alphaModFix/>
          </a:blip>
          <a:stretch>
            <a:fillRect/>
          </a:stretch>
        </p:blipFill>
        <p:spPr>
          <a:xfrm rot="-2608747">
            <a:off x="3453729" y="6077993"/>
            <a:ext cx="476250" cy="476250"/>
          </a:xfrm>
          <a:prstGeom prst="rect">
            <a:avLst/>
          </a:prstGeom>
          <a:noFill/>
          <a:ln>
            <a:noFill/>
          </a:ln>
        </p:spPr>
      </p:pic>
      <p:pic>
        <p:nvPicPr>
          <p:cNvPr id="2342" name="Google Shape;2342;p45"/>
          <p:cNvPicPr preferRelativeResize="0"/>
          <p:nvPr/>
        </p:nvPicPr>
        <p:blipFill>
          <a:blip r:embed="rId4">
            <a:alphaModFix/>
          </a:blip>
          <a:stretch>
            <a:fillRect/>
          </a:stretch>
        </p:blipFill>
        <p:spPr>
          <a:xfrm rot="-2608747">
            <a:off x="3669179" y="6083713"/>
            <a:ext cx="476250" cy="476250"/>
          </a:xfrm>
          <a:prstGeom prst="rect">
            <a:avLst/>
          </a:prstGeom>
          <a:noFill/>
          <a:ln>
            <a:noFill/>
          </a:ln>
        </p:spPr>
      </p:pic>
      <p:pic>
        <p:nvPicPr>
          <p:cNvPr id="2343" name="Google Shape;2343;p45"/>
          <p:cNvPicPr preferRelativeResize="0"/>
          <p:nvPr/>
        </p:nvPicPr>
        <p:blipFill>
          <a:blip r:embed="rId4">
            <a:alphaModFix/>
          </a:blip>
          <a:stretch>
            <a:fillRect/>
          </a:stretch>
        </p:blipFill>
        <p:spPr>
          <a:xfrm rot="-2608747">
            <a:off x="3884629" y="6089433"/>
            <a:ext cx="476250" cy="476250"/>
          </a:xfrm>
          <a:prstGeom prst="rect">
            <a:avLst/>
          </a:prstGeom>
          <a:noFill/>
          <a:ln>
            <a:noFill/>
          </a:ln>
        </p:spPr>
      </p:pic>
      <p:pic>
        <p:nvPicPr>
          <p:cNvPr id="2344" name="Google Shape;2344;p45"/>
          <p:cNvPicPr preferRelativeResize="0"/>
          <p:nvPr/>
        </p:nvPicPr>
        <p:blipFill>
          <a:blip r:embed="rId4">
            <a:alphaModFix/>
          </a:blip>
          <a:stretch>
            <a:fillRect/>
          </a:stretch>
        </p:blipFill>
        <p:spPr>
          <a:xfrm rot="-2608747">
            <a:off x="4100080" y="6095153"/>
            <a:ext cx="476250" cy="476250"/>
          </a:xfrm>
          <a:prstGeom prst="rect">
            <a:avLst/>
          </a:prstGeom>
          <a:noFill/>
          <a:ln>
            <a:noFill/>
          </a:ln>
        </p:spPr>
      </p:pic>
      <p:pic>
        <p:nvPicPr>
          <p:cNvPr id="2345" name="Google Shape;2345;p45"/>
          <p:cNvPicPr preferRelativeResize="0"/>
          <p:nvPr/>
        </p:nvPicPr>
        <p:blipFill>
          <a:blip r:embed="rId4">
            <a:alphaModFix/>
          </a:blip>
          <a:stretch>
            <a:fillRect/>
          </a:stretch>
        </p:blipFill>
        <p:spPr>
          <a:xfrm rot="-2608747">
            <a:off x="4315530" y="6100874"/>
            <a:ext cx="476250" cy="476250"/>
          </a:xfrm>
          <a:prstGeom prst="rect">
            <a:avLst/>
          </a:prstGeom>
          <a:noFill/>
          <a:ln>
            <a:noFill/>
          </a:ln>
        </p:spPr>
      </p:pic>
      <p:pic>
        <p:nvPicPr>
          <p:cNvPr id="2346" name="Google Shape;2346;p45"/>
          <p:cNvPicPr preferRelativeResize="0"/>
          <p:nvPr/>
        </p:nvPicPr>
        <p:blipFill>
          <a:blip r:embed="rId4">
            <a:alphaModFix/>
          </a:blip>
          <a:stretch>
            <a:fillRect/>
          </a:stretch>
        </p:blipFill>
        <p:spPr>
          <a:xfrm rot="-2608747">
            <a:off x="4530980" y="6106594"/>
            <a:ext cx="476250" cy="476250"/>
          </a:xfrm>
          <a:prstGeom prst="rect">
            <a:avLst/>
          </a:prstGeom>
          <a:noFill/>
          <a:ln>
            <a:noFill/>
          </a:ln>
        </p:spPr>
      </p:pic>
      <p:pic>
        <p:nvPicPr>
          <p:cNvPr id="2347" name="Google Shape;2347;p45"/>
          <p:cNvPicPr preferRelativeResize="0"/>
          <p:nvPr/>
        </p:nvPicPr>
        <p:blipFill>
          <a:blip r:embed="rId4">
            <a:alphaModFix/>
          </a:blip>
          <a:stretch>
            <a:fillRect/>
          </a:stretch>
        </p:blipFill>
        <p:spPr>
          <a:xfrm rot="-2608747">
            <a:off x="4746430" y="6112314"/>
            <a:ext cx="476250" cy="476250"/>
          </a:xfrm>
          <a:prstGeom prst="rect">
            <a:avLst/>
          </a:prstGeom>
          <a:noFill/>
          <a:ln>
            <a:noFill/>
          </a:ln>
        </p:spPr>
      </p:pic>
      <p:pic>
        <p:nvPicPr>
          <p:cNvPr id="2348" name="Google Shape;2348;p45"/>
          <p:cNvPicPr preferRelativeResize="0"/>
          <p:nvPr/>
        </p:nvPicPr>
        <p:blipFill>
          <a:blip r:embed="rId4">
            <a:alphaModFix/>
          </a:blip>
          <a:stretch>
            <a:fillRect/>
          </a:stretch>
        </p:blipFill>
        <p:spPr>
          <a:xfrm rot="-2608747">
            <a:off x="4961880" y="6118035"/>
            <a:ext cx="476250" cy="476250"/>
          </a:xfrm>
          <a:prstGeom prst="rect">
            <a:avLst/>
          </a:prstGeom>
          <a:noFill/>
          <a:ln>
            <a:noFill/>
          </a:ln>
        </p:spPr>
      </p:pic>
      <p:pic>
        <p:nvPicPr>
          <p:cNvPr id="2349" name="Google Shape;2349;p45"/>
          <p:cNvPicPr preferRelativeResize="0"/>
          <p:nvPr/>
        </p:nvPicPr>
        <p:blipFill>
          <a:blip r:embed="rId4">
            <a:alphaModFix/>
          </a:blip>
          <a:stretch>
            <a:fillRect/>
          </a:stretch>
        </p:blipFill>
        <p:spPr>
          <a:xfrm rot="-2608747">
            <a:off x="5177331" y="6123755"/>
            <a:ext cx="476250" cy="476250"/>
          </a:xfrm>
          <a:prstGeom prst="rect">
            <a:avLst/>
          </a:prstGeom>
          <a:noFill/>
          <a:ln>
            <a:noFill/>
          </a:ln>
        </p:spPr>
      </p:pic>
      <p:pic>
        <p:nvPicPr>
          <p:cNvPr id="2350" name="Google Shape;2350;p45"/>
          <p:cNvPicPr preferRelativeResize="0"/>
          <p:nvPr/>
        </p:nvPicPr>
        <p:blipFill>
          <a:blip r:embed="rId4">
            <a:alphaModFix/>
          </a:blip>
          <a:stretch>
            <a:fillRect/>
          </a:stretch>
        </p:blipFill>
        <p:spPr>
          <a:xfrm rot="-2608747">
            <a:off x="5392781" y="6129475"/>
            <a:ext cx="476250" cy="476250"/>
          </a:xfrm>
          <a:prstGeom prst="rect">
            <a:avLst/>
          </a:prstGeom>
          <a:noFill/>
          <a:ln>
            <a:noFill/>
          </a:ln>
        </p:spPr>
      </p:pic>
      <p:pic>
        <p:nvPicPr>
          <p:cNvPr id="2351" name="Google Shape;2351;p45"/>
          <p:cNvPicPr preferRelativeResize="0"/>
          <p:nvPr/>
        </p:nvPicPr>
        <p:blipFill>
          <a:blip r:embed="rId4">
            <a:alphaModFix/>
          </a:blip>
          <a:stretch>
            <a:fillRect/>
          </a:stretch>
        </p:blipFill>
        <p:spPr>
          <a:xfrm rot="-2608747">
            <a:off x="5608231" y="6135195"/>
            <a:ext cx="476250" cy="476250"/>
          </a:xfrm>
          <a:prstGeom prst="rect">
            <a:avLst/>
          </a:prstGeom>
          <a:noFill/>
          <a:ln>
            <a:noFill/>
          </a:ln>
        </p:spPr>
      </p:pic>
      <p:pic>
        <p:nvPicPr>
          <p:cNvPr id="2352" name="Google Shape;2352;p45"/>
          <p:cNvPicPr preferRelativeResize="0"/>
          <p:nvPr/>
        </p:nvPicPr>
        <p:blipFill>
          <a:blip r:embed="rId4">
            <a:alphaModFix/>
          </a:blip>
          <a:stretch>
            <a:fillRect/>
          </a:stretch>
        </p:blipFill>
        <p:spPr>
          <a:xfrm rot="-2608747">
            <a:off x="5823681" y="6140916"/>
            <a:ext cx="476250" cy="476250"/>
          </a:xfrm>
          <a:prstGeom prst="rect">
            <a:avLst/>
          </a:prstGeom>
          <a:noFill/>
          <a:ln>
            <a:noFill/>
          </a:ln>
        </p:spPr>
      </p:pic>
      <p:pic>
        <p:nvPicPr>
          <p:cNvPr id="2353" name="Google Shape;2353;p45"/>
          <p:cNvPicPr preferRelativeResize="0"/>
          <p:nvPr/>
        </p:nvPicPr>
        <p:blipFill>
          <a:blip r:embed="rId4">
            <a:alphaModFix/>
          </a:blip>
          <a:stretch>
            <a:fillRect/>
          </a:stretch>
        </p:blipFill>
        <p:spPr>
          <a:xfrm rot="-2608747">
            <a:off x="6039132" y="6146636"/>
            <a:ext cx="476250" cy="476250"/>
          </a:xfrm>
          <a:prstGeom prst="rect">
            <a:avLst/>
          </a:prstGeom>
          <a:noFill/>
          <a:ln>
            <a:noFill/>
          </a:ln>
        </p:spPr>
      </p:pic>
      <p:pic>
        <p:nvPicPr>
          <p:cNvPr id="2354" name="Google Shape;2354;p45"/>
          <p:cNvPicPr preferRelativeResize="0"/>
          <p:nvPr/>
        </p:nvPicPr>
        <p:blipFill>
          <a:blip r:embed="rId4">
            <a:alphaModFix/>
          </a:blip>
          <a:stretch>
            <a:fillRect/>
          </a:stretch>
        </p:blipFill>
        <p:spPr>
          <a:xfrm rot="-2608747">
            <a:off x="6254582" y="6152356"/>
            <a:ext cx="476250" cy="476250"/>
          </a:xfrm>
          <a:prstGeom prst="rect">
            <a:avLst/>
          </a:prstGeom>
          <a:noFill/>
          <a:ln>
            <a:noFill/>
          </a:ln>
        </p:spPr>
      </p:pic>
      <p:pic>
        <p:nvPicPr>
          <p:cNvPr id="2355" name="Google Shape;2355;p45"/>
          <p:cNvPicPr preferRelativeResize="0"/>
          <p:nvPr/>
        </p:nvPicPr>
        <p:blipFill>
          <a:blip r:embed="rId4">
            <a:alphaModFix/>
          </a:blip>
          <a:stretch>
            <a:fillRect/>
          </a:stretch>
        </p:blipFill>
        <p:spPr>
          <a:xfrm rot="-2608747">
            <a:off x="6470032" y="6158077"/>
            <a:ext cx="476250" cy="476250"/>
          </a:xfrm>
          <a:prstGeom prst="rect">
            <a:avLst/>
          </a:prstGeom>
          <a:noFill/>
          <a:ln>
            <a:noFill/>
          </a:ln>
        </p:spPr>
      </p:pic>
      <p:pic>
        <p:nvPicPr>
          <p:cNvPr id="2356" name="Google Shape;2356;p45"/>
          <p:cNvPicPr preferRelativeResize="0"/>
          <p:nvPr/>
        </p:nvPicPr>
        <p:blipFill>
          <a:blip r:embed="rId4">
            <a:alphaModFix/>
          </a:blip>
          <a:stretch>
            <a:fillRect/>
          </a:stretch>
        </p:blipFill>
        <p:spPr>
          <a:xfrm rot="-2608747">
            <a:off x="6685482" y="6163797"/>
            <a:ext cx="476250" cy="476250"/>
          </a:xfrm>
          <a:prstGeom prst="rect">
            <a:avLst/>
          </a:prstGeom>
          <a:noFill/>
          <a:ln>
            <a:noFill/>
          </a:ln>
        </p:spPr>
      </p:pic>
      <p:pic>
        <p:nvPicPr>
          <p:cNvPr id="2357" name="Google Shape;2357;p45"/>
          <p:cNvPicPr preferRelativeResize="0"/>
          <p:nvPr/>
        </p:nvPicPr>
        <p:blipFill>
          <a:blip r:embed="rId4">
            <a:alphaModFix/>
          </a:blip>
          <a:stretch>
            <a:fillRect/>
          </a:stretch>
        </p:blipFill>
        <p:spPr>
          <a:xfrm rot="-2608747">
            <a:off x="6900932" y="6169517"/>
            <a:ext cx="476250" cy="476250"/>
          </a:xfrm>
          <a:prstGeom prst="rect">
            <a:avLst/>
          </a:prstGeom>
          <a:noFill/>
          <a:ln>
            <a:noFill/>
          </a:ln>
        </p:spPr>
      </p:pic>
      <p:pic>
        <p:nvPicPr>
          <p:cNvPr id="2358" name="Google Shape;2358;p45"/>
          <p:cNvPicPr preferRelativeResize="0"/>
          <p:nvPr/>
        </p:nvPicPr>
        <p:blipFill>
          <a:blip r:embed="rId4">
            <a:alphaModFix/>
          </a:blip>
          <a:stretch>
            <a:fillRect/>
          </a:stretch>
        </p:blipFill>
        <p:spPr>
          <a:xfrm rot="-2608747">
            <a:off x="7116383" y="6175237"/>
            <a:ext cx="476250" cy="476250"/>
          </a:xfrm>
          <a:prstGeom prst="rect">
            <a:avLst/>
          </a:prstGeom>
          <a:noFill/>
          <a:ln>
            <a:noFill/>
          </a:ln>
        </p:spPr>
      </p:pic>
      <p:pic>
        <p:nvPicPr>
          <p:cNvPr id="2359" name="Google Shape;2359;p45"/>
          <p:cNvPicPr preferRelativeResize="0"/>
          <p:nvPr/>
        </p:nvPicPr>
        <p:blipFill>
          <a:blip r:embed="rId4">
            <a:alphaModFix/>
          </a:blip>
          <a:stretch>
            <a:fillRect/>
          </a:stretch>
        </p:blipFill>
        <p:spPr>
          <a:xfrm rot="-2608747">
            <a:off x="7331833" y="6180958"/>
            <a:ext cx="476250" cy="476250"/>
          </a:xfrm>
          <a:prstGeom prst="rect">
            <a:avLst/>
          </a:prstGeom>
          <a:noFill/>
          <a:ln>
            <a:noFill/>
          </a:ln>
        </p:spPr>
      </p:pic>
      <p:pic>
        <p:nvPicPr>
          <p:cNvPr id="2360" name="Google Shape;2360;p45"/>
          <p:cNvPicPr preferRelativeResize="0"/>
          <p:nvPr/>
        </p:nvPicPr>
        <p:blipFill>
          <a:blip r:embed="rId4">
            <a:alphaModFix/>
          </a:blip>
          <a:stretch>
            <a:fillRect/>
          </a:stretch>
        </p:blipFill>
        <p:spPr>
          <a:xfrm rot="-2608747">
            <a:off x="7547283" y="6186678"/>
            <a:ext cx="476250" cy="476250"/>
          </a:xfrm>
          <a:prstGeom prst="rect">
            <a:avLst/>
          </a:prstGeom>
          <a:noFill/>
          <a:ln>
            <a:noFill/>
          </a:ln>
        </p:spPr>
      </p:pic>
      <p:pic>
        <p:nvPicPr>
          <p:cNvPr id="2361" name="Google Shape;2361;p45"/>
          <p:cNvPicPr preferRelativeResize="0"/>
          <p:nvPr/>
        </p:nvPicPr>
        <p:blipFill>
          <a:blip r:embed="rId4">
            <a:alphaModFix/>
          </a:blip>
          <a:stretch>
            <a:fillRect/>
          </a:stretch>
        </p:blipFill>
        <p:spPr>
          <a:xfrm rot="-2608747">
            <a:off x="7762733" y="6192398"/>
            <a:ext cx="476250" cy="476250"/>
          </a:xfrm>
          <a:prstGeom prst="rect">
            <a:avLst/>
          </a:prstGeom>
          <a:noFill/>
          <a:ln>
            <a:noFill/>
          </a:ln>
        </p:spPr>
      </p:pic>
      <p:pic>
        <p:nvPicPr>
          <p:cNvPr id="2362" name="Google Shape;2362;p45"/>
          <p:cNvPicPr preferRelativeResize="0"/>
          <p:nvPr/>
        </p:nvPicPr>
        <p:blipFill>
          <a:blip r:embed="rId4">
            <a:alphaModFix/>
          </a:blip>
          <a:stretch>
            <a:fillRect/>
          </a:stretch>
        </p:blipFill>
        <p:spPr>
          <a:xfrm rot="-2608747">
            <a:off x="7978184" y="6198119"/>
            <a:ext cx="476250" cy="476250"/>
          </a:xfrm>
          <a:prstGeom prst="rect">
            <a:avLst/>
          </a:prstGeom>
          <a:noFill/>
          <a:ln>
            <a:noFill/>
          </a:ln>
        </p:spPr>
      </p:pic>
      <p:pic>
        <p:nvPicPr>
          <p:cNvPr id="2363" name="Google Shape;2363;p45"/>
          <p:cNvPicPr preferRelativeResize="0"/>
          <p:nvPr/>
        </p:nvPicPr>
        <p:blipFill>
          <a:blip r:embed="rId4">
            <a:alphaModFix/>
          </a:blip>
          <a:stretch>
            <a:fillRect/>
          </a:stretch>
        </p:blipFill>
        <p:spPr>
          <a:xfrm rot="-2608747">
            <a:off x="8193634" y="6203839"/>
            <a:ext cx="476250" cy="476250"/>
          </a:xfrm>
          <a:prstGeom prst="rect">
            <a:avLst/>
          </a:prstGeom>
          <a:noFill/>
          <a:ln>
            <a:noFill/>
          </a:ln>
        </p:spPr>
      </p:pic>
      <p:pic>
        <p:nvPicPr>
          <p:cNvPr id="2364" name="Google Shape;2364;p45"/>
          <p:cNvPicPr preferRelativeResize="0"/>
          <p:nvPr/>
        </p:nvPicPr>
        <p:blipFill>
          <a:blip r:embed="rId4">
            <a:alphaModFix/>
          </a:blip>
          <a:stretch>
            <a:fillRect/>
          </a:stretch>
        </p:blipFill>
        <p:spPr>
          <a:xfrm rot="-2608747">
            <a:off x="8409084" y="6209559"/>
            <a:ext cx="476250" cy="476250"/>
          </a:xfrm>
          <a:prstGeom prst="rect">
            <a:avLst/>
          </a:prstGeom>
          <a:noFill/>
          <a:ln>
            <a:noFill/>
          </a:ln>
        </p:spPr>
      </p:pic>
      <p:pic>
        <p:nvPicPr>
          <p:cNvPr id="2365" name="Google Shape;2365;p45"/>
          <p:cNvPicPr preferRelativeResize="0"/>
          <p:nvPr/>
        </p:nvPicPr>
        <p:blipFill>
          <a:blip r:embed="rId4">
            <a:alphaModFix/>
          </a:blip>
          <a:stretch>
            <a:fillRect/>
          </a:stretch>
        </p:blipFill>
        <p:spPr>
          <a:xfrm rot="-2608747">
            <a:off x="8624534" y="6215279"/>
            <a:ext cx="476250" cy="476250"/>
          </a:xfrm>
          <a:prstGeom prst="rect">
            <a:avLst/>
          </a:prstGeom>
          <a:noFill/>
          <a:ln>
            <a:noFill/>
          </a:ln>
        </p:spPr>
      </p:pic>
      <p:pic>
        <p:nvPicPr>
          <p:cNvPr id="2366" name="Google Shape;2366;p45"/>
          <p:cNvPicPr preferRelativeResize="0"/>
          <p:nvPr/>
        </p:nvPicPr>
        <p:blipFill>
          <a:blip r:embed="rId4">
            <a:alphaModFix/>
          </a:blip>
          <a:stretch>
            <a:fillRect/>
          </a:stretch>
        </p:blipFill>
        <p:spPr>
          <a:xfrm rot="-2608747">
            <a:off x="8839984" y="6221000"/>
            <a:ext cx="476250" cy="476250"/>
          </a:xfrm>
          <a:prstGeom prst="rect">
            <a:avLst/>
          </a:prstGeom>
          <a:noFill/>
          <a:ln>
            <a:noFill/>
          </a:ln>
        </p:spPr>
      </p:pic>
      <p:pic>
        <p:nvPicPr>
          <p:cNvPr id="2367" name="Google Shape;2367;p45"/>
          <p:cNvPicPr preferRelativeResize="0"/>
          <p:nvPr/>
        </p:nvPicPr>
        <p:blipFill>
          <a:blip r:embed="rId4">
            <a:alphaModFix/>
          </a:blip>
          <a:stretch>
            <a:fillRect/>
          </a:stretch>
        </p:blipFill>
        <p:spPr>
          <a:xfrm rot="-2608747">
            <a:off x="9055435" y="6226720"/>
            <a:ext cx="476250" cy="476250"/>
          </a:xfrm>
          <a:prstGeom prst="rect">
            <a:avLst/>
          </a:prstGeom>
          <a:noFill/>
          <a:ln>
            <a:noFill/>
          </a:ln>
        </p:spPr>
      </p:pic>
      <p:pic>
        <p:nvPicPr>
          <p:cNvPr id="2368" name="Google Shape;2368;p45"/>
          <p:cNvPicPr preferRelativeResize="0"/>
          <p:nvPr/>
        </p:nvPicPr>
        <p:blipFill>
          <a:blip r:embed="rId4">
            <a:alphaModFix/>
          </a:blip>
          <a:stretch>
            <a:fillRect/>
          </a:stretch>
        </p:blipFill>
        <p:spPr>
          <a:xfrm rot="-2608747">
            <a:off x="403314" y="6322245"/>
            <a:ext cx="476250" cy="476250"/>
          </a:xfrm>
          <a:prstGeom prst="rect">
            <a:avLst/>
          </a:prstGeom>
          <a:noFill/>
          <a:ln>
            <a:noFill/>
          </a:ln>
        </p:spPr>
      </p:pic>
      <p:pic>
        <p:nvPicPr>
          <p:cNvPr id="2369" name="Google Shape;2369;p45"/>
          <p:cNvPicPr preferRelativeResize="0"/>
          <p:nvPr/>
        </p:nvPicPr>
        <p:blipFill>
          <a:blip r:embed="rId4">
            <a:alphaModFix/>
          </a:blip>
          <a:stretch>
            <a:fillRect/>
          </a:stretch>
        </p:blipFill>
        <p:spPr>
          <a:xfrm rot="-2608747">
            <a:off x="618765" y="6327965"/>
            <a:ext cx="476250" cy="476250"/>
          </a:xfrm>
          <a:prstGeom prst="rect">
            <a:avLst/>
          </a:prstGeom>
          <a:noFill/>
          <a:ln>
            <a:noFill/>
          </a:ln>
        </p:spPr>
      </p:pic>
      <p:pic>
        <p:nvPicPr>
          <p:cNvPr id="2370" name="Google Shape;2370;p45"/>
          <p:cNvPicPr preferRelativeResize="0"/>
          <p:nvPr/>
        </p:nvPicPr>
        <p:blipFill>
          <a:blip r:embed="rId4">
            <a:alphaModFix/>
          </a:blip>
          <a:stretch>
            <a:fillRect/>
          </a:stretch>
        </p:blipFill>
        <p:spPr>
          <a:xfrm rot="-2608747">
            <a:off x="834215" y="6333686"/>
            <a:ext cx="476250" cy="476250"/>
          </a:xfrm>
          <a:prstGeom prst="rect">
            <a:avLst/>
          </a:prstGeom>
          <a:noFill/>
          <a:ln>
            <a:noFill/>
          </a:ln>
        </p:spPr>
      </p:pic>
      <p:pic>
        <p:nvPicPr>
          <p:cNvPr id="2371" name="Google Shape;2371;p45"/>
          <p:cNvPicPr preferRelativeResize="0"/>
          <p:nvPr/>
        </p:nvPicPr>
        <p:blipFill>
          <a:blip r:embed="rId4">
            <a:alphaModFix/>
          </a:blip>
          <a:stretch>
            <a:fillRect/>
          </a:stretch>
        </p:blipFill>
        <p:spPr>
          <a:xfrm rot="-2608747">
            <a:off x="1049665" y="6339406"/>
            <a:ext cx="476250" cy="476250"/>
          </a:xfrm>
          <a:prstGeom prst="rect">
            <a:avLst/>
          </a:prstGeom>
          <a:noFill/>
          <a:ln>
            <a:noFill/>
          </a:ln>
        </p:spPr>
      </p:pic>
      <p:pic>
        <p:nvPicPr>
          <p:cNvPr id="2372" name="Google Shape;2372;p45"/>
          <p:cNvPicPr preferRelativeResize="0"/>
          <p:nvPr/>
        </p:nvPicPr>
        <p:blipFill>
          <a:blip r:embed="rId4">
            <a:alphaModFix/>
          </a:blip>
          <a:stretch>
            <a:fillRect/>
          </a:stretch>
        </p:blipFill>
        <p:spPr>
          <a:xfrm rot="-2608747">
            <a:off x="1265115" y="6345126"/>
            <a:ext cx="476250" cy="476250"/>
          </a:xfrm>
          <a:prstGeom prst="rect">
            <a:avLst/>
          </a:prstGeom>
          <a:noFill/>
          <a:ln>
            <a:noFill/>
          </a:ln>
        </p:spPr>
      </p:pic>
      <p:pic>
        <p:nvPicPr>
          <p:cNvPr id="2373" name="Google Shape;2373;p45"/>
          <p:cNvPicPr preferRelativeResize="0"/>
          <p:nvPr/>
        </p:nvPicPr>
        <p:blipFill>
          <a:blip r:embed="rId4">
            <a:alphaModFix/>
          </a:blip>
          <a:stretch>
            <a:fillRect/>
          </a:stretch>
        </p:blipFill>
        <p:spPr>
          <a:xfrm rot="-2608747">
            <a:off x="1480565" y="6350847"/>
            <a:ext cx="476250" cy="476250"/>
          </a:xfrm>
          <a:prstGeom prst="rect">
            <a:avLst/>
          </a:prstGeom>
          <a:noFill/>
          <a:ln>
            <a:noFill/>
          </a:ln>
        </p:spPr>
      </p:pic>
      <p:pic>
        <p:nvPicPr>
          <p:cNvPr id="2374" name="Google Shape;2374;p45"/>
          <p:cNvPicPr preferRelativeResize="0"/>
          <p:nvPr/>
        </p:nvPicPr>
        <p:blipFill>
          <a:blip r:embed="rId4">
            <a:alphaModFix/>
          </a:blip>
          <a:stretch>
            <a:fillRect/>
          </a:stretch>
        </p:blipFill>
        <p:spPr>
          <a:xfrm rot="-2608747">
            <a:off x="1696016" y="6356567"/>
            <a:ext cx="476250" cy="476250"/>
          </a:xfrm>
          <a:prstGeom prst="rect">
            <a:avLst/>
          </a:prstGeom>
          <a:noFill/>
          <a:ln>
            <a:noFill/>
          </a:ln>
        </p:spPr>
      </p:pic>
      <p:pic>
        <p:nvPicPr>
          <p:cNvPr id="2375" name="Google Shape;2375;p45"/>
          <p:cNvPicPr preferRelativeResize="0"/>
          <p:nvPr/>
        </p:nvPicPr>
        <p:blipFill>
          <a:blip r:embed="rId4">
            <a:alphaModFix/>
          </a:blip>
          <a:stretch>
            <a:fillRect/>
          </a:stretch>
        </p:blipFill>
        <p:spPr>
          <a:xfrm rot="-2608747">
            <a:off x="1911466" y="6362287"/>
            <a:ext cx="476250" cy="476250"/>
          </a:xfrm>
          <a:prstGeom prst="rect">
            <a:avLst/>
          </a:prstGeom>
          <a:noFill/>
          <a:ln>
            <a:noFill/>
          </a:ln>
        </p:spPr>
      </p:pic>
      <p:pic>
        <p:nvPicPr>
          <p:cNvPr id="2376" name="Google Shape;2376;p45"/>
          <p:cNvPicPr preferRelativeResize="0"/>
          <p:nvPr/>
        </p:nvPicPr>
        <p:blipFill>
          <a:blip r:embed="rId4">
            <a:alphaModFix/>
          </a:blip>
          <a:stretch>
            <a:fillRect/>
          </a:stretch>
        </p:blipFill>
        <p:spPr>
          <a:xfrm rot="-2608747">
            <a:off x="2126916" y="6368007"/>
            <a:ext cx="476250" cy="476250"/>
          </a:xfrm>
          <a:prstGeom prst="rect">
            <a:avLst/>
          </a:prstGeom>
          <a:noFill/>
          <a:ln>
            <a:noFill/>
          </a:ln>
        </p:spPr>
      </p:pic>
      <p:pic>
        <p:nvPicPr>
          <p:cNvPr id="2377" name="Google Shape;2377;p45"/>
          <p:cNvPicPr preferRelativeResize="0"/>
          <p:nvPr/>
        </p:nvPicPr>
        <p:blipFill>
          <a:blip r:embed="rId4">
            <a:alphaModFix/>
          </a:blip>
          <a:stretch>
            <a:fillRect/>
          </a:stretch>
        </p:blipFill>
        <p:spPr>
          <a:xfrm rot="-2608747">
            <a:off x="2342366" y="6373728"/>
            <a:ext cx="476250" cy="476250"/>
          </a:xfrm>
          <a:prstGeom prst="rect">
            <a:avLst/>
          </a:prstGeom>
          <a:noFill/>
          <a:ln>
            <a:noFill/>
          </a:ln>
        </p:spPr>
      </p:pic>
      <p:pic>
        <p:nvPicPr>
          <p:cNvPr id="2378" name="Google Shape;2378;p45"/>
          <p:cNvPicPr preferRelativeResize="0"/>
          <p:nvPr/>
        </p:nvPicPr>
        <p:blipFill>
          <a:blip r:embed="rId4">
            <a:alphaModFix/>
          </a:blip>
          <a:stretch>
            <a:fillRect/>
          </a:stretch>
        </p:blipFill>
        <p:spPr>
          <a:xfrm rot="-2608747">
            <a:off x="2557817" y="6379448"/>
            <a:ext cx="476250" cy="476250"/>
          </a:xfrm>
          <a:prstGeom prst="rect">
            <a:avLst/>
          </a:prstGeom>
          <a:noFill/>
          <a:ln>
            <a:noFill/>
          </a:ln>
        </p:spPr>
      </p:pic>
      <p:pic>
        <p:nvPicPr>
          <p:cNvPr id="2379" name="Google Shape;2379;p45"/>
          <p:cNvPicPr preferRelativeResize="0"/>
          <p:nvPr/>
        </p:nvPicPr>
        <p:blipFill>
          <a:blip r:embed="rId4">
            <a:alphaModFix/>
          </a:blip>
          <a:stretch>
            <a:fillRect/>
          </a:stretch>
        </p:blipFill>
        <p:spPr>
          <a:xfrm rot="-2608747">
            <a:off x="2773267" y="6385168"/>
            <a:ext cx="476250" cy="476250"/>
          </a:xfrm>
          <a:prstGeom prst="rect">
            <a:avLst/>
          </a:prstGeom>
          <a:noFill/>
          <a:ln>
            <a:noFill/>
          </a:ln>
        </p:spPr>
      </p:pic>
      <p:pic>
        <p:nvPicPr>
          <p:cNvPr id="2380" name="Google Shape;2380;p45"/>
          <p:cNvPicPr preferRelativeResize="0"/>
          <p:nvPr/>
        </p:nvPicPr>
        <p:blipFill>
          <a:blip r:embed="rId4">
            <a:alphaModFix/>
          </a:blip>
          <a:stretch>
            <a:fillRect/>
          </a:stretch>
        </p:blipFill>
        <p:spPr>
          <a:xfrm rot="-2608747">
            <a:off x="2988717" y="6390889"/>
            <a:ext cx="476250" cy="476250"/>
          </a:xfrm>
          <a:prstGeom prst="rect">
            <a:avLst/>
          </a:prstGeom>
          <a:noFill/>
          <a:ln>
            <a:noFill/>
          </a:ln>
        </p:spPr>
      </p:pic>
      <p:pic>
        <p:nvPicPr>
          <p:cNvPr id="2381" name="Google Shape;2381;p45"/>
          <p:cNvPicPr preferRelativeResize="0"/>
          <p:nvPr/>
        </p:nvPicPr>
        <p:blipFill>
          <a:blip r:embed="rId4">
            <a:alphaModFix/>
          </a:blip>
          <a:stretch>
            <a:fillRect/>
          </a:stretch>
        </p:blipFill>
        <p:spPr>
          <a:xfrm rot="-2608747">
            <a:off x="3204167" y="6396609"/>
            <a:ext cx="476250" cy="476250"/>
          </a:xfrm>
          <a:prstGeom prst="rect">
            <a:avLst/>
          </a:prstGeom>
          <a:noFill/>
          <a:ln>
            <a:noFill/>
          </a:ln>
        </p:spPr>
      </p:pic>
      <p:pic>
        <p:nvPicPr>
          <p:cNvPr id="2382" name="Google Shape;2382;p45"/>
          <p:cNvPicPr preferRelativeResize="0"/>
          <p:nvPr/>
        </p:nvPicPr>
        <p:blipFill>
          <a:blip r:embed="rId4">
            <a:alphaModFix/>
          </a:blip>
          <a:stretch>
            <a:fillRect/>
          </a:stretch>
        </p:blipFill>
        <p:spPr>
          <a:xfrm rot="-2608747">
            <a:off x="3419617" y="6402329"/>
            <a:ext cx="476250" cy="476250"/>
          </a:xfrm>
          <a:prstGeom prst="rect">
            <a:avLst/>
          </a:prstGeom>
          <a:noFill/>
          <a:ln>
            <a:noFill/>
          </a:ln>
        </p:spPr>
      </p:pic>
      <p:pic>
        <p:nvPicPr>
          <p:cNvPr id="2383" name="Google Shape;2383;p45"/>
          <p:cNvPicPr preferRelativeResize="0"/>
          <p:nvPr/>
        </p:nvPicPr>
        <p:blipFill>
          <a:blip r:embed="rId4">
            <a:alphaModFix/>
          </a:blip>
          <a:stretch>
            <a:fillRect/>
          </a:stretch>
        </p:blipFill>
        <p:spPr>
          <a:xfrm rot="-2608747">
            <a:off x="3635068" y="6408049"/>
            <a:ext cx="476250" cy="476250"/>
          </a:xfrm>
          <a:prstGeom prst="rect">
            <a:avLst/>
          </a:prstGeom>
          <a:noFill/>
          <a:ln>
            <a:noFill/>
          </a:ln>
        </p:spPr>
      </p:pic>
      <p:pic>
        <p:nvPicPr>
          <p:cNvPr id="2384" name="Google Shape;2384;p45"/>
          <p:cNvPicPr preferRelativeResize="0"/>
          <p:nvPr/>
        </p:nvPicPr>
        <p:blipFill>
          <a:blip r:embed="rId4">
            <a:alphaModFix/>
          </a:blip>
          <a:stretch>
            <a:fillRect/>
          </a:stretch>
        </p:blipFill>
        <p:spPr>
          <a:xfrm rot="-2608747">
            <a:off x="3850518" y="6413770"/>
            <a:ext cx="476250" cy="476250"/>
          </a:xfrm>
          <a:prstGeom prst="rect">
            <a:avLst/>
          </a:prstGeom>
          <a:noFill/>
          <a:ln>
            <a:noFill/>
          </a:ln>
        </p:spPr>
      </p:pic>
      <p:pic>
        <p:nvPicPr>
          <p:cNvPr id="2385" name="Google Shape;2385;p45"/>
          <p:cNvPicPr preferRelativeResize="0"/>
          <p:nvPr/>
        </p:nvPicPr>
        <p:blipFill>
          <a:blip r:embed="rId4">
            <a:alphaModFix/>
          </a:blip>
          <a:stretch>
            <a:fillRect/>
          </a:stretch>
        </p:blipFill>
        <p:spPr>
          <a:xfrm rot="-2608747">
            <a:off x="4065968" y="6419490"/>
            <a:ext cx="476250" cy="476250"/>
          </a:xfrm>
          <a:prstGeom prst="rect">
            <a:avLst/>
          </a:prstGeom>
          <a:noFill/>
          <a:ln>
            <a:noFill/>
          </a:ln>
        </p:spPr>
      </p:pic>
      <p:pic>
        <p:nvPicPr>
          <p:cNvPr id="2386" name="Google Shape;2386;p45"/>
          <p:cNvPicPr preferRelativeResize="0"/>
          <p:nvPr/>
        </p:nvPicPr>
        <p:blipFill>
          <a:blip r:embed="rId4">
            <a:alphaModFix/>
          </a:blip>
          <a:stretch>
            <a:fillRect/>
          </a:stretch>
        </p:blipFill>
        <p:spPr>
          <a:xfrm rot="-2608747">
            <a:off x="4281418" y="6425210"/>
            <a:ext cx="476250" cy="476250"/>
          </a:xfrm>
          <a:prstGeom prst="rect">
            <a:avLst/>
          </a:prstGeom>
          <a:noFill/>
          <a:ln>
            <a:noFill/>
          </a:ln>
        </p:spPr>
      </p:pic>
      <p:pic>
        <p:nvPicPr>
          <p:cNvPr id="2387" name="Google Shape;2387;p45"/>
          <p:cNvPicPr preferRelativeResize="0"/>
          <p:nvPr/>
        </p:nvPicPr>
        <p:blipFill>
          <a:blip r:embed="rId4">
            <a:alphaModFix/>
          </a:blip>
          <a:stretch>
            <a:fillRect/>
          </a:stretch>
        </p:blipFill>
        <p:spPr>
          <a:xfrm rot="-2608747">
            <a:off x="4496869" y="6430931"/>
            <a:ext cx="476250" cy="476250"/>
          </a:xfrm>
          <a:prstGeom prst="rect">
            <a:avLst/>
          </a:prstGeom>
          <a:noFill/>
          <a:ln>
            <a:noFill/>
          </a:ln>
        </p:spPr>
      </p:pic>
      <p:pic>
        <p:nvPicPr>
          <p:cNvPr id="2388" name="Google Shape;2388;p45"/>
          <p:cNvPicPr preferRelativeResize="0"/>
          <p:nvPr/>
        </p:nvPicPr>
        <p:blipFill>
          <a:blip r:embed="rId4">
            <a:alphaModFix/>
          </a:blip>
          <a:stretch>
            <a:fillRect/>
          </a:stretch>
        </p:blipFill>
        <p:spPr>
          <a:xfrm rot="-2608747">
            <a:off x="4712319" y="6436651"/>
            <a:ext cx="476250" cy="476250"/>
          </a:xfrm>
          <a:prstGeom prst="rect">
            <a:avLst/>
          </a:prstGeom>
          <a:noFill/>
          <a:ln>
            <a:noFill/>
          </a:ln>
        </p:spPr>
      </p:pic>
      <p:pic>
        <p:nvPicPr>
          <p:cNvPr id="2389" name="Google Shape;2389;p45"/>
          <p:cNvPicPr preferRelativeResize="0"/>
          <p:nvPr/>
        </p:nvPicPr>
        <p:blipFill>
          <a:blip r:embed="rId4">
            <a:alphaModFix/>
          </a:blip>
          <a:stretch>
            <a:fillRect/>
          </a:stretch>
        </p:blipFill>
        <p:spPr>
          <a:xfrm rot="-2608747">
            <a:off x="4927769" y="6442371"/>
            <a:ext cx="476250" cy="476250"/>
          </a:xfrm>
          <a:prstGeom prst="rect">
            <a:avLst/>
          </a:prstGeom>
          <a:noFill/>
          <a:ln>
            <a:noFill/>
          </a:ln>
        </p:spPr>
      </p:pic>
      <p:pic>
        <p:nvPicPr>
          <p:cNvPr id="2390" name="Google Shape;2390;p45"/>
          <p:cNvPicPr preferRelativeResize="0"/>
          <p:nvPr/>
        </p:nvPicPr>
        <p:blipFill>
          <a:blip r:embed="rId4">
            <a:alphaModFix/>
          </a:blip>
          <a:stretch>
            <a:fillRect/>
          </a:stretch>
        </p:blipFill>
        <p:spPr>
          <a:xfrm rot="-2608747">
            <a:off x="5143219" y="6448091"/>
            <a:ext cx="476250" cy="476250"/>
          </a:xfrm>
          <a:prstGeom prst="rect">
            <a:avLst/>
          </a:prstGeom>
          <a:noFill/>
          <a:ln>
            <a:noFill/>
          </a:ln>
        </p:spPr>
      </p:pic>
      <p:pic>
        <p:nvPicPr>
          <p:cNvPr id="2391" name="Google Shape;2391;p45"/>
          <p:cNvPicPr preferRelativeResize="0"/>
          <p:nvPr/>
        </p:nvPicPr>
        <p:blipFill>
          <a:blip r:embed="rId4">
            <a:alphaModFix/>
          </a:blip>
          <a:stretch>
            <a:fillRect/>
          </a:stretch>
        </p:blipFill>
        <p:spPr>
          <a:xfrm rot="-2608747">
            <a:off x="5358669" y="6453812"/>
            <a:ext cx="476250" cy="476250"/>
          </a:xfrm>
          <a:prstGeom prst="rect">
            <a:avLst/>
          </a:prstGeom>
          <a:noFill/>
          <a:ln>
            <a:noFill/>
          </a:ln>
        </p:spPr>
      </p:pic>
      <p:pic>
        <p:nvPicPr>
          <p:cNvPr id="2392" name="Google Shape;2392;p45"/>
          <p:cNvPicPr preferRelativeResize="0"/>
          <p:nvPr/>
        </p:nvPicPr>
        <p:blipFill>
          <a:blip r:embed="rId4">
            <a:alphaModFix/>
          </a:blip>
          <a:stretch>
            <a:fillRect/>
          </a:stretch>
        </p:blipFill>
        <p:spPr>
          <a:xfrm rot="-2608747">
            <a:off x="5574120" y="6459532"/>
            <a:ext cx="476250" cy="476250"/>
          </a:xfrm>
          <a:prstGeom prst="rect">
            <a:avLst/>
          </a:prstGeom>
          <a:noFill/>
          <a:ln>
            <a:noFill/>
          </a:ln>
        </p:spPr>
      </p:pic>
      <p:pic>
        <p:nvPicPr>
          <p:cNvPr id="2393" name="Google Shape;2393;p45"/>
          <p:cNvPicPr preferRelativeResize="0"/>
          <p:nvPr/>
        </p:nvPicPr>
        <p:blipFill>
          <a:blip r:embed="rId4">
            <a:alphaModFix/>
          </a:blip>
          <a:stretch>
            <a:fillRect/>
          </a:stretch>
        </p:blipFill>
        <p:spPr>
          <a:xfrm rot="-2608747">
            <a:off x="5789570" y="6465252"/>
            <a:ext cx="476250" cy="476250"/>
          </a:xfrm>
          <a:prstGeom prst="rect">
            <a:avLst/>
          </a:prstGeom>
          <a:noFill/>
          <a:ln>
            <a:noFill/>
          </a:ln>
        </p:spPr>
      </p:pic>
      <p:pic>
        <p:nvPicPr>
          <p:cNvPr id="2394" name="Google Shape;2394;p45"/>
          <p:cNvPicPr preferRelativeResize="0"/>
          <p:nvPr/>
        </p:nvPicPr>
        <p:blipFill>
          <a:blip r:embed="rId4">
            <a:alphaModFix/>
          </a:blip>
          <a:stretch>
            <a:fillRect/>
          </a:stretch>
        </p:blipFill>
        <p:spPr>
          <a:xfrm rot="-2608747">
            <a:off x="6005020" y="6470973"/>
            <a:ext cx="476250" cy="476250"/>
          </a:xfrm>
          <a:prstGeom prst="rect">
            <a:avLst/>
          </a:prstGeom>
          <a:noFill/>
          <a:ln>
            <a:noFill/>
          </a:ln>
        </p:spPr>
      </p:pic>
      <p:pic>
        <p:nvPicPr>
          <p:cNvPr id="2395" name="Google Shape;2395;p45"/>
          <p:cNvPicPr preferRelativeResize="0"/>
          <p:nvPr/>
        </p:nvPicPr>
        <p:blipFill>
          <a:blip r:embed="rId4">
            <a:alphaModFix/>
          </a:blip>
          <a:stretch>
            <a:fillRect/>
          </a:stretch>
        </p:blipFill>
        <p:spPr>
          <a:xfrm rot="-2608747">
            <a:off x="6220470" y="6476693"/>
            <a:ext cx="476250" cy="476250"/>
          </a:xfrm>
          <a:prstGeom prst="rect">
            <a:avLst/>
          </a:prstGeom>
          <a:noFill/>
          <a:ln>
            <a:noFill/>
          </a:ln>
        </p:spPr>
      </p:pic>
      <p:pic>
        <p:nvPicPr>
          <p:cNvPr id="2396" name="Google Shape;2396;p45"/>
          <p:cNvPicPr preferRelativeResize="0"/>
          <p:nvPr/>
        </p:nvPicPr>
        <p:blipFill>
          <a:blip r:embed="rId4">
            <a:alphaModFix/>
          </a:blip>
          <a:stretch>
            <a:fillRect/>
          </a:stretch>
        </p:blipFill>
        <p:spPr>
          <a:xfrm rot="-2608747">
            <a:off x="6435921" y="6482413"/>
            <a:ext cx="476250" cy="476250"/>
          </a:xfrm>
          <a:prstGeom prst="rect">
            <a:avLst/>
          </a:prstGeom>
          <a:noFill/>
          <a:ln>
            <a:noFill/>
          </a:ln>
        </p:spPr>
      </p:pic>
      <p:pic>
        <p:nvPicPr>
          <p:cNvPr id="2397" name="Google Shape;2397;p45"/>
          <p:cNvPicPr preferRelativeResize="0"/>
          <p:nvPr/>
        </p:nvPicPr>
        <p:blipFill>
          <a:blip r:embed="rId4">
            <a:alphaModFix/>
          </a:blip>
          <a:stretch>
            <a:fillRect/>
          </a:stretch>
        </p:blipFill>
        <p:spPr>
          <a:xfrm rot="-2608747">
            <a:off x="6651371" y="6488133"/>
            <a:ext cx="476250" cy="476250"/>
          </a:xfrm>
          <a:prstGeom prst="rect">
            <a:avLst/>
          </a:prstGeom>
          <a:noFill/>
          <a:ln>
            <a:noFill/>
          </a:ln>
        </p:spPr>
      </p:pic>
      <p:pic>
        <p:nvPicPr>
          <p:cNvPr id="2398" name="Google Shape;2398;p45"/>
          <p:cNvPicPr preferRelativeResize="0"/>
          <p:nvPr/>
        </p:nvPicPr>
        <p:blipFill>
          <a:blip r:embed="rId4">
            <a:alphaModFix/>
          </a:blip>
          <a:stretch>
            <a:fillRect/>
          </a:stretch>
        </p:blipFill>
        <p:spPr>
          <a:xfrm rot="-2608747">
            <a:off x="6866821" y="6493854"/>
            <a:ext cx="476250" cy="476250"/>
          </a:xfrm>
          <a:prstGeom prst="rect">
            <a:avLst/>
          </a:prstGeom>
          <a:noFill/>
          <a:ln>
            <a:noFill/>
          </a:ln>
        </p:spPr>
      </p:pic>
      <p:pic>
        <p:nvPicPr>
          <p:cNvPr id="2399" name="Google Shape;2399;p45"/>
          <p:cNvPicPr preferRelativeResize="0"/>
          <p:nvPr/>
        </p:nvPicPr>
        <p:blipFill>
          <a:blip r:embed="rId4">
            <a:alphaModFix/>
          </a:blip>
          <a:stretch>
            <a:fillRect/>
          </a:stretch>
        </p:blipFill>
        <p:spPr>
          <a:xfrm rot="-2608747">
            <a:off x="7082271" y="6499574"/>
            <a:ext cx="476250" cy="476250"/>
          </a:xfrm>
          <a:prstGeom prst="rect">
            <a:avLst/>
          </a:prstGeom>
          <a:noFill/>
          <a:ln>
            <a:noFill/>
          </a:ln>
        </p:spPr>
      </p:pic>
      <p:pic>
        <p:nvPicPr>
          <p:cNvPr id="2400" name="Google Shape;2400;p45"/>
          <p:cNvPicPr preferRelativeResize="0"/>
          <p:nvPr/>
        </p:nvPicPr>
        <p:blipFill>
          <a:blip r:embed="rId4">
            <a:alphaModFix/>
          </a:blip>
          <a:stretch>
            <a:fillRect/>
          </a:stretch>
        </p:blipFill>
        <p:spPr>
          <a:xfrm rot="-2608747">
            <a:off x="7297721" y="6505294"/>
            <a:ext cx="476250" cy="476250"/>
          </a:xfrm>
          <a:prstGeom prst="rect">
            <a:avLst/>
          </a:prstGeom>
          <a:noFill/>
          <a:ln>
            <a:noFill/>
          </a:ln>
        </p:spPr>
      </p:pic>
      <p:pic>
        <p:nvPicPr>
          <p:cNvPr id="2401" name="Google Shape;2401;p45"/>
          <p:cNvPicPr preferRelativeResize="0"/>
          <p:nvPr/>
        </p:nvPicPr>
        <p:blipFill>
          <a:blip r:embed="rId4">
            <a:alphaModFix/>
          </a:blip>
          <a:stretch>
            <a:fillRect/>
          </a:stretch>
        </p:blipFill>
        <p:spPr>
          <a:xfrm rot="-2608747">
            <a:off x="7513172" y="6511015"/>
            <a:ext cx="476250" cy="476250"/>
          </a:xfrm>
          <a:prstGeom prst="rect">
            <a:avLst/>
          </a:prstGeom>
          <a:noFill/>
          <a:ln>
            <a:noFill/>
          </a:ln>
        </p:spPr>
      </p:pic>
      <p:pic>
        <p:nvPicPr>
          <p:cNvPr id="2402" name="Google Shape;2402;p45"/>
          <p:cNvPicPr preferRelativeResize="0"/>
          <p:nvPr/>
        </p:nvPicPr>
        <p:blipFill>
          <a:blip r:embed="rId4">
            <a:alphaModFix/>
          </a:blip>
          <a:stretch>
            <a:fillRect/>
          </a:stretch>
        </p:blipFill>
        <p:spPr>
          <a:xfrm rot="-2608747">
            <a:off x="7728622" y="6516735"/>
            <a:ext cx="476250" cy="476250"/>
          </a:xfrm>
          <a:prstGeom prst="rect">
            <a:avLst/>
          </a:prstGeom>
          <a:noFill/>
          <a:ln>
            <a:noFill/>
          </a:ln>
        </p:spPr>
      </p:pic>
      <p:pic>
        <p:nvPicPr>
          <p:cNvPr id="2403" name="Google Shape;2403;p45"/>
          <p:cNvPicPr preferRelativeResize="0"/>
          <p:nvPr/>
        </p:nvPicPr>
        <p:blipFill>
          <a:blip r:embed="rId4">
            <a:alphaModFix/>
          </a:blip>
          <a:stretch>
            <a:fillRect/>
          </a:stretch>
        </p:blipFill>
        <p:spPr>
          <a:xfrm rot="-2608747">
            <a:off x="7944072" y="6522455"/>
            <a:ext cx="476250" cy="476250"/>
          </a:xfrm>
          <a:prstGeom prst="rect">
            <a:avLst/>
          </a:prstGeom>
          <a:noFill/>
          <a:ln>
            <a:noFill/>
          </a:ln>
        </p:spPr>
      </p:pic>
      <p:pic>
        <p:nvPicPr>
          <p:cNvPr id="2404" name="Google Shape;2404;p45"/>
          <p:cNvPicPr preferRelativeResize="0"/>
          <p:nvPr/>
        </p:nvPicPr>
        <p:blipFill>
          <a:blip r:embed="rId4">
            <a:alphaModFix/>
          </a:blip>
          <a:stretch>
            <a:fillRect/>
          </a:stretch>
        </p:blipFill>
        <p:spPr>
          <a:xfrm rot="-2608747">
            <a:off x="8159522" y="6528175"/>
            <a:ext cx="476250" cy="476250"/>
          </a:xfrm>
          <a:prstGeom prst="rect">
            <a:avLst/>
          </a:prstGeom>
          <a:noFill/>
          <a:ln>
            <a:noFill/>
          </a:ln>
        </p:spPr>
      </p:pic>
      <p:pic>
        <p:nvPicPr>
          <p:cNvPr id="2405" name="Google Shape;2405;p45"/>
          <p:cNvPicPr preferRelativeResize="0"/>
          <p:nvPr/>
        </p:nvPicPr>
        <p:blipFill>
          <a:blip r:embed="rId4">
            <a:alphaModFix/>
          </a:blip>
          <a:stretch>
            <a:fillRect/>
          </a:stretch>
        </p:blipFill>
        <p:spPr>
          <a:xfrm rot="-2608747">
            <a:off x="8374973" y="6533896"/>
            <a:ext cx="476250" cy="476250"/>
          </a:xfrm>
          <a:prstGeom prst="rect">
            <a:avLst/>
          </a:prstGeom>
          <a:noFill/>
          <a:ln>
            <a:noFill/>
          </a:ln>
        </p:spPr>
      </p:pic>
      <p:pic>
        <p:nvPicPr>
          <p:cNvPr id="2406" name="Google Shape;2406;p45"/>
          <p:cNvPicPr preferRelativeResize="0"/>
          <p:nvPr/>
        </p:nvPicPr>
        <p:blipFill>
          <a:blip r:embed="rId4">
            <a:alphaModFix/>
          </a:blip>
          <a:stretch>
            <a:fillRect/>
          </a:stretch>
        </p:blipFill>
        <p:spPr>
          <a:xfrm rot="-2608747">
            <a:off x="8590423" y="6539616"/>
            <a:ext cx="476250" cy="476250"/>
          </a:xfrm>
          <a:prstGeom prst="rect">
            <a:avLst/>
          </a:prstGeom>
          <a:noFill/>
          <a:ln>
            <a:noFill/>
          </a:ln>
        </p:spPr>
      </p:pic>
      <p:pic>
        <p:nvPicPr>
          <p:cNvPr id="2407" name="Google Shape;2407;p45"/>
          <p:cNvPicPr preferRelativeResize="0"/>
          <p:nvPr/>
        </p:nvPicPr>
        <p:blipFill>
          <a:blip r:embed="rId4">
            <a:alphaModFix/>
          </a:blip>
          <a:stretch>
            <a:fillRect/>
          </a:stretch>
        </p:blipFill>
        <p:spPr>
          <a:xfrm rot="-2608747">
            <a:off x="8805873" y="6545336"/>
            <a:ext cx="476250" cy="476250"/>
          </a:xfrm>
          <a:prstGeom prst="rect">
            <a:avLst/>
          </a:prstGeom>
          <a:noFill/>
          <a:ln>
            <a:noFill/>
          </a:ln>
        </p:spPr>
      </p:pic>
      <p:pic>
        <p:nvPicPr>
          <p:cNvPr id="2408" name="Google Shape;2408;p45"/>
          <p:cNvPicPr preferRelativeResize="0"/>
          <p:nvPr/>
        </p:nvPicPr>
        <p:blipFill>
          <a:blip r:embed="rId4">
            <a:alphaModFix/>
          </a:blip>
          <a:stretch>
            <a:fillRect/>
          </a:stretch>
        </p:blipFill>
        <p:spPr>
          <a:xfrm rot="-2608747">
            <a:off x="9021323" y="6551057"/>
            <a:ext cx="476250" cy="476250"/>
          </a:xfrm>
          <a:prstGeom prst="rect">
            <a:avLst/>
          </a:prstGeom>
          <a:noFill/>
          <a:ln>
            <a:noFill/>
          </a:ln>
        </p:spPr>
      </p:pic>
      <p:pic>
        <p:nvPicPr>
          <p:cNvPr id="2409" name="Google Shape;2409;p45"/>
          <p:cNvPicPr preferRelativeResize="0"/>
          <p:nvPr/>
        </p:nvPicPr>
        <p:blipFill>
          <a:blip r:embed="rId4">
            <a:alphaModFix/>
          </a:blip>
          <a:stretch>
            <a:fillRect/>
          </a:stretch>
        </p:blipFill>
        <p:spPr>
          <a:xfrm rot="-2608747">
            <a:off x="9236773" y="6556777"/>
            <a:ext cx="476250" cy="476250"/>
          </a:xfrm>
          <a:prstGeom prst="rect">
            <a:avLst/>
          </a:prstGeom>
          <a:noFill/>
          <a:ln>
            <a:noFill/>
          </a:ln>
        </p:spPr>
      </p:pic>
      <p:pic>
        <p:nvPicPr>
          <p:cNvPr id="2410" name="Google Shape;2410;p45"/>
          <p:cNvPicPr preferRelativeResize="0"/>
          <p:nvPr/>
        </p:nvPicPr>
        <p:blipFill>
          <a:blip r:embed="rId5">
            <a:alphaModFix/>
          </a:blip>
          <a:stretch>
            <a:fillRect/>
          </a:stretch>
        </p:blipFill>
        <p:spPr>
          <a:xfrm>
            <a:off x="6472670" y="75575"/>
            <a:ext cx="2558831" cy="2571749"/>
          </a:xfrm>
          <a:prstGeom prst="rect">
            <a:avLst/>
          </a:prstGeom>
          <a:noFill/>
          <a:ln>
            <a:noFill/>
          </a:ln>
        </p:spPr>
      </p:pic>
      <p:pic>
        <p:nvPicPr>
          <p:cNvPr id="2411" name="Google Shape;2411;p45"/>
          <p:cNvPicPr preferRelativeResize="0"/>
          <p:nvPr/>
        </p:nvPicPr>
        <p:blipFill>
          <a:blip r:embed="rId6">
            <a:alphaModFix/>
          </a:blip>
          <a:stretch>
            <a:fillRect/>
          </a:stretch>
        </p:blipFill>
        <p:spPr>
          <a:xfrm>
            <a:off x="-419625" y="2744869"/>
            <a:ext cx="2663674" cy="2663642"/>
          </a:xfrm>
          <a:prstGeom prst="rect">
            <a:avLst/>
          </a:prstGeom>
          <a:noFill/>
          <a:ln>
            <a:noFill/>
          </a:ln>
        </p:spPr>
      </p:pic>
      <p:pic>
        <p:nvPicPr>
          <p:cNvPr id="2412" name="Google Shape;2412;p45"/>
          <p:cNvPicPr preferRelativeResize="0"/>
          <p:nvPr/>
        </p:nvPicPr>
        <p:blipFill rotWithShape="1">
          <a:blip r:embed="rId7">
            <a:alphaModFix/>
          </a:blip>
          <a:srcRect b="0" l="-7649" r="7649" t="0"/>
          <a:stretch/>
        </p:blipFill>
        <p:spPr>
          <a:xfrm>
            <a:off x="1173702" y="-44073"/>
            <a:ext cx="2558825" cy="2558825"/>
          </a:xfrm>
          <a:prstGeom prst="rect">
            <a:avLst/>
          </a:prstGeom>
          <a:noFill/>
          <a:ln>
            <a:noFill/>
          </a:ln>
        </p:spPr>
      </p:pic>
      <p:pic>
        <p:nvPicPr>
          <p:cNvPr id="2413" name="Google Shape;2413;p45"/>
          <p:cNvPicPr preferRelativeResize="0"/>
          <p:nvPr/>
        </p:nvPicPr>
        <p:blipFill>
          <a:blip r:embed="rId8">
            <a:alphaModFix/>
          </a:blip>
          <a:stretch>
            <a:fillRect/>
          </a:stretch>
        </p:blipFill>
        <p:spPr>
          <a:xfrm>
            <a:off x="3728618" y="3665965"/>
            <a:ext cx="1516450" cy="2272885"/>
          </a:xfrm>
          <a:prstGeom prst="rect">
            <a:avLst/>
          </a:prstGeom>
          <a:noFill/>
          <a:ln>
            <a:noFill/>
          </a:ln>
        </p:spPr>
      </p:pic>
      <p:pic>
        <p:nvPicPr>
          <p:cNvPr id="2414" name="Google Shape;2414;p45"/>
          <p:cNvPicPr preferRelativeResize="0"/>
          <p:nvPr/>
        </p:nvPicPr>
        <p:blipFill>
          <a:blip r:embed="rId9">
            <a:alphaModFix/>
          </a:blip>
          <a:stretch>
            <a:fillRect/>
          </a:stretch>
        </p:blipFill>
        <p:spPr>
          <a:xfrm>
            <a:off x="-277139" y="454397"/>
            <a:ext cx="2272875" cy="2272875"/>
          </a:xfrm>
          <a:prstGeom prst="rect">
            <a:avLst/>
          </a:prstGeom>
          <a:noFill/>
          <a:ln>
            <a:noFill/>
          </a:ln>
        </p:spPr>
      </p:pic>
      <p:pic>
        <p:nvPicPr>
          <p:cNvPr id="2415" name="Google Shape;2415;p45"/>
          <p:cNvPicPr preferRelativeResize="0"/>
          <p:nvPr/>
        </p:nvPicPr>
        <p:blipFill>
          <a:blip r:embed="rId10">
            <a:alphaModFix/>
          </a:blip>
          <a:stretch>
            <a:fillRect/>
          </a:stretch>
        </p:blipFill>
        <p:spPr>
          <a:xfrm>
            <a:off x="13148" y="22513"/>
            <a:ext cx="900875" cy="867894"/>
          </a:xfrm>
          <a:prstGeom prst="rect">
            <a:avLst/>
          </a:prstGeom>
          <a:noFill/>
          <a:ln>
            <a:noFill/>
          </a:ln>
        </p:spPr>
      </p:pic>
      <p:pic>
        <p:nvPicPr>
          <p:cNvPr id="2416" name="Google Shape;2416;p45"/>
          <p:cNvPicPr preferRelativeResize="0"/>
          <p:nvPr/>
        </p:nvPicPr>
        <p:blipFill>
          <a:blip r:embed="rId4">
            <a:alphaModFix/>
          </a:blip>
          <a:stretch>
            <a:fillRect/>
          </a:stretch>
        </p:blipFill>
        <p:spPr>
          <a:xfrm>
            <a:off x="9264925" y="-1543712"/>
            <a:ext cx="476250" cy="476250"/>
          </a:xfrm>
          <a:prstGeom prst="rect">
            <a:avLst/>
          </a:prstGeom>
          <a:noFill/>
          <a:ln>
            <a:noFill/>
          </a:ln>
        </p:spPr>
      </p:pic>
      <p:pic>
        <p:nvPicPr>
          <p:cNvPr id="2417" name="Google Shape;2417;p45"/>
          <p:cNvPicPr preferRelativeResize="0"/>
          <p:nvPr/>
        </p:nvPicPr>
        <p:blipFill>
          <a:blip r:embed="rId4">
            <a:alphaModFix/>
          </a:blip>
          <a:stretch>
            <a:fillRect/>
          </a:stretch>
        </p:blipFill>
        <p:spPr>
          <a:xfrm>
            <a:off x="8807725" y="-1581537"/>
            <a:ext cx="476250" cy="476250"/>
          </a:xfrm>
          <a:prstGeom prst="rect">
            <a:avLst/>
          </a:prstGeom>
          <a:noFill/>
          <a:ln>
            <a:noFill/>
          </a:ln>
        </p:spPr>
      </p:pic>
      <p:pic>
        <p:nvPicPr>
          <p:cNvPr id="2418" name="Google Shape;2418;p45"/>
          <p:cNvPicPr preferRelativeResize="0"/>
          <p:nvPr/>
        </p:nvPicPr>
        <p:blipFill>
          <a:blip r:embed="rId4">
            <a:alphaModFix/>
          </a:blip>
          <a:stretch>
            <a:fillRect/>
          </a:stretch>
        </p:blipFill>
        <p:spPr>
          <a:xfrm>
            <a:off x="8960125" y="-1429137"/>
            <a:ext cx="476250" cy="476250"/>
          </a:xfrm>
          <a:prstGeom prst="rect">
            <a:avLst/>
          </a:prstGeom>
          <a:noFill/>
          <a:ln>
            <a:noFill/>
          </a:ln>
        </p:spPr>
      </p:pic>
      <p:pic>
        <p:nvPicPr>
          <p:cNvPr id="2419" name="Google Shape;2419;p45"/>
          <p:cNvPicPr preferRelativeResize="0"/>
          <p:nvPr/>
        </p:nvPicPr>
        <p:blipFill>
          <a:blip r:embed="rId4">
            <a:alphaModFix/>
          </a:blip>
          <a:stretch>
            <a:fillRect/>
          </a:stretch>
        </p:blipFill>
        <p:spPr>
          <a:xfrm>
            <a:off x="9112525" y="-1276737"/>
            <a:ext cx="476250" cy="476250"/>
          </a:xfrm>
          <a:prstGeom prst="rect">
            <a:avLst/>
          </a:prstGeom>
          <a:noFill/>
          <a:ln>
            <a:noFill/>
          </a:ln>
        </p:spPr>
      </p:pic>
      <p:pic>
        <p:nvPicPr>
          <p:cNvPr id="2420" name="Google Shape;2420;p45"/>
          <p:cNvPicPr preferRelativeResize="0"/>
          <p:nvPr/>
        </p:nvPicPr>
        <p:blipFill>
          <a:blip r:embed="rId4">
            <a:alphaModFix/>
          </a:blip>
          <a:stretch>
            <a:fillRect/>
          </a:stretch>
        </p:blipFill>
        <p:spPr>
          <a:xfrm>
            <a:off x="9264925" y="-1124337"/>
            <a:ext cx="476250" cy="476250"/>
          </a:xfrm>
          <a:prstGeom prst="rect">
            <a:avLst/>
          </a:prstGeom>
          <a:noFill/>
          <a:ln>
            <a:noFill/>
          </a:ln>
        </p:spPr>
      </p:pic>
      <p:pic>
        <p:nvPicPr>
          <p:cNvPr id="2421" name="Google Shape;2421;p45"/>
          <p:cNvPicPr preferRelativeResize="0"/>
          <p:nvPr/>
        </p:nvPicPr>
        <p:blipFill>
          <a:blip r:embed="rId4">
            <a:alphaModFix/>
          </a:blip>
          <a:stretch>
            <a:fillRect/>
          </a:stretch>
        </p:blipFill>
        <p:spPr>
          <a:xfrm>
            <a:off x="8446050" y="-1488612"/>
            <a:ext cx="476250" cy="476250"/>
          </a:xfrm>
          <a:prstGeom prst="rect">
            <a:avLst/>
          </a:prstGeom>
          <a:noFill/>
          <a:ln>
            <a:noFill/>
          </a:ln>
        </p:spPr>
      </p:pic>
      <p:pic>
        <p:nvPicPr>
          <p:cNvPr id="2422" name="Google Shape;2422;p45"/>
          <p:cNvPicPr preferRelativeResize="0"/>
          <p:nvPr/>
        </p:nvPicPr>
        <p:blipFill>
          <a:blip r:embed="rId4">
            <a:alphaModFix/>
          </a:blip>
          <a:stretch>
            <a:fillRect/>
          </a:stretch>
        </p:blipFill>
        <p:spPr>
          <a:xfrm>
            <a:off x="8598450" y="-1336212"/>
            <a:ext cx="476250" cy="476250"/>
          </a:xfrm>
          <a:prstGeom prst="rect">
            <a:avLst/>
          </a:prstGeom>
          <a:noFill/>
          <a:ln>
            <a:noFill/>
          </a:ln>
        </p:spPr>
      </p:pic>
      <p:pic>
        <p:nvPicPr>
          <p:cNvPr id="2423" name="Google Shape;2423;p45"/>
          <p:cNvPicPr preferRelativeResize="0"/>
          <p:nvPr/>
        </p:nvPicPr>
        <p:blipFill>
          <a:blip r:embed="rId4">
            <a:alphaModFix/>
          </a:blip>
          <a:stretch>
            <a:fillRect/>
          </a:stretch>
        </p:blipFill>
        <p:spPr>
          <a:xfrm>
            <a:off x="8750850" y="-1183812"/>
            <a:ext cx="476250" cy="476250"/>
          </a:xfrm>
          <a:prstGeom prst="rect">
            <a:avLst/>
          </a:prstGeom>
          <a:noFill/>
          <a:ln>
            <a:noFill/>
          </a:ln>
        </p:spPr>
      </p:pic>
      <p:pic>
        <p:nvPicPr>
          <p:cNvPr id="2424" name="Google Shape;2424;p45"/>
          <p:cNvPicPr preferRelativeResize="0"/>
          <p:nvPr/>
        </p:nvPicPr>
        <p:blipFill>
          <a:blip r:embed="rId4">
            <a:alphaModFix/>
          </a:blip>
          <a:stretch>
            <a:fillRect/>
          </a:stretch>
        </p:blipFill>
        <p:spPr>
          <a:xfrm>
            <a:off x="8903250" y="-1031412"/>
            <a:ext cx="476250" cy="476250"/>
          </a:xfrm>
          <a:prstGeom prst="rect">
            <a:avLst/>
          </a:prstGeom>
          <a:noFill/>
          <a:ln>
            <a:noFill/>
          </a:ln>
        </p:spPr>
      </p:pic>
      <p:pic>
        <p:nvPicPr>
          <p:cNvPr id="2425" name="Google Shape;2425;p45"/>
          <p:cNvPicPr preferRelativeResize="0"/>
          <p:nvPr/>
        </p:nvPicPr>
        <p:blipFill>
          <a:blip r:embed="rId4">
            <a:alphaModFix/>
          </a:blip>
          <a:stretch>
            <a:fillRect/>
          </a:stretch>
        </p:blipFill>
        <p:spPr>
          <a:xfrm>
            <a:off x="9055650" y="-879012"/>
            <a:ext cx="476250" cy="476250"/>
          </a:xfrm>
          <a:prstGeom prst="rect">
            <a:avLst/>
          </a:prstGeom>
          <a:noFill/>
          <a:ln>
            <a:noFill/>
          </a:ln>
        </p:spPr>
      </p:pic>
      <p:pic>
        <p:nvPicPr>
          <p:cNvPr id="2426" name="Google Shape;2426;p45"/>
          <p:cNvPicPr preferRelativeResize="0"/>
          <p:nvPr/>
        </p:nvPicPr>
        <p:blipFill>
          <a:blip r:embed="rId4">
            <a:alphaModFix/>
          </a:blip>
          <a:stretch>
            <a:fillRect/>
          </a:stretch>
        </p:blipFill>
        <p:spPr>
          <a:xfrm>
            <a:off x="9208050" y="-726612"/>
            <a:ext cx="476250" cy="476250"/>
          </a:xfrm>
          <a:prstGeom prst="rect">
            <a:avLst/>
          </a:prstGeom>
          <a:noFill/>
          <a:ln>
            <a:noFill/>
          </a:ln>
        </p:spPr>
      </p:pic>
      <p:pic>
        <p:nvPicPr>
          <p:cNvPr id="2427" name="Google Shape;2427;p45"/>
          <p:cNvPicPr preferRelativeResize="0"/>
          <p:nvPr/>
        </p:nvPicPr>
        <p:blipFill>
          <a:blip r:embed="rId4">
            <a:alphaModFix/>
          </a:blip>
          <a:stretch>
            <a:fillRect/>
          </a:stretch>
        </p:blipFill>
        <p:spPr>
          <a:xfrm>
            <a:off x="8350525" y="-1124337"/>
            <a:ext cx="476250" cy="476250"/>
          </a:xfrm>
          <a:prstGeom prst="rect">
            <a:avLst/>
          </a:prstGeom>
          <a:noFill/>
          <a:ln>
            <a:noFill/>
          </a:ln>
        </p:spPr>
      </p:pic>
      <p:pic>
        <p:nvPicPr>
          <p:cNvPr id="2428" name="Google Shape;2428;p45"/>
          <p:cNvPicPr preferRelativeResize="0"/>
          <p:nvPr/>
        </p:nvPicPr>
        <p:blipFill>
          <a:blip r:embed="rId4">
            <a:alphaModFix/>
          </a:blip>
          <a:stretch>
            <a:fillRect/>
          </a:stretch>
        </p:blipFill>
        <p:spPr>
          <a:xfrm>
            <a:off x="8502925" y="-971937"/>
            <a:ext cx="476250" cy="476250"/>
          </a:xfrm>
          <a:prstGeom prst="rect">
            <a:avLst/>
          </a:prstGeom>
          <a:noFill/>
          <a:ln>
            <a:noFill/>
          </a:ln>
        </p:spPr>
      </p:pic>
      <p:pic>
        <p:nvPicPr>
          <p:cNvPr id="2429" name="Google Shape;2429;p45"/>
          <p:cNvPicPr preferRelativeResize="0"/>
          <p:nvPr/>
        </p:nvPicPr>
        <p:blipFill>
          <a:blip r:embed="rId4">
            <a:alphaModFix/>
          </a:blip>
          <a:stretch>
            <a:fillRect/>
          </a:stretch>
        </p:blipFill>
        <p:spPr>
          <a:xfrm>
            <a:off x="8655325" y="-819537"/>
            <a:ext cx="476250" cy="476250"/>
          </a:xfrm>
          <a:prstGeom prst="rect">
            <a:avLst/>
          </a:prstGeom>
          <a:noFill/>
          <a:ln>
            <a:noFill/>
          </a:ln>
        </p:spPr>
      </p:pic>
      <p:pic>
        <p:nvPicPr>
          <p:cNvPr id="2430" name="Google Shape;2430;p45"/>
          <p:cNvPicPr preferRelativeResize="0"/>
          <p:nvPr/>
        </p:nvPicPr>
        <p:blipFill>
          <a:blip r:embed="rId4">
            <a:alphaModFix/>
          </a:blip>
          <a:stretch>
            <a:fillRect/>
          </a:stretch>
        </p:blipFill>
        <p:spPr>
          <a:xfrm>
            <a:off x="8807725" y="-667137"/>
            <a:ext cx="476250" cy="476250"/>
          </a:xfrm>
          <a:prstGeom prst="rect">
            <a:avLst/>
          </a:prstGeom>
          <a:noFill/>
          <a:ln>
            <a:noFill/>
          </a:ln>
        </p:spPr>
      </p:pic>
      <p:pic>
        <p:nvPicPr>
          <p:cNvPr id="2431" name="Google Shape;2431;p45"/>
          <p:cNvPicPr preferRelativeResize="0"/>
          <p:nvPr/>
        </p:nvPicPr>
        <p:blipFill>
          <a:blip r:embed="rId4">
            <a:alphaModFix/>
          </a:blip>
          <a:stretch>
            <a:fillRect/>
          </a:stretch>
        </p:blipFill>
        <p:spPr>
          <a:xfrm>
            <a:off x="8960125" y="-514737"/>
            <a:ext cx="476250" cy="476250"/>
          </a:xfrm>
          <a:prstGeom prst="rect">
            <a:avLst/>
          </a:prstGeom>
          <a:noFill/>
          <a:ln>
            <a:noFill/>
          </a:ln>
        </p:spPr>
      </p:pic>
      <p:pic>
        <p:nvPicPr>
          <p:cNvPr id="2432" name="Google Shape;2432;p45"/>
          <p:cNvPicPr preferRelativeResize="0"/>
          <p:nvPr/>
        </p:nvPicPr>
        <p:blipFill>
          <a:blip r:embed="rId4">
            <a:alphaModFix/>
          </a:blip>
          <a:stretch>
            <a:fillRect/>
          </a:stretch>
        </p:blipFill>
        <p:spPr>
          <a:xfrm rot="-2608747">
            <a:off x="-953725" y="-795278"/>
            <a:ext cx="476250" cy="476250"/>
          </a:xfrm>
          <a:prstGeom prst="rect">
            <a:avLst/>
          </a:prstGeom>
          <a:noFill/>
          <a:ln>
            <a:noFill/>
          </a:ln>
        </p:spPr>
      </p:pic>
      <p:pic>
        <p:nvPicPr>
          <p:cNvPr id="2433" name="Google Shape;2433;p45"/>
          <p:cNvPicPr preferRelativeResize="0"/>
          <p:nvPr/>
        </p:nvPicPr>
        <p:blipFill>
          <a:blip r:embed="rId4">
            <a:alphaModFix/>
          </a:blip>
          <a:stretch>
            <a:fillRect/>
          </a:stretch>
        </p:blipFill>
        <p:spPr>
          <a:xfrm rot="-2608747">
            <a:off x="-738275" y="-789558"/>
            <a:ext cx="476250" cy="476250"/>
          </a:xfrm>
          <a:prstGeom prst="rect">
            <a:avLst/>
          </a:prstGeom>
          <a:noFill/>
          <a:ln>
            <a:noFill/>
          </a:ln>
        </p:spPr>
      </p:pic>
      <p:pic>
        <p:nvPicPr>
          <p:cNvPr id="2434" name="Google Shape;2434;p45"/>
          <p:cNvPicPr preferRelativeResize="0"/>
          <p:nvPr/>
        </p:nvPicPr>
        <p:blipFill>
          <a:blip r:embed="rId4">
            <a:alphaModFix/>
          </a:blip>
          <a:stretch>
            <a:fillRect/>
          </a:stretch>
        </p:blipFill>
        <p:spPr>
          <a:xfrm rot="-2608747">
            <a:off x="-522825" y="-783837"/>
            <a:ext cx="476250" cy="476250"/>
          </a:xfrm>
          <a:prstGeom prst="rect">
            <a:avLst/>
          </a:prstGeom>
          <a:noFill/>
          <a:ln>
            <a:noFill/>
          </a:ln>
        </p:spPr>
      </p:pic>
      <p:pic>
        <p:nvPicPr>
          <p:cNvPr id="2435" name="Google Shape;2435;p45"/>
          <p:cNvPicPr preferRelativeResize="0"/>
          <p:nvPr/>
        </p:nvPicPr>
        <p:blipFill>
          <a:blip r:embed="rId4">
            <a:alphaModFix/>
          </a:blip>
          <a:stretch>
            <a:fillRect/>
          </a:stretch>
        </p:blipFill>
        <p:spPr>
          <a:xfrm rot="-2608747">
            <a:off x="-307374" y="-778117"/>
            <a:ext cx="476250" cy="476250"/>
          </a:xfrm>
          <a:prstGeom prst="rect">
            <a:avLst/>
          </a:prstGeom>
          <a:noFill/>
          <a:ln>
            <a:noFill/>
          </a:ln>
        </p:spPr>
      </p:pic>
      <p:pic>
        <p:nvPicPr>
          <p:cNvPr id="2436" name="Google Shape;2436;p45"/>
          <p:cNvPicPr preferRelativeResize="0"/>
          <p:nvPr/>
        </p:nvPicPr>
        <p:blipFill>
          <a:blip r:embed="rId4">
            <a:alphaModFix/>
          </a:blip>
          <a:stretch>
            <a:fillRect/>
          </a:stretch>
        </p:blipFill>
        <p:spPr>
          <a:xfrm rot="-2608747">
            <a:off x="-91924" y="-772397"/>
            <a:ext cx="476250" cy="476250"/>
          </a:xfrm>
          <a:prstGeom prst="rect">
            <a:avLst/>
          </a:prstGeom>
          <a:noFill/>
          <a:ln>
            <a:noFill/>
          </a:ln>
        </p:spPr>
      </p:pic>
      <p:pic>
        <p:nvPicPr>
          <p:cNvPr id="2437" name="Google Shape;2437;p45"/>
          <p:cNvPicPr preferRelativeResize="0"/>
          <p:nvPr/>
        </p:nvPicPr>
        <p:blipFill>
          <a:blip r:embed="rId4">
            <a:alphaModFix/>
          </a:blip>
          <a:stretch>
            <a:fillRect/>
          </a:stretch>
        </p:blipFill>
        <p:spPr>
          <a:xfrm rot="-2608747">
            <a:off x="123526" y="-766676"/>
            <a:ext cx="476250" cy="476250"/>
          </a:xfrm>
          <a:prstGeom prst="rect">
            <a:avLst/>
          </a:prstGeom>
          <a:noFill/>
          <a:ln>
            <a:noFill/>
          </a:ln>
        </p:spPr>
      </p:pic>
      <p:pic>
        <p:nvPicPr>
          <p:cNvPr id="2438" name="Google Shape;2438;p45"/>
          <p:cNvPicPr preferRelativeResize="0"/>
          <p:nvPr/>
        </p:nvPicPr>
        <p:blipFill>
          <a:blip r:embed="rId4">
            <a:alphaModFix/>
          </a:blip>
          <a:stretch>
            <a:fillRect/>
          </a:stretch>
        </p:blipFill>
        <p:spPr>
          <a:xfrm rot="-2608747">
            <a:off x="338976" y="-760956"/>
            <a:ext cx="476250" cy="476250"/>
          </a:xfrm>
          <a:prstGeom prst="rect">
            <a:avLst/>
          </a:prstGeom>
          <a:noFill/>
          <a:ln>
            <a:noFill/>
          </a:ln>
        </p:spPr>
      </p:pic>
      <p:pic>
        <p:nvPicPr>
          <p:cNvPr id="2439" name="Google Shape;2439;p45"/>
          <p:cNvPicPr preferRelativeResize="0"/>
          <p:nvPr/>
        </p:nvPicPr>
        <p:blipFill>
          <a:blip r:embed="rId4">
            <a:alphaModFix/>
          </a:blip>
          <a:stretch>
            <a:fillRect/>
          </a:stretch>
        </p:blipFill>
        <p:spPr>
          <a:xfrm rot="-2608747">
            <a:off x="554426" y="-755236"/>
            <a:ext cx="476250" cy="476250"/>
          </a:xfrm>
          <a:prstGeom prst="rect">
            <a:avLst/>
          </a:prstGeom>
          <a:noFill/>
          <a:ln>
            <a:noFill/>
          </a:ln>
        </p:spPr>
      </p:pic>
      <p:pic>
        <p:nvPicPr>
          <p:cNvPr id="2440" name="Google Shape;2440;p45"/>
          <p:cNvPicPr preferRelativeResize="0"/>
          <p:nvPr/>
        </p:nvPicPr>
        <p:blipFill>
          <a:blip r:embed="rId4">
            <a:alphaModFix/>
          </a:blip>
          <a:stretch>
            <a:fillRect/>
          </a:stretch>
        </p:blipFill>
        <p:spPr>
          <a:xfrm rot="-2608747">
            <a:off x="769877" y="-749516"/>
            <a:ext cx="476250" cy="476250"/>
          </a:xfrm>
          <a:prstGeom prst="rect">
            <a:avLst/>
          </a:prstGeom>
          <a:noFill/>
          <a:ln>
            <a:noFill/>
          </a:ln>
        </p:spPr>
      </p:pic>
      <p:pic>
        <p:nvPicPr>
          <p:cNvPr id="2441" name="Google Shape;2441;p45"/>
          <p:cNvPicPr preferRelativeResize="0"/>
          <p:nvPr/>
        </p:nvPicPr>
        <p:blipFill>
          <a:blip r:embed="rId4">
            <a:alphaModFix/>
          </a:blip>
          <a:stretch>
            <a:fillRect/>
          </a:stretch>
        </p:blipFill>
        <p:spPr>
          <a:xfrm rot="-2608747">
            <a:off x="985327" y="-743795"/>
            <a:ext cx="476250" cy="476250"/>
          </a:xfrm>
          <a:prstGeom prst="rect">
            <a:avLst/>
          </a:prstGeom>
          <a:noFill/>
          <a:ln>
            <a:noFill/>
          </a:ln>
        </p:spPr>
      </p:pic>
      <p:pic>
        <p:nvPicPr>
          <p:cNvPr id="2442" name="Google Shape;2442;p45"/>
          <p:cNvPicPr preferRelativeResize="0"/>
          <p:nvPr/>
        </p:nvPicPr>
        <p:blipFill>
          <a:blip r:embed="rId4">
            <a:alphaModFix/>
          </a:blip>
          <a:stretch>
            <a:fillRect/>
          </a:stretch>
        </p:blipFill>
        <p:spPr>
          <a:xfrm rot="-2608747">
            <a:off x="1200777" y="-738075"/>
            <a:ext cx="476250" cy="476250"/>
          </a:xfrm>
          <a:prstGeom prst="rect">
            <a:avLst/>
          </a:prstGeom>
          <a:noFill/>
          <a:ln>
            <a:noFill/>
          </a:ln>
        </p:spPr>
      </p:pic>
      <p:pic>
        <p:nvPicPr>
          <p:cNvPr id="2443" name="Google Shape;2443;p45"/>
          <p:cNvPicPr preferRelativeResize="0"/>
          <p:nvPr/>
        </p:nvPicPr>
        <p:blipFill>
          <a:blip r:embed="rId4">
            <a:alphaModFix/>
          </a:blip>
          <a:stretch>
            <a:fillRect/>
          </a:stretch>
        </p:blipFill>
        <p:spPr>
          <a:xfrm rot="-2608747">
            <a:off x="1416227" y="-732355"/>
            <a:ext cx="476250" cy="476250"/>
          </a:xfrm>
          <a:prstGeom prst="rect">
            <a:avLst/>
          </a:prstGeom>
          <a:noFill/>
          <a:ln>
            <a:noFill/>
          </a:ln>
        </p:spPr>
      </p:pic>
      <p:pic>
        <p:nvPicPr>
          <p:cNvPr id="2444" name="Google Shape;2444;p45"/>
          <p:cNvPicPr preferRelativeResize="0"/>
          <p:nvPr/>
        </p:nvPicPr>
        <p:blipFill>
          <a:blip r:embed="rId4">
            <a:alphaModFix/>
          </a:blip>
          <a:stretch>
            <a:fillRect/>
          </a:stretch>
        </p:blipFill>
        <p:spPr>
          <a:xfrm rot="-2608747">
            <a:off x="1631678" y="-726634"/>
            <a:ext cx="476250" cy="476250"/>
          </a:xfrm>
          <a:prstGeom prst="rect">
            <a:avLst/>
          </a:prstGeom>
          <a:noFill/>
          <a:ln>
            <a:noFill/>
          </a:ln>
        </p:spPr>
      </p:pic>
      <p:pic>
        <p:nvPicPr>
          <p:cNvPr id="2445" name="Google Shape;2445;p45"/>
          <p:cNvPicPr preferRelativeResize="0"/>
          <p:nvPr/>
        </p:nvPicPr>
        <p:blipFill>
          <a:blip r:embed="rId4">
            <a:alphaModFix/>
          </a:blip>
          <a:stretch>
            <a:fillRect/>
          </a:stretch>
        </p:blipFill>
        <p:spPr>
          <a:xfrm rot="-2608747">
            <a:off x="1847128" y="-720914"/>
            <a:ext cx="476250" cy="476250"/>
          </a:xfrm>
          <a:prstGeom prst="rect">
            <a:avLst/>
          </a:prstGeom>
          <a:noFill/>
          <a:ln>
            <a:noFill/>
          </a:ln>
        </p:spPr>
      </p:pic>
      <p:pic>
        <p:nvPicPr>
          <p:cNvPr id="2446" name="Google Shape;2446;p45"/>
          <p:cNvPicPr preferRelativeResize="0"/>
          <p:nvPr/>
        </p:nvPicPr>
        <p:blipFill>
          <a:blip r:embed="rId4">
            <a:alphaModFix/>
          </a:blip>
          <a:stretch>
            <a:fillRect/>
          </a:stretch>
        </p:blipFill>
        <p:spPr>
          <a:xfrm rot="-2608747">
            <a:off x="2062578" y="-715194"/>
            <a:ext cx="476250" cy="476250"/>
          </a:xfrm>
          <a:prstGeom prst="rect">
            <a:avLst/>
          </a:prstGeom>
          <a:noFill/>
          <a:ln>
            <a:noFill/>
          </a:ln>
        </p:spPr>
      </p:pic>
      <p:pic>
        <p:nvPicPr>
          <p:cNvPr id="2447" name="Google Shape;2447;p45"/>
          <p:cNvPicPr preferRelativeResize="0"/>
          <p:nvPr/>
        </p:nvPicPr>
        <p:blipFill>
          <a:blip r:embed="rId4">
            <a:alphaModFix/>
          </a:blip>
          <a:stretch>
            <a:fillRect/>
          </a:stretch>
        </p:blipFill>
        <p:spPr>
          <a:xfrm rot="-2608747">
            <a:off x="2278028" y="-709474"/>
            <a:ext cx="476250" cy="476250"/>
          </a:xfrm>
          <a:prstGeom prst="rect">
            <a:avLst/>
          </a:prstGeom>
          <a:noFill/>
          <a:ln>
            <a:noFill/>
          </a:ln>
        </p:spPr>
      </p:pic>
      <p:pic>
        <p:nvPicPr>
          <p:cNvPr id="2448" name="Google Shape;2448;p45"/>
          <p:cNvPicPr preferRelativeResize="0"/>
          <p:nvPr/>
        </p:nvPicPr>
        <p:blipFill>
          <a:blip r:embed="rId4">
            <a:alphaModFix/>
          </a:blip>
          <a:stretch>
            <a:fillRect/>
          </a:stretch>
        </p:blipFill>
        <p:spPr>
          <a:xfrm rot="-2608747">
            <a:off x="2493478" y="-703753"/>
            <a:ext cx="476250" cy="476250"/>
          </a:xfrm>
          <a:prstGeom prst="rect">
            <a:avLst/>
          </a:prstGeom>
          <a:noFill/>
          <a:ln>
            <a:noFill/>
          </a:ln>
        </p:spPr>
      </p:pic>
      <p:pic>
        <p:nvPicPr>
          <p:cNvPr id="2449" name="Google Shape;2449;p45"/>
          <p:cNvPicPr preferRelativeResize="0"/>
          <p:nvPr/>
        </p:nvPicPr>
        <p:blipFill>
          <a:blip r:embed="rId4">
            <a:alphaModFix/>
          </a:blip>
          <a:stretch>
            <a:fillRect/>
          </a:stretch>
        </p:blipFill>
        <p:spPr>
          <a:xfrm rot="-2608747">
            <a:off x="2708929" y="-698033"/>
            <a:ext cx="476250" cy="476250"/>
          </a:xfrm>
          <a:prstGeom prst="rect">
            <a:avLst/>
          </a:prstGeom>
          <a:noFill/>
          <a:ln>
            <a:noFill/>
          </a:ln>
        </p:spPr>
      </p:pic>
      <p:pic>
        <p:nvPicPr>
          <p:cNvPr id="2450" name="Google Shape;2450;p45"/>
          <p:cNvPicPr preferRelativeResize="0"/>
          <p:nvPr/>
        </p:nvPicPr>
        <p:blipFill>
          <a:blip r:embed="rId4">
            <a:alphaModFix/>
          </a:blip>
          <a:stretch>
            <a:fillRect/>
          </a:stretch>
        </p:blipFill>
        <p:spPr>
          <a:xfrm rot="-2608747">
            <a:off x="2924379" y="-692313"/>
            <a:ext cx="476250" cy="476250"/>
          </a:xfrm>
          <a:prstGeom prst="rect">
            <a:avLst/>
          </a:prstGeom>
          <a:noFill/>
          <a:ln>
            <a:noFill/>
          </a:ln>
        </p:spPr>
      </p:pic>
      <p:pic>
        <p:nvPicPr>
          <p:cNvPr id="2451" name="Google Shape;2451;p45"/>
          <p:cNvPicPr preferRelativeResize="0"/>
          <p:nvPr/>
        </p:nvPicPr>
        <p:blipFill>
          <a:blip r:embed="rId4">
            <a:alphaModFix/>
          </a:blip>
          <a:stretch>
            <a:fillRect/>
          </a:stretch>
        </p:blipFill>
        <p:spPr>
          <a:xfrm rot="-2608747">
            <a:off x="3139829" y="-686592"/>
            <a:ext cx="476250" cy="476250"/>
          </a:xfrm>
          <a:prstGeom prst="rect">
            <a:avLst/>
          </a:prstGeom>
          <a:noFill/>
          <a:ln>
            <a:noFill/>
          </a:ln>
        </p:spPr>
      </p:pic>
      <p:pic>
        <p:nvPicPr>
          <p:cNvPr id="2452" name="Google Shape;2452;p45"/>
          <p:cNvPicPr preferRelativeResize="0"/>
          <p:nvPr/>
        </p:nvPicPr>
        <p:blipFill>
          <a:blip r:embed="rId4">
            <a:alphaModFix/>
          </a:blip>
          <a:stretch>
            <a:fillRect/>
          </a:stretch>
        </p:blipFill>
        <p:spPr>
          <a:xfrm rot="-2608747">
            <a:off x="3355279" y="-680872"/>
            <a:ext cx="476250" cy="476250"/>
          </a:xfrm>
          <a:prstGeom prst="rect">
            <a:avLst/>
          </a:prstGeom>
          <a:noFill/>
          <a:ln>
            <a:noFill/>
          </a:ln>
        </p:spPr>
      </p:pic>
      <p:pic>
        <p:nvPicPr>
          <p:cNvPr id="2453" name="Google Shape;2453;p45"/>
          <p:cNvPicPr preferRelativeResize="0"/>
          <p:nvPr/>
        </p:nvPicPr>
        <p:blipFill>
          <a:blip r:embed="rId4">
            <a:alphaModFix/>
          </a:blip>
          <a:stretch>
            <a:fillRect/>
          </a:stretch>
        </p:blipFill>
        <p:spPr>
          <a:xfrm rot="-2608747">
            <a:off x="3570730" y="-675152"/>
            <a:ext cx="476250" cy="476250"/>
          </a:xfrm>
          <a:prstGeom prst="rect">
            <a:avLst/>
          </a:prstGeom>
          <a:noFill/>
          <a:ln>
            <a:noFill/>
          </a:ln>
        </p:spPr>
      </p:pic>
      <p:pic>
        <p:nvPicPr>
          <p:cNvPr id="2454" name="Google Shape;2454;p45"/>
          <p:cNvPicPr preferRelativeResize="0"/>
          <p:nvPr/>
        </p:nvPicPr>
        <p:blipFill>
          <a:blip r:embed="rId4">
            <a:alphaModFix/>
          </a:blip>
          <a:stretch>
            <a:fillRect/>
          </a:stretch>
        </p:blipFill>
        <p:spPr>
          <a:xfrm rot="-2608747">
            <a:off x="3786180" y="-669432"/>
            <a:ext cx="476250" cy="476250"/>
          </a:xfrm>
          <a:prstGeom prst="rect">
            <a:avLst/>
          </a:prstGeom>
          <a:noFill/>
          <a:ln>
            <a:noFill/>
          </a:ln>
        </p:spPr>
      </p:pic>
      <p:pic>
        <p:nvPicPr>
          <p:cNvPr id="2455" name="Google Shape;2455;p45"/>
          <p:cNvPicPr preferRelativeResize="0"/>
          <p:nvPr/>
        </p:nvPicPr>
        <p:blipFill>
          <a:blip r:embed="rId4">
            <a:alphaModFix/>
          </a:blip>
          <a:stretch>
            <a:fillRect/>
          </a:stretch>
        </p:blipFill>
        <p:spPr>
          <a:xfrm rot="-2608747">
            <a:off x="4001630" y="-663711"/>
            <a:ext cx="476250" cy="476250"/>
          </a:xfrm>
          <a:prstGeom prst="rect">
            <a:avLst/>
          </a:prstGeom>
          <a:noFill/>
          <a:ln>
            <a:noFill/>
          </a:ln>
        </p:spPr>
      </p:pic>
      <p:pic>
        <p:nvPicPr>
          <p:cNvPr id="2456" name="Google Shape;2456;p45"/>
          <p:cNvPicPr preferRelativeResize="0"/>
          <p:nvPr/>
        </p:nvPicPr>
        <p:blipFill>
          <a:blip r:embed="rId4">
            <a:alphaModFix/>
          </a:blip>
          <a:stretch>
            <a:fillRect/>
          </a:stretch>
        </p:blipFill>
        <p:spPr>
          <a:xfrm rot="-2608747">
            <a:off x="4217080" y="-657991"/>
            <a:ext cx="476250" cy="476250"/>
          </a:xfrm>
          <a:prstGeom prst="rect">
            <a:avLst/>
          </a:prstGeom>
          <a:noFill/>
          <a:ln>
            <a:noFill/>
          </a:ln>
        </p:spPr>
      </p:pic>
      <p:pic>
        <p:nvPicPr>
          <p:cNvPr id="2457" name="Google Shape;2457;p45"/>
          <p:cNvPicPr preferRelativeResize="0"/>
          <p:nvPr/>
        </p:nvPicPr>
        <p:blipFill>
          <a:blip r:embed="rId4">
            <a:alphaModFix/>
          </a:blip>
          <a:stretch>
            <a:fillRect/>
          </a:stretch>
        </p:blipFill>
        <p:spPr>
          <a:xfrm rot="-2608747">
            <a:off x="4432530" y="-652271"/>
            <a:ext cx="476250" cy="476250"/>
          </a:xfrm>
          <a:prstGeom prst="rect">
            <a:avLst/>
          </a:prstGeom>
          <a:noFill/>
          <a:ln>
            <a:noFill/>
          </a:ln>
        </p:spPr>
      </p:pic>
      <p:pic>
        <p:nvPicPr>
          <p:cNvPr id="2458" name="Google Shape;2458;p45"/>
          <p:cNvPicPr preferRelativeResize="0"/>
          <p:nvPr/>
        </p:nvPicPr>
        <p:blipFill>
          <a:blip r:embed="rId4">
            <a:alphaModFix/>
          </a:blip>
          <a:stretch>
            <a:fillRect/>
          </a:stretch>
        </p:blipFill>
        <p:spPr>
          <a:xfrm rot="-2608747">
            <a:off x="4647981" y="-646550"/>
            <a:ext cx="476250" cy="476250"/>
          </a:xfrm>
          <a:prstGeom prst="rect">
            <a:avLst/>
          </a:prstGeom>
          <a:noFill/>
          <a:ln>
            <a:noFill/>
          </a:ln>
        </p:spPr>
      </p:pic>
      <p:pic>
        <p:nvPicPr>
          <p:cNvPr id="2459" name="Google Shape;2459;p45"/>
          <p:cNvPicPr preferRelativeResize="0"/>
          <p:nvPr/>
        </p:nvPicPr>
        <p:blipFill>
          <a:blip r:embed="rId4">
            <a:alphaModFix/>
          </a:blip>
          <a:stretch>
            <a:fillRect/>
          </a:stretch>
        </p:blipFill>
        <p:spPr>
          <a:xfrm rot="-2608747">
            <a:off x="4863431" y="-640830"/>
            <a:ext cx="476250" cy="476250"/>
          </a:xfrm>
          <a:prstGeom prst="rect">
            <a:avLst/>
          </a:prstGeom>
          <a:noFill/>
          <a:ln>
            <a:noFill/>
          </a:ln>
        </p:spPr>
      </p:pic>
      <p:pic>
        <p:nvPicPr>
          <p:cNvPr id="2460" name="Google Shape;2460;p45"/>
          <p:cNvPicPr preferRelativeResize="0"/>
          <p:nvPr/>
        </p:nvPicPr>
        <p:blipFill>
          <a:blip r:embed="rId4">
            <a:alphaModFix/>
          </a:blip>
          <a:stretch>
            <a:fillRect/>
          </a:stretch>
        </p:blipFill>
        <p:spPr>
          <a:xfrm rot="-2608747">
            <a:off x="5078881" y="-635110"/>
            <a:ext cx="476250" cy="476250"/>
          </a:xfrm>
          <a:prstGeom prst="rect">
            <a:avLst/>
          </a:prstGeom>
          <a:noFill/>
          <a:ln>
            <a:noFill/>
          </a:ln>
        </p:spPr>
      </p:pic>
      <p:pic>
        <p:nvPicPr>
          <p:cNvPr id="2461" name="Google Shape;2461;p45"/>
          <p:cNvPicPr preferRelativeResize="0"/>
          <p:nvPr/>
        </p:nvPicPr>
        <p:blipFill>
          <a:blip r:embed="rId4">
            <a:alphaModFix/>
          </a:blip>
          <a:stretch>
            <a:fillRect/>
          </a:stretch>
        </p:blipFill>
        <p:spPr>
          <a:xfrm rot="-2608747">
            <a:off x="5294331" y="-629390"/>
            <a:ext cx="476250" cy="476250"/>
          </a:xfrm>
          <a:prstGeom prst="rect">
            <a:avLst/>
          </a:prstGeom>
          <a:noFill/>
          <a:ln>
            <a:noFill/>
          </a:ln>
        </p:spPr>
      </p:pic>
      <p:pic>
        <p:nvPicPr>
          <p:cNvPr id="2462" name="Google Shape;2462;p45"/>
          <p:cNvPicPr preferRelativeResize="0"/>
          <p:nvPr/>
        </p:nvPicPr>
        <p:blipFill>
          <a:blip r:embed="rId4">
            <a:alphaModFix/>
          </a:blip>
          <a:stretch>
            <a:fillRect/>
          </a:stretch>
        </p:blipFill>
        <p:spPr>
          <a:xfrm rot="-2608747">
            <a:off x="5509782" y="-623669"/>
            <a:ext cx="476250" cy="476250"/>
          </a:xfrm>
          <a:prstGeom prst="rect">
            <a:avLst/>
          </a:prstGeom>
          <a:noFill/>
          <a:ln>
            <a:noFill/>
          </a:ln>
        </p:spPr>
      </p:pic>
      <p:pic>
        <p:nvPicPr>
          <p:cNvPr id="2463" name="Google Shape;2463;p45"/>
          <p:cNvPicPr preferRelativeResize="0"/>
          <p:nvPr/>
        </p:nvPicPr>
        <p:blipFill>
          <a:blip r:embed="rId4">
            <a:alphaModFix/>
          </a:blip>
          <a:stretch>
            <a:fillRect/>
          </a:stretch>
        </p:blipFill>
        <p:spPr>
          <a:xfrm rot="-2608747">
            <a:off x="5725232" y="-617949"/>
            <a:ext cx="476250" cy="476250"/>
          </a:xfrm>
          <a:prstGeom prst="rect">
            <a:avLst/>
          </a:prstGeom>
          <a:noFill/>
          <a:ln>
            <a:noFill/>
          </a:ln>
        </p:spPr>
      </p:pic>
      <p:pic>
        <p:nvPicPr>
          <p:cNvPr id="2464" name="Google Shape;2464;p45"/>
          <p:cNvPicPr preferRelativeResize="0"/>
          <p:nvPr/>
        </p:nvPicPr>
        <p:blipFill>
          <a:blip r:embed="rId4">
            <a:alphaModFix/>
          </a:blip>
          <a:stretch>
            <a:fillRect/>
          </a:stretch>
        </p:blipFill>
        <p:spPr>
          <a:xfrm rot="-2608747">
            <a:off x="5940682" y="-612229"/>
            <a:ext cx="476250" cy="476250"/>
          </a:xfrm>
          <a:prstGeom prst="rect">
            <a:avLst/>
          </a:prstGeom>
          <a:noFill/>
          <a:ln>
            <a:noFill/>
          </a:ln>
        </p:spPr>
      </p:pic>
      <p:pic>
        <p:nvPicPr>
          <p:cNvPr id="2465" name="Google Shape;2465;p45"/>
          <p:cNvPicPr preferRelativeResize="0"/>
          <p:nvPr/>
        </p:nvPicPr>
        <p:blipFill>
          <a:blip r:embed="rId4">
            <a:alphaModFix/>
          </a:blip>
          <a:stretch>
            <a:fillRect/>
          </a:stretch>
        </p:blipFill>
        <p:spPr>
          <a:xfrm rot="-2608747">
            <a:off x="6156132" y="-606508"/>
            <a:ext cx="476250" cy="476250"/>
          </a:xfrm>
          <a:prstGeom prst="rect">
            <a:avLst/>
          </a:prstGeom>
          <a:noFill/>
          <a:ln>
            <a:noFill/>
          </a:ln>
        </p:spPr>
      </p:pic>
      <p:pic>
        <p:nvPicPr>
          <p:cNvPr id="2466" name="Google Shape;2466;p45"/>
          <p:cNvPicPr preferRelativeResize="0"/>
          <p:nvPr/>
        </p:nvPicPr>
        <p:blipFill>
          <a:blip r:embed="rId4">
            <a:alphaModFix/>
          </a:blip>
          <a:stretch>
            <a:fillRect/>
          </a:stretch>
        </p:blipFill>
        <p:spPr>
          <a:xfrm rot="-2608747">
            <a:off x="6371582" y="-600788"/>
            <a:ext cx="476250" cy="476250"/>
          </a:xfrm>
          <a:prstGeom prst="rect">
            <a:avLst/>
          </a:prstGeom>
          <a:noFill/>
          <a:ln>
            <a:noFill/>
          </a:ln>
        </p:spPr>
      </p:pic>
      <p:pic>
        <p:nvPicPr>
          <p:cNvPr id="2467" name="Google Shape;2467;p45"/>
          <p:cNvPicPr preferRelativeResize="0"/>
          <p:nvPr/>
        </p:nvPicPr>
        <p:blipFill>
          <a:blip r:embed="rId4">
            <a:alphaModFix/>
          </a:blip>
          <a:stretch>
            <a:fillRect/>
          </a:stretch>
        </p:blipFill>
        <p:spPr>
          <a:xfrm rot="-2608747">
            <a:off x="6587033" y="-595068"/>
            <a:ext cx="476250" cy="476250"/>
          </a:xfrm>
          <a:prstGeom prst="rect">
            <a:avLst/>
          </a:prstGeom>
          <a:noFill/>
          <a:ln>
            <a:noFill/>
          </a:ln>
        </p:spPr>
      </p:pic>
      <p:pic>
        <p:nvPicPr>
          <p:cNvPr id="2468" name="Google Shape;2468;p45"/>
          <p:cNvPicPr preferRelativeResize="0"/>
          <p:nvPr/>
        </p:nvPicPr>
        <p:blipFill>
          <a:blip r:embed="rId4">
            <a:alphaModFix/>
          </a:blip>
          <a:stretch>
            <a:fillRect/>
          </a:stretch>
        </p:blipFill>
        <p:spPr>
          <a:xfrm rot="-2608747">
            <a:off x="6802483" y="-589348"/>
            <a:ext cx="476250" cy="476250"/>
          </a:xfrm>
          <a:prstGeom prst="rect">
            <a:avLst/>
          </a:prstGeom>
          <a:noFill/>
          <a:ln>
            <a:noFill/>
          </a:ln>
        </p:spPr>
      </p:pic>
      <p:pic>
        <p:nvPicPr>
          <p:cNvPr id="2469" name="Google Shape;2469;p45"/>
          <p:cNvPicPr preferRelativeResize="0"/>
          <p:nvPr/>
        </p:nvPicPr>
        <p:blipFill>
          <a:blip r:embed="rId4">
            <a:alphaModFix/>
          </a:blip>
          <a:stretch>
            <a:fillRect/>
          </a:stretch>
        </p:blipFill>
        <p:spPr>
          <a:xfrm rot="-2608747">
            <a:off x="7017933" y="-583627"/>
            <a:ext cx="476250" cy="476250"/>
          </a:xfrm>
          <a:prstGeom prst="rect">
            <a:avLst/>
          </a:prstGeom>
          <a:noFill/>
          <a:ln>
            <a:noFill/>
          </a:ln>
        </p:spPr>
      </p:pic>
      <p:pic>
        <p:nvPicPr>
          <p:cNvPr id="2470" name="Google Shape;2470;p45"/>
          <p:cNvPicPr preferRelativeResize="0"/>
          <p:nvPr/>
        </p:nvPicPr>
        <p:blipFill>
          <a:blip r:embed="rId4">
            <a:alphaModFix/>
          </a:blip>
          <a:stretch>
            <a:fillRect/>
          </a:stretch>
        </p:blipFill>
        <p:spPr>
          <a:xfrm rot="-2608747">
            <a:off x="7233383" y="-577907"/>
            <a:ext cx="476250" cy="476250"/>
          </a:xfrm>
          <a:prstGeom prst="rect">
            <a:avLst/>
          </a:prstGeom>
          <a:noFill/>
          <a:ln>
            <a:noFill/>
          </a:ln>
        </p:spPr>
      </p:pic>
      <p:pic>
        <p:nvPicPr>
          <p:cNvPr id="2471" name="Google Shape;2471;p45"/>
          <p:cNvPicPr preferRelativeResize="0"/>
          <p:nvPr/>
        </p:nvPicPr>
        <p:blipFill>
          <a:blip r:embed="rId4">
            <a:alphaModFix/>
          </a:blip>
          <a:stretch>
            <a:fillRect/>
          </a:stretch>
        </p:blipFill>
        <p:spPr>
          <a:xfrm rot="-2608747">
            <a:off x="7448834" y="-572187"/>
            <a:ext cx="476250" cy="476250"/>
          </a:xfrm>
          <a:prstGeom prst="rect">
            <a:avLst/>
          </a:prstGeom>
          <a:noFill/>
          <a:ln>
            <a:noFill/>
          </a:ln>
        </p:spPr>
      </p:pic>
      <p:pic>
        <p:nvPicPr>
          <p:cNvPr id="2472" name="Google Shape;2472;p45"/>
          <p:cNvPicPr preferRelativeResize="0"/>
          <p:nvPr/>
        </p:nvPicPr>
        <p:blipFill>
          <a:blip r:embed="rId4">
            <a:alphaModFix/>
          </a:blip>
          <a:stretch>
            <a:fillRect/>
          </a:stretch>
        </p:blipFill>
        <p:spPr>
          <a:xfrm rot="-2608747">
            <a:off x="7664284" y="-566466"/>
            <a:ext cx="476250" cy="476250"/>
          </a:xfrm>
          <a:prstGeom prst="rect">
            <a:avLst/>
          </a:prstGeom>
          <a:noFill/>
          <a:ln>
            <a:noFill/>
          </a:ln>
        </p:spPr>
      </p:pic>
      <p:pic>
        <p:nvPicPr>
          <p:cNvPr id="2473" name="Google Shape;2473;p45"/>
          <p:cNvPicPr preferRelativeResize="0"/>
          <p:nvPr/>
        </p:nvPicPr>
        <p:blipFill>
          <a:blip r:embed="rId4">
            <a:alphaModFix/>
          </a:blip>
          <a:stretch>
            <a:fillRect/>
          </a:stretch>
        </p:blipFill>
        <p:spPr>
          <a:xfrm rot="-2608747">
            <a:off x="7879734" y="-560746"/>
            <a:ext cx="476250" cy="476250"/>
          </a:xfrm>
          <a:prstGeom prst="rect">
            <a:avLst/>
          </a:prstGeom>
          <a:noFill/>
          <a:ln>
            <a:noFill/>
          </a:ln>
        </p:spPr>
      </p:pic>
      <p:pic>
        <p:nvPicPr>
          <p:cNvPr id="2474" name="Google Shape;2474;p45"/>
          <p:cNvPicPr preferRelativeResize="0"/>
          <p:nvPr/>
        </p:nvPicPr>
        <p:blipFill>
          <a:blip r:embed="rId4">
            <a:alphaModFix/>
          </a:blip>
          <a:stretch>
            <a:fillRect/>
          </a:stretch>
        </p:blipFill>
        <p:spPr>
          <a:xfrm rot="-2608747">
            <a:off x="8095184" y="-555026"/>
            <a:ext cx="476250" cy="476250"/>
          </a:xfrm>
          <a:prstGeom prst="rect">
            <a:avLst/>
          </a:prstGeom>
          <a:noFill/>
          <a:ln>
            <a:noFill/>
          </a:ln>
        </p:spPr>
      </p:pic>
      <p:pic>
        <p:nvPicPr>
          <p:cNvPr id="2475" name="Google Shape;2475;p45"/>
          <p:cNvPicPr preferRelativeResize="0"/>
          <p:nvPr/>
        </p:nvPicPr>
        <p:blipFill>
          <a:blip r:embed="rId4">
            <a:alphaModFix/>
          </a:blip>
          <a:stretch>
            <a:fillRect/>
          </a:stretch>
        </p:blipFill>
        <p:spPr>
          <a:xfrm rot="-2608747">
            <a:off x="-665157" y="-490969"/>
            <a:ext cx="476250" cy="476250"/>
          </a:xfrm>
          <a:prstGeom prst="rect">
            <a:avLst/>
          </a:prstGeom>
          <a:noFill/>
          <a:ln>
            <a:noFill/>
          </a:ln>
        </p:spPr>
      </p:pic>
      <p:pic>
        <p:nvPicPr>
          <p:cNvPr id="2476" name="Google Shape;2476;p45"/>
          <p:cNvPicPr preferRelativeResize="0"/>
          <p:nvPr/>
        </p:nvPicPr>
        <p:blipFill>
          <a:blip r:embed="rId4">
            <a:alphaModFix/>
          </a:blip>
          <a:stretch>
            <a:fillRect/>
          </a:stretch>
        </p:blipFill>
        <p:spPr>
          <a:xfrm rot="-2608747">
            <a:off x="-449707" y="-485249"/>
            <a:ext cx="476250" cy="476250"/>
          </a:xfrm>
          <a:prstGeom prst="rect">
            <a:avLst/>
          </a:prstGeom>
          <a:noFill/>
          <a:ln>
            <a:noFill/>
          </a:ln>
        </p:spPr>
      </p:pic>
      <p:pic>
        <p:nvPicPr>
          <p:cNvPr id="2477" name="Google Shape;2477;p45"/>
          <p:cNvPicPr preferRelativeResize="0"/>
          <p:nvPr/>
        </p:nvPicPr>
        <p:blipFill>
          <a:blip r:embed="rId4">
            <a:alphaModFix/>
          </a:blip>
          <a:stretch>
            <a:fillRect/>
          </a:stretch>
        </p:blipFill>
        <p:spPr>
          <a:xfrm rot="-2608747">
            <a:off x="-234257" y="-479528"/>
            <a:ext cx="476250" cy="476250"/>
          </a:xfrm>
          <a:prstGeom prst="rect">
            <a:avLst/>
          </a:prstGeom>
          <a:noFill/>
          <a:ln>
            <a:noFill/>
          </a:ln>
        </p:spPr>
      </p:pic>
      <p:pic>
        <p:nvPicPr>
          <p:cNvPr id="2478" name="Google Shape;2478;p45"/>
          <p:cNvPicPr preferRelativeResize="0"/>
          <p:nvPr/>
        </p:nvPicPr>
        <p:blipFill>
          <a:blip r:embed="rId4">
            <a:alphaModFix/>
          </a:blip>
          <a:stretch>
            <a:fillRect/>
          </a:stretch>
        </p:blipFill>
        <p:spPr>
          <a:xfrm rot="-2608747">
            <a:off x="-18807" y="-473808"/>
            <a:ext cx="476250" cy="476250"/>
          </a:xfrm>
          <a:prstGeom prst="rect">
            <a:avLst/>
          </a:prstGeom>
          <a:noFill/>
          <a:ln>
            <a:noFill/>
          </a:ln>
        </p:spPr>
      </p:pic>
      <p:pic>
        <p:nvPicPr>
          <p:cNvPr id="2479" name="Google Shape;2479;p45"/>
          <p:cNvPicPr preferRelativeResize="0"/>
          <p:nvPr/>
        </p:nvPicPr>
        <p:blipFill>
          <a:blip r:embed="rId4">
            <a:alphaModFix/>
          </a:blip>
          <a:stretch>
            <a:fillRect/>
          </a:stretch>
        </p:blipFill>
        <p:spPr>
          <a:xfrm rot="-2608747">
            <a:off x="196644" y="-468088"/>
            <a:ext cx="476250" cy="476250"/>
          </a:xfrm>
          <a:prstGeom prst="rect">
            <a:avLst/>
          </a:prstGeom>
          <a:noFill/>
          <a:ln>
            <a:noFill/>
          </a:ln>
        </p:spPr>
      </p:pic>
      <p:pic>
        <p:nvPicPr>
          <p:cNvPr id="2480" name="Google Shape;2480;p45"/>
          <p:cNvPicPr preferRelativeResize="0"/>
          <p:nvPr/>
        </p:nvPicPr>
        <p:blipFill>
          <a:blip r:embed="rId4">
            <a:alphaModFix/>
          </a:blip>
          <a:stretch>
            <a:fillRect/>
          </a:stretch>
        </p:blipFill>
        <p:spPr>
          <a:xfrm rot="-2608747">
            <a:off x="412094" y="-462367"/>
            <a:ext cx="476250" cy="476250"/>
          </a:xfrm>
          <a:prstGeom prst="rect">
            <a:avLst/>
          </a:prstGeom>
          <a:noFill/>
          <a:ln>
            <a:noFill/>
          </a:ln>
        </p:spPr>
      </p:pic>
      <p:pic>
        <p:nvPicPr>
          <p:cNvPr id="2481" name="Google Shape;2481;p45"/>
          <p:cNvPicPr preferRelativeResize="0"/>
          <p:nvPr/>
        </p:nvPicPr>
        <p:blipFill>
          <a:blip r:embed="rId4">
            <a:alphaModFix/>
          </a:blip>
          <a:stretch>
            <a:fillRect/>
          </a:stretch>
        </p:blipFill>
        <p:spPr>
          <a:xfrm rot="-2608747">
            <a:off x="627544" y="-456647"/>
            <a:ext cx="476250" cy="476250"/>
          </a:xfrm>
          <a:prstGeom prst="rect">
            <a:avLst/>
          </a:prstGeom>
          <a:noFill/>
          <a:ln>
            <a:noFill/>
          </a:ln>
        </p:spPr>
      </p:pic>
      <p:pic>
        <p:nvPicPr>
          <p:cNvPr id="2482" name="Google Shape;2482;p45"/>
          <p:cNvPicPr preferRelativeResize="0"/>
          <p:nvPr/>
        </p:nvPicPr>
        <p:blipFill>
          <a:blip r:embed="rId4">
            <a:alphaModFix/>
          </a:blip>
          <a:stretch>
            <a:fillRect/>
          </a:stretch>
        </p:blipFill>
        <p:spPr>
          <a:xfrm rot="-2608747">
            <a:off x="842994" y="-450927"/>
            <a:ext cx="476250" cy="476250"/>
          </a:xfrm>
          <a:prstGeom prst="rect">
            <a:avLst/>
          </a:prstGeom>
          <a:noFill/>
          <a:ln>
            <a:noFill/>
          </a:ln>
        </p:spPr>
      </p:pic>
      <p:pic>
        <p:nvPicPr>
          <p:cNvPr id="2483" name="Google Shape;2483;p45"/>
          <p:cNvPicPr preferRelativeResize="0"/>
          <p:nvPr/>
        </p:nvPicPr>
        <p:blipFill>
          <a:blip r:embed="rId4">
            <a:alphaModFix/>
          </a:blip>
          <a:stretch>
            <a:fillRect/>
          </a:stretch>
        </p:blipFill>
        <p:spPr>
          <a:xfrm rot="-2608747">
            <a:off x="1058445" y="-445207"/>
            <a:ext cx="476250" cy="476250"/>
          </a:xfrm>
          <a:prstGeom prst="rect">
            <a:avLst/>
          </a:prstGeom>
          <a:noFill/>
          <a:ln>
            <a:noFill/>
          </a:ln>
        </p:spPr>
      </p:pic>
      <p:pic>
        <p:nvPicPr>
          <p:cNvPr id="2484" name="Google Shape;2484;p45"/>
          <p:cNvPicPr preferRelativeResize="0"/>
          <p:nvPr/>
        </p:nvPicPr>
        <p:blipFill>
          <a:blip r:embed="rId4">
            <a:alphaModFix/>
          </a:blip>
          <a:stretch>
            <a:fillRect/>
          </a:stretch>
        </p:blipFill>
        <p:spPr>
          <a:xfrm rot="-2608747">
            <a:off x="1273895" y="-439486"/>
            <a:ext cx="476250" cy="476250"/>
          </a:xfrm>
          <a:prstGeom prst="rect">
            <a:avLst/>
          </a:prstGeom>
          <a:noFill/>
          <a:ln>
            <a:noFill/>
          </a:ln>
        </p:spPr>
      </p:pic>
      <p:pic>
        <p:nvPicPr>
          <p:cNvPr id="2485" name="Google Shape;2485;p45"/>
          <p:cNvPicPr preferRelativeResize="0"/>
          <p:nvPr/>
        </p:nvPicPr>
        <p:blipFill>
          <a:blip r:embed="rId4">
            <a:alphaModFix/>
          </a:blip>
          <a:stretch>
            <a:fillRect/>
          </a:stretch>
        </p:blipFill>
        <p:spPr>
          <a:xfrm rot="-2608747">
            <a:off x="1489345" y="-433766"/>
            <a:ext cx="476250" cy="476250"/>
          </a:xfrm>
          <a:prstGeom prst="rect">
            <a:avLst/>
          </a:prstGeom>
          <a:noFill/>
          <a:ln>
            <a:noFill/>
          </a:ln>
        </p:spPr>
      </p:pic>
      <p:pic>
        <p:nvPicPr>
          <p:cNvPr id="2486" name="Google Shape;2486;p45"/>
          <p:cNvPicPr preferRelativeResize="0"/>
          <p:nvPr/>
        </p:nvPicPr>
        <p:blipFill>
          <a:blip r:embed="rId4">
            <a:alphaModFix/>
          </a:blip>
          <a:stretch>
            <a:fillRect/>
          </a:stretch>
        </p:blipFill>
        <p:spPr>
          <a:xfrm rot="-2608747">
            <a:off x="1704795" y="-428046"/>
            <a:ext cx="476250" cy="476250"/>
          </a:xfrm>
          <a:prstGeom prst="rect">
            <a:avLst/>
          </a:prstGeom>
          <a:noFill/>
          <a:ln>
            <a:noFill/>
          </a:ln>
        </p:spPr>
      </p:pic>
      <p:pic>
        <p:nvPicPr>
          <p:cNvPr id="2487" name="Google Shape;2487;p45"/>
          <p:cNvPicPr preferRelativeResize="0"/>
          <p:nvPr/>
        </p:nvPicPr>
        <p:blipFill>
          <a:blip r:embed="rId4">
            <a:alphaModFix/>
          </a:blip>
          <a:stretch>
            <a:fillRect/>
          </a:stretch>
        </p:blipFill>
        <p:spPr>
          <a:xfrm rot="-2608747">
            <a:off x="1920245" y="-422325"/>
            <a:ext cx="476250" cy="476250"/>
          </a:xfrm>
          <a:prstGeom prst="rect">
            <a:avLst/>
          </a:prstGeom>
          <a:noFill/>
          <a:ln>
            <a:noFill/>
          </a:ln>
        </p:spPr>
      </p:pic>
      <p:pic>
        <p:nvPicPr>
          <p:cNvPr id="2488" name="Google Shape;2488;p45"/>
          <p:cNvPicPr preferRelativeResize="0"/>
          <p:nvPr/>
        </p:nvPicPr>
        <p:blipFill>
          <a:blip r:embed="rId4">
            <a:alphaModFix/>
          </a:blip>
          <a:stretch>
            <a:fillRect/>
          </a:stretch>
        </p:blipFill>
        <p:spPr>
          <a:xfrm rot="-2608747">
            <a:off x="2135696" y="-416605"/>
            <a:ext cx="476250" cy="476250"/>
          </a:xfrm>
          <a:prstGeom prst="rect">
            <a:avLst/>
          </a:prstGeom>
          <a:noFill/>
          <a:ln>
            <a:noFill/>
          </a:ln>
        </p:spPr>
      </p:pic>
      <p:pic>
        <p:nvPicPr>
          <p:cNvPr id="2489" name="Google Shape;2489;p45"/>
          <p:cNvPicPr preferRelativeResize="0"/>
          <p:nvPr/>
        </p:nvPicPr>
        <p:blipFill>
          <a:blip r:embed="rId4">
            <a:alphaModFix/>
          </a:blip>
          <a:stretch>
            <a:fillRect/>
          </a:stretch>
        </p:blipFill>
        <p:spPr>
          <a:xfrm rot="-2608747">
            <a:off x="2351146" y="-410885"/>
            <a:ext cx="476250" cy="476250"/>
          </a:xfrm>
          <a:prstGeom prst="rect">
            <a:avLst/>
          </a:prstGeom>
          <a:noFill/>
          <a:ln>
            <a:noFill/>
          </a:ln>
        </p:spPr>
      </p:pic>
      <p:pic>
        <p:nvPicPr>
          <p:cNvPr id="2490" name="Google Shape;2490;p45"/>
          <p:cNvPicPr preferRelativeResize="0"/>
          <p:nvPr/>
        </p:nvPicPr>
        <p:blipFill>
          <a:blip r:embed="rId4">
            <a:alphaModFix/>
          </a:blip>
          <a:stretch>
            <a:fillRect/>
          </a:stretch>
        </p:blipFill>
        <p:spPr>
          <a:xfrm rot="-2608747">
            <a:off x="2566596" y="-405165"/>
            <a:ext cx="476250" cy="476250"/>
          </a:xfrm>
          <a:prstGeom prst="rect">
            <a:avLst/>
          </a:prstGeom>
          <a:noFill/>
          <a:ln>
            <a:noFill/>
          </a:ln>
        </p:spPr>
      </p:pic>
      <p:pic>
        <p:nvPicPr>
          <p:cNvPr id="2491" name="Google Shape;2491;p45"/>
          <p:cNvPicPr preferRelativeResize="0"/>
          <p:nvPr/>
        </p:nvPicPr>
        <p:blipFill>
          <a:blip r:embed="rId4">
            <a:alphaModFix/>
          </a:blip>
          <a:stretch>
            <a:fillRect/>
          </a:stretch>
        </p:blipFill>
        <p:spPr>
          <a:xfrm rot="-2608747">
            <a:off x="2782046" y="-399444"/>
            <a:ext cx="476250" cy="476250"/>
          </a:xfrm>
          <a:prstGeom prst="rect">
            <a:avLst/>
          </a:prstGeom>
          <a:noFill/>
          <a:ln>
            <a:noFill/>
          </a:ln>
        </p:spPr>
      </p:pic>
      <p:pic>
        <p:nvPicPr>
          <p:cNvPr id="2492" name="Google Shape;2492;p45"/>
          <p:cNvPicPr preferRelativeResize="0"/>
          <p:nvPr/>
        </p:nvPicPr>
        <p:blipFill>
          <a:blip r:embed="rId4">
            <a:alphaModFix/>
          </a:blip>
          <a:stretch>
            <a:fillRect/>
          </a:stretch>
        </p:blipFill>
        <p:spPr>
          <a:xfrm rot="-2608747">
            <a:off x="2997497" y="-393724"/>
            <a:ext cx="476250" cy="476250"/>
          </a:xfrm>
          <a:prstGeom prst="rect">
            <a:avLst/>
          </a:prstGeom>
          <a:noFill/>
          <a:ln>
            <a:noFill/>
          </a:ln>
        </p:spPr>
      </p:pic>
      <p:pic>
        <p:nvPicPr>
          <p:cNvPr id="2493" name="Google Shape;2493;p45"/>
          <p:cNvPicPr preferRelativeResize="0"/>
          <p:nvPr/>
        </p:nvPicPr>
        <p:blipFill>
          <a:blip r:embed="rId4">
            <a:alphaModFix/>
          </a:blip>
          <a:stretch>
            <a:fillRect/>
          </a:stretch>
        </p:blipFill>
        <p:spPr>
          <a:xfrm rot="-2608747">
            <a:off x="3212947" y="-388004"/>
            <a:ext cx="476250" cy="476250"/>
          </a:xfrm>
          <a:prstGeom prst="rect">
            <a:avLst/>
          </a:prstGeom>
          <a:noFill/>
          <a:ln>
            <a:noFill/>
          </a:ln>
        </p:spPr>
      </p:pic>
      <p:pic>
        <p:nvPicPr>
          <p:cNvPr id="2494" name="Google Shape;2494;p45"/>
          <p:cNvPicPr preferRelativeResize="0"/>
          <p:nvPr/>
        </p:nvPicPr>
        <p:blipFill>
          <a:blip r:embed="rId4">
            <a:alphaModFix/>
          </a:blip>
          <a:stretch>
            <a:fillRect/>
          </a:stretch>
        </p:blipFill>
        <p:spPr>
          <a:xfrm rot="-2608747">
            <a:off x="3428397" y="-382283"/>
            <a:ext cx="476250" cy="476250"/>
          </a:xfrm>
          <a:prstGeom prst="rect">
            <a:avLst/>
          </a:prstGeom>
          <a:noFill/>
          <a:ln>
            <a:noFill/>
          </a:ln>
        </p:spPr>
      </p:pic>
      <p:pic>
        <p:nvPicPr>
          <p:cNvPr id="2495" name="Google Shape;2495;p45"/>
          <p:cNvPicPr preferRelativeResize="0"/>
          <p:nvPr/>
        </p:nvPicPr>
        <p:blipFill>
          <a:blip r:embed="rId4">
            <a:alphaModFix/>
          </a:blip>
          <a:stretch>
            <a:fillRect/>
          </a:stretch>
        </p:blipFill>
        <p:spPr>
          <a:xfrm rot="-2608747">
            <a:off x="3643847" y="-376563"/>
            <a:ext cx="476250" cy="476250"/>
          </a:xfrm>
          <a:prstGeom prst="rect">
            <a:avLst/>
          </a:prstGeom>
          <a:noFill/>
          <a:ln>
            <a:noFill/>
          </a:ln>
        </p:spPr>
      </p:pic>
      <p:pic>
        <p:nvPicPr>
          <p:cNvPr id="2496" name="Google Shape;2496;p45"/>
          <p:cNvPicPr preferRelativeResize="0"/>
          <p:nvPr/>
        </p:nvPicPr>
        <p:blipFill>
          <a:blip r:embed="rId4">
            <a:alphaModFix/>
          </a:blip>
          <a:stretch>
            <a:fillRect/>
          </a:stretch>
        </p:blipFill>
        <p:spPr>
          <a:xfrm rot="-2608747">
            <a:off x="3859297" y="-370843"/>
            <a:ext cx="476250" cy="476250"/>
          </a:xfrm>
          <a:prstGeom prst="rect">
            <a:avLst/>
          </a:prstGeom>
          <a:noFill/>
          <a:ln>
            <a:noFill/>
          </a:ln>
        </p:spPr>
      </p:pic>
      <p:pic>
        <p:nvPicPr>
          <p:cNvPr id="2497" name="Google Shape;2497;p45"/>
          <p:cNvPicPr preferRelativeResize="0"/>
          <p:nvPr/>
        </p:nvPicPr>
        <p:blipFill>
          <a:blip r:embed="rId4">
            <a:alphaModFix/>
          </a:blip>
          <a:stretch>
            <a:fillRect/>
          </a:stretch>
        </p:blipFill>
        <p:spPr>
          <a:xfrm rot="-2608747">
            <a:off x="4074748" y="-365123"/>
            <a:ext cx="476250" cy="476250"/>
          </a:xfrm>
          <a:prstGeom prst="rect">
            <a:avLst/>
          </a:prstGeom>
          <a:noFill/>
          <a:ln>
            <a:noFill/>
          </a:ln>
        </p:spPr>
      </p:pic>
      <p:pic>
        <p:nvPicPr>
          <p:cNvPr id="2498" name="Google Shape;2498;p45"/>
          <p:cNvPicPr preferRelativeResize="0"/>
          <p:nvPr/>
        </p:nvPicPr>
        <p:blipFill>
          <a:blip r:embed="rId4">
            <a:alphaModFix/>
          </a:blip>
          <a:stretch>
            <a:fillRect/>
          </a:stretch>
        </p:blipFill>
        <p:spPr>
          <a:xfrm rot="-2608747">
            <a:off x="4290198" y="-359402"/>
            <a:ext cx="476250" cy="476250"/>
          </a:xfrm>
          <a:prstGeom prst="rect">
            <a:avLst/>
          </a:prstGeom>
          <a:noFill/>
          <a:ln>
            <a:noFill/>
          </a:ln>
        </p:spPr>
      </p:pic>
      <p:pic>
        <p:nvPicPr>
          <p:cNvPr id="2499" name="Google Shape;2499;p45"/>
          <p:cNvPicPr preferRelativeResize="0"/>
          <p:nvPr/>
        </p:nvPicPr>
        <p:blipFill>
          <a:blip r:embed="rId4">
            <a:alphaModFix/>
          </a:blip>
          <a:stretch>
            <a:fillRect/>
          </a:stretch>
        </p:blipFill>
        <p:spPr>
          <a:xfrm rot="-2608747">
            <a:off x="4505648" y="-353682"/>
            <a:ext cx="476250" cy="476250"/>
          </a:xfrm>
          <a:prstGeom prst="rect">
            <a:avLst/>
          </a:prstGeom>
          <a:noFill/>
          <a:ln>
            <a:noFill/>
          </a:ln>
        </p:spPr>
      </p:pic>
      <p:pic>
        <p:nvPicPr>
          <p:cNvPr id="2500" name="Google Shape;2500;p45"/>
          <p:cNvPicPr preferRelativeResize="0"/>
          <p:nvPr/>
        </p:nvPicPr>
        <p:blipFill>
          <a:blip r:embed="rId4">
            <a:alphaModFix/>
          </a:blip>
          <a:stretch>
            <a:fillRect/>
          </a:stretch>
        </p:blipFill>
        <p:spPr>
          <a:xfrm rot="-2608747">
            <a:off x="4721098" y="-347962"/>
            <a:ext cx="476250" cy="476250"/>
          </a:xfrm>
          <a:prstGeom prst="rect">
            <a:avLst/>
          </a:prstGeom>
          <a:noFill/>
          <a:ln>
            <a:noFill/>
          </a:ln>
        </p:spPr>
      </p:pic>
      <p:pic>
        <p:nvPicPr>
          <p:cNvPr id="2501" name="Google Shape;2501;p45"/>
          <p:cNvPicPr preferRelativeResize="0"/>
          <p:nvPr/>
        </p:nvPicPr>
        <p:blipFill>
          <a:blip r:embed="rId4">
            <a:alphaModFix/>
          </a:blip>
          <a:stretch>
            <a:fillRect/>
          </a:stretch>
        </p:blipFill>
        <p:spPr>
          <a:xfrm rot="-2608747">
            <a:off x="4936549" y="-342241"/>
            <a:ext cx="476250" cy="476250"/>
          </a:xfrm>
          <a:prstGeom prst="rect">
            <a:avLst/>
          </a:prstGeom>
          <a:noFill/>
          <a:ln>
            <a:noFill/>
          </a:ln>
        </p:spPr>
      </p:pic>
      <p:pic>
        <p:nvPicPr>
          <p:cNvPr id="2502" name="Google Shape;2502;p45"/>
          <p:cNvPicPr preferRelativeResize="0"/>
          <p:nvPr/>
        </p:nvPicPr>
        <p:blipFill>
          <a:blip r:embed="rId4">
            <a:alphaModFix/>
          </a:blip>
          <a:stretch>
            <a:fillRect/>
          </a:stretch>
        </p:blipFill>
        <p:spPr>
          <a:xfrm rot="-2608747">
            <a:off x="5151999" y="-336521"/>
            <a:ext cx="476250" cy="476250"/>
          </a:xfrm>
          <a:prstGeom prst="rect">
            <a:avLst/>
          </a:prstGeom>
          <a:noFill/>
          <a:ln>
            <a:noFill/>
          </a:ln>
        </p:spPr>
      </p:pic>
      <p:pic>
        <p:nvPicPr>
          <p:cNvPr id="2503" name="Google Shape;2503;p45"/>
          <p:cNvPicPr preferRelativeResize="0"/>
          <p:nvPr/>
        </p:nvPicPr>
        <p:blipFill>
          <a:blip r:embed="rId4">
            <a:alphaModFix/>
          </a:blip>
          <a:stretch>
            <a:fillRect/>
          </a:stretch>
        </p:blipFill>
        <p:spPr>
          <a:xfrm rot="-2608747">
            <a:off x="5367449" y="-330801"/>
            <a:ext cx="476250" cy="476250"/>
          </a:xfrm>
          <a:prstGeom prst="rect">
            <a:avLst/>
          </a:prstGeom>
          <a:noFill/>
          <a:ln>
            <a:noFill/>
          </a:ln>
        </p:spPr>
      </p:pic>
      <p:pic>
        <p:nvPicPr>
          <p:cNvPr id="2504" name="Google Shape;2504;p45"/>
          <p:cNvPicPr preferRelativeResize="0"/>
          <p:nvPr/>
        </p:nvPicPr>
        <p:blipFill>
          <a:blip r:embed="rId4">
            <a:alphaModFix/>
          </a:blip>
          <a:stretch>
            <a:fillRect/>
          </a:stretch>
        </p:blipFill>
        <p:spPr>
          <a:xfrm rot="-2608747">
            <a:off x="5582899" y="-325081"/>
            <a:ext cx="476250" cy="476250"/>
          </a:xfrm>
          <a:prstGeom prst="rect">
            <a:avLst/>
          </a:prstGeom>
          <a:noFill/>
          <a:ln>
            <a:noFill/>
          </a:ln>
        </p:spPr>
      </p:pic>
      <p:pic>
        <p:nvPicPr>
          <p:cNvPr id="2505" name="Google Shape;2505;p45"/>
          <p:cNvPicPr preferRelativeResize="0"/>
          <p:nvPr/>
        </p:nvPicPr>
        <p:blipFill>
          <a:blip r:embed="rId4">
            <a:alphaModFix/>
          </a:blip>
          <a:stretch>
            <a:fillRect/>
          </a:stretch>
        </p:blipFill>
        <p:spPr>
          <a:xfrm rot="-2608747">
            <a:off x="5798349" y="-319360"/>
            <a:ext cx="476250" cy="476250"/>
          </a:xfrm>
          <a:prstGeom prst="rect">
            <a:avLst/>
          </a:prstGeom>
          <a:noFill/>
          <a:ln>
            <a:noFill/>
          </a:ln>
        </p:spPr>
      </p:pic>
      <p:pic>
        <p:nvPicPr>
          <p:cNvPr id="2506" name="Google Shape;2506;p45"/>
          <p:cNvPicPr preferRelativeResize="0"/>
          <p:nvPr/>
        </p:nvPicPr>
        <p:blipFill>
          <a:blip r:embed="rId4">
            <a:alphaModFix/>
          </a:blip>
          <a:stretch>
            <a:fillRect/>
          </a:stretch>
        </p:blipFill>
        <p:spPr>
          <a:xfrm rot="-2608747">
            <a:off x="-529074" y="-1621787"/>
            <a:ext cx="476250" cy="476250"/>
          </a:xfrm>
          <a:prstGeom prst="rect">
            <a:avLst/>
          </a:prstGeom>
          <a:noFill/>
          <a:ln>
            <a:noFill/>
          </a:ln>
        </p:spPr>
      </p:pic>
      <p:pic>
        <p:nvPicPr>
          <p:cNvPr id="2507" name="Google Shape;2507;p45"/>
          <p:cNvPicPr preferRelativeResize="0"/>
          <p:nvPr/>
        </p:nvPicPr>
        <p:blipFill>
          <a:blip r:embed="rId4">
            <a:alphaModFix/>
          </a:blip>
          <a:stretch>
            <a:fillRect/>
          </a:stretch>
        </p:blipFill>
        <p:spPr>
          <a:xfrm rot="-2608747">
            <a:off x="-313624" y="-1616066"/>
            <a:ext cx="476250" cy="476250"/>
          </a:xfrm>
          <a:prstGeom prst="rect">
            <a:avLst/>
          </a:prstGeom>
          <a:noFill/>
          <a:ln>
            <a:noFill/>
          </a:ln>
        </p:spPr>
      </p:pic>
      <p:pic>
        <p:nvPicPr>
          <p:cNvPr id="2508" name="Google Shape;2508;p45"/>
          <p:cNvPicPr preferRelativeResize="0"/>
          <p:nvPr/>
        </p:nvPicPr>
        <p:blipFill>
          <a:blip r:embed="rId4">
            <a:alphaModFix/>
          </a:blip>
          <a:stretch>
            <a:fillRect/>
          </a:stretch>
        </p:blipFill>
        <p:spPr>
          <a:xfrm rot="-2608747">
            <a:off x="-98174" y="-1610346"/>
            <a:ext cx="476250" cy="476250"/>
          </a:xfrm>
          <a:prstGeom prst="rect">
            <a:avLst/>
          </a:prstGeom>
          <a:noFill/>
          <a:ln>
            <a:noFill/>
          </a:ln>
        </p:spPr>
      </p:pic>
      <p:pic>
        <p:nvPicPr>
          <p:cNvPr id="2509" name="Google Shape;2509;p45"/>
          <p:cNvPicPr preferRelativeResize="0"/>
          <p:nvPr/>
        </p:nvPicPr>
        <p:blipFill>
          <a:blip r:embed="rId4">
            <a:alphaModFix/>
          </a:blip>
          <a:stretch>
            <a:fillRect/>
          </a:stretch>
        </p:blipFill>
        <p:spPr>
          <a:xfrm rot="-2608747">
            <a:off x="117276" y="-1604626"/>
            <a:ext cx="476250" cy="476250"/>
          </a:xfrm>
          <a:prstGeom prst="rect">
            <a:avLst/>
          </a:prstGeom>
          <a:noFill/>
          <a:ln>
            <a:noFill/>
          </a:ln>
        </p:spPr>
      </p:pic>
      <p:pic>
        <p:nvPicPr>
          <p:cNvPr id="2510" name="Google Shape;2510;p45"/>
          <p:cNvPicPr preferRelativeResize="0"/>
          <p:nvPr/>
        </p:nvPicPr>
        <p:blipFill>
          <a:blip r:embed="rId4">
            <a:alphaModFix/>
          </a:blip>
          <a:stretch>
            <a:fillRect/>
          </a:stretch>
        </p:blipFill>
        <p:spPr>
          <a:xfrm rot="-2608747">
            <a:off x="332726" y="-1598906"/>
            <a:ext cx="476250" cy="476250"/>
          </a:xfrm>
          <a:prstGeom prst="rect">
            <a:avLst/>
          </a:prstGeom>
          <a:noFill/>
          <a:ln>
            <a:noFill/>
          </a:ln>
        </p:spPr>
      </p:pic>
      <p:pic>
        <p:nvPicPr>
          <p:cNvPr id="2511" name="Google Shape;2511;p45"/>
          <p:cNvPicPr preferRelativeResize="0"/>
          <p:nvPr/>
        </p:nvPicPr>
        <p:blipFill>
          <a:blip r:embed="rId4">
            <a:alphaModFix/>
          </a:blip>
          <a:stretch>
            <a:fillRect/>
          </a:stretch>
        </p:blipFill>
        <p:spPr>
          <a:xfrm rot="-2608747">
            <a:off x="548177" y="-1593185"/>
            <a:ext cx="476250" cy="476250"/>
          </a:xfrm>
          <a:prstGeom prst="rect">
            <a:avLst/>
          </a:prstGeom>
          <a:noFill/>
          <a:ln>
            <a:noFill/>
          </a:ln>
        </p:spPr>
      </p:pic>
      <p:pic>
        <p:nvPicPr>
          <p:cNvPr id="2512" name="Google Shape;2512;p45"/>
          <p:cNvPicPr preferRelativeResize="0"/>
          <p:nvPr/>
        </p:nvPicPr>
        <p:blipFill>
          <a:blip r:embed="rId4">
            <a:alphaModFix/>
          </a:blip>
          <a:stretch>
            <a:fillRect/>
          </a:stretch>
        </p:blipFill>
        <p:spPr>
          <a:xfrm rot="-2608747">
            <a:off x="763627" y="-1587465"/>
            <a:ext cx="476250" cy="476250"/>
          </a:xfrm>
          <a:prstGeom prst="rect">
            <a:avLst/>
          </a:prstGeom>
          <a:noFill/>
          <a:ln>
            <a:noFill/>
          </a:ln>
        </p:spPr>
      </p:pic>
      <p:pic>
        <p:nvPicPr>
          <p:cNvPr id="2513" name="Google Shape;2513;p45"/>
          <p:cNvPicPr preferRelativeResize="0"/>
          <p:nvPr/>
        </p:nvPicPr>
        <p:blipFill>
          <a:blip r:embed="rId4">
            <a:alphaModFix/>
          </a:blip>
          <a:stretch>
            <a:fillRect/>
          </a:stretch>
        </p:blipFill>
        <p:spPr>
          <a:xfrm rot="-2608747">
            <a:off x="979077" y="-1581745"/>
            <a:ext cx="476250" cy="476250"/>
          </a:xfrm>
          <a:prstGeom prst="rect">
            <a:avLst/>
          </a:prstGeom>
          <a:noFill/>
          <a:ln>
            <a:noFill/>
          </a:ln>
        </p:spPr>
      </p:pic>
      <p:pic>
        <p:nvPicPr>
          <p:cNvPr id="2514" name="Google Shape;2514;p45"/>
          <p:cNvPicPr preferRelativeResize="0"/>
          <p:nvPr/>
        </p:nvPicPr>
        <p:blipFill>
          <a:blip r:embed="rId4">
            <a:alphaModFix/>
          </a:blip>
          <a:stretch>
            <a:fillRect/>
          </a:stretch>
        </p:blipFill>
        <p:spPr>
          <a:xfrm rot="-2608747">
            <a:off x="1194527" y="-1576024"/>
            <a:ext cx="476250" cy="476250"/>
          </a:xfrm>
          <a:prstGeom prst="rect">
            <a:avLst/>
          </a:prstGeom>
          <a:noFill/>
          <a:ln>
            <a:noFill/>
          </a:ln>
        </p:spPr>
      </p:pic>
      <p:pic>
        <p:nvPicPr>
          <p:cNvPr id="2515" name="Google Shape;2515;p45"/>
          <p:cNvPicPr preferRelativeResize="0"/>
          <p:nvPr/>
        </p:nvPicPr>
        <p:blipFill>
          <a:blip r:embed="rId4">
            <a:alphaModFix/>
          </a:blip>
          <a:stretch>
            <a:fillRect/>
          </a:stretch>
        </p:blipFill>
        <p:spPr>
          <a:xfrm rot="-2608747">
            <a:off x="1409978" y="-1570304"/>
            <a:ext cx="476250" cy="476250"/>
          </a:xfrm>
          <a:prstGeom prst="rect">
            <a:avLst/>
          </a:prstGeom>
          <a:noFill/>
          <a:ln>
            <a:noFill/>
          </a:ln>
        </p:spPr>
      </p:pic>
      <p:pic>
        <p:nvPicPr>
          <p:cNvPr id="2516" name="Google Shape;2516;p45"/>
          <p:cNvPicPr preferRelativeResize="0"/>
          <p:nvPr/>
        </p:nvPicPr>
        <p:blipFill>
          <a:blip r:embed="rId4">
            <a:alphaModFix/>
          </a:blip>
          <a:stretch>
            <a:fillRect/>
          </a:stretch>
        </p:blipFill>
        <p:spPr>
          <a:xfrm rot="-2608747">
            <a:off x="1625428" y="-1564584"/>
            <a:ext cx="476250" cy="476250"/>
          </a:xfrm>
          <a:prstGeom prst="rect">
            <a:avLst/>
          </a:prstGeom>
          <a:noFill/>
          <a:ln>
            <a:noFill/>
          </a:ln>
        </p:spPr>
      </p:pic>
      <p:pic>
        <p:nvPicPr>
          <p:cNvPr id="2517" name="Google Shape;2517;p45"/>
          <p:cNvPicPr preferRelativeResize="0"/>
          <p:nvPr/>
        </p:nvPicPr>
        <p:blipFill>
          <a:blip r:embed="rId4">
            <a:alphaModFix/>
          </a:blip>
          <a:stretch>
            <a:fillRect/>
          </a:stretch>
        </p:blipFill>
        <p:spPr>
          <a:xfrm rot="-2608747">
            <a:off x="1840878" y="-1558864"/>
            <a:ext cx="476250" cy="476250"/>
          </a:xfrm>
          <a:prstGeom prst="rect">
            <a:avLst/>
          </a:prstGeom>
          <a:noFill/>
          <a:ln>
            <a:noFill/>
          </a:ln>
        </p:spPr>
      </p:pic>
      <p:pic>
        <p:nvPicPr>
          <p:cNvPr id="2518" name="Google Shape;2518;p45"/>
          <p:cNvPicPr preferRelativeResize="0"/>
          <p:nvPr/>
        </p:nvPicPr>
        <p:blipFill>
          <a:blip r:embed="rId4">
            <a:alphaModFix/>
          </a:blip>
          <a:stretch>
            <a:fillRect/>
          </a:stretch>
        </p:blipFill>
        <p:spPr>
          <a:xfrm rot="-2608747">
            <a:off x="2056328" y="-1553143"/>
            <a:ext cx="476250" cy="476250"/>
          </a:xfrm>
          <a:prstGeom prst="rect">
            <a:avLst/>
          </a:prstGeom>
          <a:noFill/>
          <a:ln>
            <a:noFill/>
          </a:ln>
        </p:spPr>
      </p:pic>
      <p:pic>
        <p:nvPicPr>
          <p:cNvPr id="2519" name="Google Shape;2519;p45"/>
          <p:cNvPicPr preferRelativeResize="0"/>
          <p:nvPr/>
        </p:nvPicPr>
        <p:blipFill>
          <a:blip r:embed="rId4">
            <a:alphaModFix/>
          </a:blip>
          <a:stretch>
            <a:fillRect/>
          </a:stretch>
        </p:blipFill>
        <p:spPr>
          <a:xfrm rot="-2608747">
            <a:off x="2271778" y="-1547423"/>
            <a:ext cx="476250" cy="476250"/>
          </a:xfrm>
          <a:prstGeom prst="rect">
            <a:avLst/>
          </a:prstGeom>
          <a:noFill/>
          <a:ln>
            <a:noFill/>
          </a:ln>
        </p:spPr>
      </p:pic>
      <p:pic>
        <p:nvPicPr>
          <p:cNvPr id="2520" name="Google Shape;2520;p45"/>
          <p:cNvPicPr preferRelativeResize="0"/>
          <p:nvPr/>
        </p:nvPicPr>
        <p:blipFill>
          <a:blip r:embed="rId4">
            <a:alphaModFix/>
          </a:blip>
          <a:stretch>
            <a:fillRect/>
          </a:stretch>
        </p:blipFill>
        <p:spPr>
          <a:xfrm rot="-2608747">
            <a:off x="2487229" y="-1541703"/>
            <a:ext cx="476250" cy="476250"/>
          </a:xfrm>
          <a:prstGeom prst="rect">
            <a:avLst/>
          </a:prstGeom>
          <a:noFill/>
          <a:ln>
            <a:noFill/>
          </a:ln>
        </p:spPr>
      </p:pic>
      <p:pic>
        <p:nvPicPr>
          <p:cNvPr id="2521" name="Google Shape;2521;p45"/>
          <p:cNvPicPr preferRelativeResize="0"/>
          <p:nvPr/>
        </p:nvPicPr>
        <p:blipFill>
          <a:blip r:embed="rId4">
            <a:alphaModFix/>
          </a:blip>
          <a:stretch>
            <a:fillRect/>
          </a:stretch>
        </p:blipFill>
        <p:spPr>
          <a:xfrm rot="-2608747">
            <a:off x="2702679" y="-1535982"/>
            <a:ext cx="476250" cy="476250"/>
          </a:xfrm>
          <a:prstGeom prst="rect">
            <a:avLst/>
          </a:prstGeom>
          <a:noFill/>
          <a:ln>
            <a:noFill/>
          </a:ln>
        </p:spPr>
      </p:pic>
      <p:pic>
        <p:nvPicPr>
          <p:cNvPr id="2522" name="Google Shape;2522;p45"/>
          <p:cNvPicPr preferRelativeResize="0"/>
          <p:nvPr/>
        </p:nvPicPr>
        <p:blipFill>
          <a:blip r:embed="rId4">
            <a:alphaModFix/>
          </a:blip>
          <a:stretch>
            <a:fillRect/>
          </a:stretch>
        </p:blipFill>
        <p:spPr>
          <a:xfrm rot="-2608747">
            <a:off x="2918129" y="-1530262"/>
            <a:ext cx="476250" cy="476250"/>
          </a:xfrm>
          <a:prstGeom prst="rect">
            <a:avLst/>
          </a:prstGeom>
          <a:noFill/>
          <a:ln>
            <a:noFill/>
          </a:ln>
        </p:spPr>
      </p:pic>
      <p:pic>
        <p:nvPicPr>
          <p:cNvPr id="2523" name="Google Shape;2523;p45"/>
          <p:cNvPicPr preferRelativeResize="0"/>
          <p:nvPr/>
        </p:nvPicPr>
        <p:blipFill>
          <a:blip r:embed="rId4">
            <a:alphaModFix/>
          </a:blip>
          <a:stretch>
            <a:fillRect/>
          </a:stretch>
        </p:blipFill>
        <p:spPr>
          <a:xfrm rot="-2608747">
            <a:off x="3133579" y="-1524542"/>
            <a:ext cx="476250" cy="476250"/>
          </a:xfrm>
          <a:prstGeom prst="rect">
            <a:avLst/>
          </a:prstGeom>
          <a:noFill/>
          <a:ln>
            <a:noFill/>
          </a:ln>
        </p:spPr>
      </p:pic>
      <p:pic>
        <p:nvPicPr>
          <p:cNvPr id="2524" name="Google Shape;2524;p45"/>
          <p:cNvPicPr preferRelativeResize="0"/>
          <p:nvPr/>
        </p:nvPicPr>
        <p:blipFill>
          <a:blip r:embed="rId4">
            <a:alphaModFix/>
          </a:blip>
          <a:stretch>
            <a:fillRect/>
          </a:stretch>
        </p:blipFill>
        <p:spPr>
          <a:xfrm rot="-2608747">
            <a:off x="3349030" y="-1518822"/>
            <a:ext cx="476250" cy="476250"/>
          </a:xfrm>
          <a:prstGeom prst="rect">
            <a:avLst/>
          </a:prstGeom>
          <a:noFill/>
          <a:ln>
            <a:noFill/>
          </a:ln>
        </p:spPr>
      </p:pic>
      <p:pic>
        <p:nvPicPr>
          <p:cNvPr id="2525" name="Google Shape;2525;p45"/>
          <p:cNvPicPr preferRelativeResize="0"/>
          <p:nvPr/>
        </p:nvPicPr>
        <p:blipFill>
          <a:blip r:embed="rId4">
            <a:alphaModFix/>
          </a:blip>
          <a:stretch>
            <a:fillRect/>
          </a:stretch>
        </p:blipFill>
        <p:spPr>
          <a:xfrm rot="-2608747">
            <a:off x="3564480" y="-1513101"/>
            <a:ext cx="476250" cy="476250"/>
          </a:xfrm>
          <a:prstGeom prst="rect">
            <a:avLst/>
          </a:prstGeom>
          <a:noFill/>
          <a:ln>
            <a:noFill/>
          </a:ln>
        </p:spPr>
      </p:pic>
      <p:pic>
        <p:nvPicPr>
          <p:cNvPr id="2526" name="Google Shape;2526;p45"/>
          <p:cNvPicPr preferRelativeResize="0"/>
          <p:nvPr/>
        </p:nvPicPr>
        <p:blipFill>
          <a:blip r:embed="rId4">
            <a:alphaModFix/>
          </a:blip>
          <a:stretch>
            <a:fillRect/>
          </a:stretch>
        </p:blipFill>
        <p:spPr>
          <a:xfrm rot="-2608747">
            <a:off x="3779930" y="-1507381"/>
            <a:ext cx="476250" cy="476250"/>
          </a:xfrm>
          <a:prstGeom prst="rect">
            <a:avLst/>
          </a:prstGeom>
          <a:noFill/>
          <a:ln>
            <a:noFill/>
          </a:ln>
        </p:spPr>
      </p:pic>
      <p:pic>
        <p:nvPicPr>
          <p:cNvPr id="2527" name="Google Shape;2527;p45"/>
          <p:cNvPicPr preferRelativeResize="0"/>
          <p:nvPr/>
        </p:nvPicPr>
        <p:blipFill>
          <a:blip r:embed="rId4">
            <a:alphaModFix/>
          </a:blip>
          <a:stretch>
            <a:fillRect/>
          </a:stretch>
        </p:blipFill>
        <p:spPr>
          <a:xfrm rot="-2608747">
            <a:off x="3995380" y="-1501661"/>
            <a:ext cx="476250" cy="476250"/>
          </a:xfrm>
          <a:prstGeom prst="rect">
            <a:avLst/>
          </a:prstGeom>
          <a:noFill/>
          <a:ln>
            <a:noFill/>
          </a:ln>
        </p:spPr>
      </p:pic>
      <p:pic>
        <p:nvPicPr>
          <p:cNvPr id="2528" name="Google Shape;2528;p45"/>
          <p:cNvPicPr preferRelativeResize="0"/>
          <p:nvPr/>
        </p:nvPicPr>
        <p:blipFill>
          <a:blip r:embed="rId4">
            <a:alphaModFix/>
          </a:blip>
          <a:stretch>
            <a:fillRect/>
          </a:stretch>
        </p:blipFill>
        <p:spPr>
          <a:xfrm rot="-2608747">
            <a:off x="4210830" y="-1495940"/>
            <a:ext cx="476250" cy="476250"/>
          </a:xfrm>
          <a:prstGeom prst="rect">
            <a:avLst/>
          </a:prstGeom>
          <a:noFill/>
          <a:ln>
            <a:noFill/>
          </a:ln>
        </p:spPr>
      </p:pic>
      <p:pic>
        <p:nvPicPr>
          <p:cNvPr id="2529" name="Google Shape;2529;p45"/>
          <p:cNvPicPr preferRelativeResize="0"/>
          <p:nvPr/>
        </p:nvPicPr>
        <p:blipFill>
          <a:blip r:embed="rId4">
            <a:alphaModFix/>
          </a:blip>
          <a:stretch>
            <a:fillRect/>
          </a:stretch>
        </p:blipFill>
        <p:spPr>
          <a:xfrm rot="-2608747">
            <a:off x="4426281" y="-1490220"/>
            <a:ext cx="476250" cy="476250"/>
          </a:xfrm>
          <a:prstGeom prst="rect">
            <a:avLst/>
          </a:prstGeom>
          <a:noFill/>
          <a:ln>
            <a:noFill/>
          </a:ln>
        </p:spPr>
      </p:pic>
      <p:pic>
        <p:nvPicPr>
          <p:cNvPr id="2530" name="Google Shape;2530;p45"/>
          <p:cNvPicPr preferRelativeResize="0"/>
          <p:nvPr/>
        </p:nvPicPr>
        <p:blipFill>
          <a:blip r:embed="rId4">
            <a:alphaModFix/>
          </a:blip>
          <a:stretch>
            <a:fillRect/>
          </a:stretch>
        </p:blipFill>
        <p:spPr>
          <a:xfrm rot="-2608747">
            <a:off x="4641731" y="-1484500"/>
            <a:ext cx="476250" cy="476250"/>
          </a:xfrm>
          <a:prstGeom prst="rect">
            <a:avLst/>
          </a:prstGeom>
          <a:noFill/>
          <a:ln>
            <a:noFill/>
          </a:ln>
        </p:spPr>
      </p:pic>
      <p:pic>
        <p:nvPicPr>
          <p:cNvPr id="2531" name="Google Shape;2531;p45"/>
          <p:cNvPicPr preferRelativeResize="0"/>
          <p:nvPr/>
        </p:nvPicPr>
        <p:blipFill>
          <a:blip r:embed="rId4">
            <a:alphaModFix/>
          </a:blip>
          <a:stretch>
            <a:fillRect/>
          </a:stretch>
        </p:blipFill>
        <p:spPr>
          <a:xfrm rot="-2608747">
            <a:off x="4857181" y="-1478780"/>
            <a:ext cx="476250" cy="476250"/>
          </a:xfrm>
          <a:prstGeom prst="rect">
            <a:avLst/>
          </a:prstGeom>
          <a:noFill/>
          <a:ln>
            <a:noFill/>
          </a:ln>
        </p:spPr>
      </p:pic>
      <p:pic>
        <p:nvPicPr>
          <p:cNvPr id="2532" name="Google Shape;2532;p45"/>
          <p:cNvPicPr preferRelativeResize="0"/>
          <p:nvPr/>
        </p:nvPicPr>
        <p:blipFill>
          <a:blip r:embed="rId4">
            <a:alphaModFix/>
          </a:blip>
          <a:stretch>
            <a:fillRect/>
          </a:stretch>
        </p:blipFill>
        <p:spPr>
          <a:xfrm rot="-2608747">
            <a:off x="5072631" y="-1473059"/>
            <a:ext cx="476250" cy="476250"/>
          </a:xfrm>
          <a:prstGeom prst="rect">
            <a:avLst/>
          </a:prstGeom>
          <a:noFill/>
          <a:ln>
            <a:noFill/>
          </a:ln>
        </p:spPr>
      </p:pic>
      <p:pic>
        <p:nvPicPr>
          <p:cNvPr id="2533" name="Google Shape;2533;p45"/>
          <p:cNvPicPr preferRelativeResize="0"/>
          <p:nvPr/>
        </p:nvPicPr>
        <p:blipFill>
          <a:blip r:embed="rId4">
            <a:alphaModFix/>
          </a:blip>
          <a:stretch>
            <a:fillRect/>
          </a:stretch>
        </p:blipFill>
        <p:spPr>
          <a:xfrm rot="-2608747">
            <a:off x="5288082" y="-1467339"/>
            <a:ext cx="476250" cy="476250"/>
          </a:xfrm>
          <a:prstGeom prst="rect">
            <a:avLst/>
          </a:prstGeom>
          <a:noFill/>
          <a:ln>
            <a:noFill/>
          </a:ln>
        </p:spPr>
      </p:pic>
      <p:pic>
        <p:nvPicPr>
          <p:cNvPr id="2534" name="Google Shape;2534;p45"/>
          <p:cNvPicPr preferRelativeResize="0"/>
          <p:nvPr/>
        </p:nvPicPr>
        <p:blipFill>
          <a:blip r:embed="rId4">
            <a:alphaModFix/>
          </a:blip>
          <a:stretch>
            <a:fillRect/>
          </a:stretch>
        </p:blipFill>
        <p:spPr>
          <a:xfrm rot="-2608747">
            <a:off x="5503532" y="-1461619"/>
            <a:ext cx="476250" cy="476250"/>
          </a:xfrm>
          <a:prstGeom prst="rect">
            <a:avLst/>
          </a:prstGeom>
          <a:noFill/>
          <a:ln>
            <a:noFill/>
          </a:ln>
        </p:spPr>
      </p:pic>
      <p:pic>
        <p:nvPicPr>
          <p:cNvPr id="2535" name="Google Shape;2535;p45"/>
          <p:cNvPicPr preferRelativeResize="0"/>
          <p:nvPr/>
        </p:nvPicPr>
        <p:blipFill>
          <a:blip r:embed="rId4">
            <a:alphaModFix/>
          </a:blip>
          <a:stretch>
            <a:fillRect/>
          </a:stretch>
        </p:blipFill>
        <p:spPr>
          <a:xfrm rot="-2608747">
            <a:off x="5718982" y="-1455898"/>
            <a:ext cx="476250" cy="476250"/>
          </a:xfrm>
          <a:prstGeom prst="rect">
            <a:avLst/>
          </a:prstGeom>
          <a:noFill/>
          <a:ln>
            <a:noFill/>
          </a:ln>
        </p:spPr>
      </p:pic>
      <p:pic>
        <p:nvPicPr>
          <p:cNvPr id="2536" name="Google Shape;2536;p45"/>
          <p:cNvPicPr preferRelativeResize="0"/>
          <p:nvPr/>
        </p:nvPicPr>
        <p:blipFill>
          <a:blip r:embed="rId4">
            <a:alphaModFix/>
          </a:blip>
          <a:stretch>
            <a:fillRect/>
          </a:stretch>
        </p:blipFill>
        <p:spPr>
          <a:xfrm rot="-2608747">
            <a:off x="5934432" y="-1450178"/>
            <a:ext cx="476250" cy="476250"/>
          </a:xfrm>
          <a:prstGeom prst="rect">
            <a:avLst/>
          </a:prstGeom>
          <a:noFill/>
          <a:ln>
            <a:noFill/>
          </a:ln>
        </p:spPr>
      </p:pic>
      <p:pic>
        <p:nvPicPr>
          <p:cNvPr id="2537" name="Google Shape;2537;p45"/>
          <p:cNvPicPr preferRelativeResize="0"/>
          <p:nvPr/>
        </p:nvPicPr>
        <p:blipFill>
          <a:blip r:embed="rId4">
            <a:alphaModFix/>
          </a:blip>
          <a:stretch>
            <a:fillRect/>
          </a:stretch>
        </p:blipFill>
        <p:spPr>
          <a:xfrm rot="-2608747">
            <a:off x="6149882" y="-1444458"/>
            <a:ext cx="476250" cy="476250"/>
          </a:xfrm>
          <a:prstGeom prst="rect">
            <a:avLst/>
          </a:prstGeom>
          <a:noFill/>
          <a:ln>
            <a:noFill/>
          </a:ln>
        </p:spPr>
      </p:pic>
      <p:pic>
        <p:nvPicPr>
          <p:cNvPr id="2538" name="Google Shape;2538;p45"/>
          <p:cNvPicPr preferRelativeResize="0"/>
          <p:nvPr/>
        </p:nvPicPr>
        <p:blipFill>
          <a:blip r:embed="rId4">
            <a:alphaModFix/>
          </a:blip>
          <a:stretch>
            <a:fillRect/>
          </a:stretch>
        </p:blipFill>
        <p:spPr>
          <a:xfrm rot="-2608747">
            <a:off x="6365333" y="-1438738"/>
            <a:ext cx="476250" cy="476250"/>
          </a:xfrm>
          <a:prstGeom prst="rect">
            <a:avLst/>
          </a:prstGeom>
          <a:noFill/>
          <a:ln>
            <a:noFill/>
          </a:ln>
        </p:spPr>
      </p:pic>
      <p:pic>
        <p:nvPicPr>
          <p:cNvPr id="2539" name="Google Shape;2539;p45"/>
          <p:cNvPicPr preferRelativeResize="0"/>
          <p:nvPr/>
        </p:nvPicPr>
        <p:blipFill>
          <a:blip r:embed="rId4">
            <a:alphaModFix/>
          </a:blip>
          <a:stretch>
            <a:fillRect/>
          </a:stretch>
        </p:blipFill>
        <p:spPr>
          <a:xfrm rot="-2608747">
            <a:off x="6580783" y="-1433017"/>
            <a:ext cx="476250" cy="476250"/>
          </a:xfrm>
          <a:prstGeom prst="rect">
            <a:avLst/>
          </a:prstGeom>
          <a:noFill/>
          <a:ln>
            <a:noFill/>
          </a:ln>
        </p:spPr>
      </p:pic>
      <p:pic>
        <p:nvPicPr>
          <p:cNvPr id="2540" name="Google Shape;2540;p45"/>
          <p:cNvPicPr preferRelativeResize="0"/>
          <p:nvPr/>
        </p:nvPicPr>
        <p:blipFill>
          <a:blip r:embed="rId4">
            <a:alphaModFix/>
          </a:blip>
          <a:stretch>
            <a:fillRect/>
          </a:stretch>
        </p:blipFill>
        <p:spPr>
          <a:xfrm rot="-2608747">
            <a:off x="6796233" y="-1427297"/>
            <a:ext cx="476250" cy="476250"/>
          </a:xfrm>
          <a:prstGeom prst="rect">
            <a:avLst/>
          </a:prstGeom>
          <a:noFill/>
          <a:ln>
            <a:noFill/>
          </a:ln>
        </p:spPr>
      </p:pic>
      <p:pic>
        <p:nvPicPr>
          <p:cNvPr id="2541" name="Google Shape;2541;p45"/>
          <p:cNvPicPr preferRelativeResize="0"/>
          <p:nvPr/>
        </p:nvPicPr>
        <p:blipFill>
          <a:blip r:embed="rId4">
            <a:alphaModFix/>
          </a:blip>
          <a:stretch>
            <a:fillRect/>
          </a:stretch>
        </p:blipFill>
        <p:spPr>
          <a:xfrm rot="-2608747">
            <a:off x="7011683" y="-1421577"/>
            <a:ext cx="476250" cy="476250"/>
          </a:xfrm>
          <a:prstGeom prst="rect">
            <a:avLst/>
          </a:prstGeom>
          <a:noFill/>
          <a:ln>
            <a:noFill/>
          </a:ln>
        </p:spPr>
      </p:pic>
      <p:pic>
        <p:nvPicPr>
          <p:cNvPr id="2542" name="Google Shape;2542;p45"/>
          <p:cNvPicPr preferRelativeResize="0"/>
          <p:nvPr/>
        </p:nvPicPr>
        <p:blipFill>
          <a:blip r:embed="rId4">
            <a:alphaModFix/>
          </a:blip>
          <a:stretch>
            <a:fillRect/>
          </a:stretch>
        </p:blipFill>
        <p:spPr>
          <a:xfrm rot="-2608747">
            <a:off x="7227134" y="-1415856"/>
            <a:ext cx="476250" cy="476250"/>
          </a:xfrm>
          <a:prstGeom prst="rect">
            <a:avLst/>
          </a:prstGeom>
          <a:noFill/>
          <a:ln>
            <a:noFill/>
          </a:ln>
        </p:spPr>
      </p:pic>
      <p:pic>
        <p:nvPicPr>
          <p:cNvPr id="2543" name="Google Shape;2543;p45"/>
          <p:cNvPicPr preferRelativeResize="0"/>
          <p:nvPr/>
        </p:nvPicPr>
        <p:blipFill>
          <a:blip r:embed="rId4">
            <a:alphaModFix/>
          </a:blip>
          <a:stretch>
            <a:fillRect/>
          </a:stretch>
        </p:blipFill>
        <p:spPr>
          <a:xfrm rot="-2608747">
            <a:off x="7442584" y="-1410136"/>
            <a:ext cx="476250" cy="476250"/>
          </a:xfrm>
          <a:prstGeom prst="rect">
            <a:avLst/>
          </a:prstGeom>
          <a:noFill/>
          <a:ln>
            <a:noFill/>
          </a:ln>
        </p:spPr>
      </p:pic>
      <p:pic>
        <p:nvPicPr>
          <p:cNvPr id="2544" name="Google Shape;2544;p45"/>
          <p:cNvPicPr preferRelativeResize="0"/>
          <p:nvPr/>
        </p:nvPicPr>
        <p:blipFill>
          <a:blip r:embed="rId4">
            <a:alphaModFix/>
          </a:blip>
          <a:stretch>
            <a:fillRect/>
          </a:stretch>
        </p:blipFill>
        <p:spPr>
          <a:xfrm rot="-2608747">
            <a:off x="7658034" y="-1404416"/>
            <a:ext cx="476250" cy="476250"/>
          </a:xfrm>
          <a:prstGeom prst="rect">
            <a:avLst/>
          </a:prstGeom>
          <a:noFill/>
          <a:ln>
            <a:noFill/>
          </a:ln>
        </p:spPr>
      </p:pic>
      <p:pic>
        <p:nvPicPr>
          <p:cNvPr id="2545" name="Google Shape;2545;p45"/>
          <p:cNvPicPr preferRelativeResize="0"/>
          <p:nvPr/>
        </p:nvPicPr>
        <p:blipFill>
          <a:blip r:embed="rId4">
            <a:alphaModFix/>
          </a:blip>
          <a:stretch>
            <a:fillRect/>
          </a:stretch>
        </p:blipFill>
        <p:spPr>
          <a:xfrm rot="-2608747">
            <a:off x="7873484" y="-1398696"/>
            <a:ext cx="476250" cy="476250"/>
          </a:xfrm>
          <a:prstGeom prst="rect">
            <a:avLst/>
          </a:prstGeom>
          <a:noFill/>
          <a:ln>
            <a:noFill/>
          </a:ln>
        </p:spPr>
      </p:pic>
      <p:pic>
        <p:nvPicPr>
          <p:cNvPr id="2546" name="Google Shape;2546;p45"/>
          <p:cNvPicPr preferRelativeResize="0"/>
          <p:nvPr/>
        </p:nvPicPr>
        <p:blipFill>
          <a:blip r:embed="rId4">
            <a:alphaModFix/>
          </a:blip>
          <a:stretch>
            <a:fillRect/>
          </a:stretch>
        </p:blipFill>
        <p:spPr>
          <a:xfrm rot="-2608747">
            <a:off x="8088934" y="-1392975"/>
            <a:ext cx="476250" cy="476250"/>
          </a:xfrm>
          <a:prstGeom prst="rect">
            <a:avLst/>
          </a:prstGeom>
          <a:noFill/>
          <a:ln>
            <a:noFill/>
          </a:ln>
        </p:spPr>
      </p:pic>
      <p:pic>
        <p:nvPicPr>
          <p:cNvPr id="2547" name="Google Shape;2547;p45"/>
          <p:cNvPicPr preferRelativeResize="0"/>
          <p:nvPr/>
        </p:nvPicPr>
        <p:blipFill>
          <a:blip r:embed="rId4">
            <a:alphaModFix/>
          </a:blip>
          <a:stretch>
            <a:fillRect/>
          </a:stretch>
        </p:blipFill>
        <p:spPr>
          <a:xfrm rot="-2608747">
            <a:off x="8304385" y="-1387255"/>
            <a:ext cx="476250" cy="476250"/>
          </a:xfrm>
          <a:prstGeom prst="rect">
            <a:avLst/>
          </a:prstGeom>
          <a:noFill/>
          <a:ln>
            <a:noFill/>
          </a:ln>
        </p:spPr>
      </p:pic>
      <p:pic>
        <p:nvPicPr>
          <p:cNvPr id="2548" name="Google Shape;2548;p45"/>
          <p:cNvPicPr preferRelativeResize="0"/>
          <p:nvPr/>
        </p:nvPicPr>
        <p:blipFill>
          <a:blip r:embed="rId4">
            <a:alphaModFix/>
          </a:blip>
          <a:stretch>
            <a:fillRect/>
          </a:stretch>
        </p:blipFill>
        <p:spPr>
          <a:xfrm rot="-2608747">
            <a:off x="-347736" y="-1291730"/>
            <a:ext cx="476250" cy="476250"/>
          </a:xfrm>
          <a:prstGeom prst="rect">
            <a:avLst/>
          </a:prstGeom>
          <a:noFill/>
          <a:ln>
            <a:noFill/>
          </a:ln>
        </p:spPr>
      </p:pic>
      <p:pic>
        <p:nvPicPr>
          <p:cNvPr id="2549" name="Google Shape;2549;p45"/>
          <p:cNvPicPr preferRelativeResize="0"/>
          <p:nvPr/>
        </p:nvPicPr>
        <p:blipFill>
          <a:blip r:embed="rId4">
            <a:alphaModFix/>
          </a:blip>
          <a:stretch>
            <a:fillRect/>
          </a:stretch>
        </p:blipFill>
        <p:spPr>
          <a:xfrm rot="-2608747">
            <a:off x="-132285" y="-1286010"/>
            <a:ext cx="476250" cy="476250"/>
          </a:xfrm>
          <a:prstGeom prst="rect">
            <a:avLst/>
          </a:prstGeom>
          <a:noFill/>
          <a:ln>
            <a:noFill/>
          </a:ln>
        </p:spPr>
      </p:pic>
      <p:pic>
        <p:nvPicPr>
          <p:cNvPr id="2550" name="Google Shape;2550;p45"/>
          <p:cNvPicPr preferRelativeResize="0"/>
          <p:nvPr/>
        </p:nvPicPr>
        <p:blipFill>
          <a:blip r:embed="rId4">
            <a:alphaModFix/>
          </a:blip>
          <a:stretch>
            <a:fillRect/>
          </a:stretch>
        </p:blipFill>
        <p:spPr>
          <a:xfrm rot="-2608747">
            <a:off x="83165" y="-1280289"/>
            <a:ext cx="476250" cy="476250"/>
          </a:xfrm>
          <a:prstGeom prst="rect">
            <a:avLst/>
          </a:prstGeom>
          <a:noFill/>
          <a:ln>
            <a:noFill/>
          </a:ln>
        </p:spPr>
      </p:pic>
      <p:pic>
        <p:nvPicPr>
          <p:cNvPr id="2551" name="Google Shape;2551;p45"/>
          <p:cNvPicPr preferRelativeResize="0"/>
          <p:nvPr/>
        </p:nvPicPr>
        <p:blipFill>
          <a:blip r:embed="rId4">
            <a:alphaModFix/>
          </a:blip>
          <a:stretch>
            <a:fillRect/>
          </a:stretch>
        </p:blipFill>
        <p:spPr>
          <a:xfrm rot="-2608747">
            <a:off x="298615" y="-1274569"/>
            <a:ext cx="476250" cy="476250"/>
          </a:xfrm>
          <a:prstGeom prst="rect">
            <a:avLst/>
          </a:prstGeom>
          <a:noFill/>
          <a:ln>
            <a:noFill/>
          </a:ln>
        </p:spPr>
      </p:pic>
      <p:pic>
        <p:nvPicPr>
          <p:cNvPr id="2552" name="Google Shape;2552;p45"/>
          <p:cNvPicPr preferRelativeResize="0"/>
          <p:nvPr/>
        </p:nvPicPr>
        <p:blipFill>
          <a:blip r:embed="rId4">
            <a:alphaModFix/>
          </a:blip>
          <a:stretch>
            <a:fillRect/>
          </a:stretch>
        </p:blipFill>
        <p:spPr>
          <a:xfrm rot="-2608747">
            <a:off x="514065" y="-1268849"/>
            <a:ext cx="476250" cy="476250"/>
          </a:xfrm>
          <a:prstGeom prst="rect">
            <a:avLst/>
          </a:prstGeom>
          <a:noFill/>
          <a:ln>
            <a:noFill/>
          </a:ln>
        </p:spPr>
      </p:pic>
      <p:pic>
        <p:nvPicPr>
          <p:cNvPr id="2553" name="Google Shape;2553;p45"/>
          <p:cNvPicPr preferRelativeResize="0"/>
          <p:nvPr/>
        </p:nvPicPr>
        <p:blipFill>
          <a:blip r:embed="rId4">
            <a:alphaModFix/>
          </a:blip>
          <a:stretch>
            <a:fillRect/>
          </a:stretch>
        </p:blipFill>
        <p:spPr>
          <a:xfrm rot="-2608747">
            <a:off x="729515" y="-1263128"/>
            <a:ext cx="476250" cy="476250"/>
          </a:xfrm>
          <a:prstGeom prst="rect">
            <a:avLst/>
          </a:prstGeom>
          <a:noFill/>
          <a:ln>
            <a:noFill/>
          </a:ln>
        </p:spPr>
      </p:pic>
      <p:pic>
        <p:nvPicPr>
          <p:cNvPr id="2554" name="Google Shape;2554;p45"/>
          <p:cNvPicPr preferRelativeResize="0"/>
          <p:nvPr/>
        </p:nvPicPr>
        <p:blipFill>
          <a:blip r:embed="rId4">
            <a:alphaModFix/>
          </a:blip>
          <a:stretch>
            <a:fillRect/>
          </a:stretch>
        </p:blipFill>
        <p:spPr>
          <a:xfrm rot="-2608747">
            <a:off x="944966" y="-1257408"/>
            <a:ext cx="476250" cy="476250"/>
          </a:xfrm>
          <a:prstGeom prst="rect">
            <a:avLst/>
          </a:prstGeom>
          <a:noFill/>
          <a:ln>
            <a:noFill/>
          </a:ln>
        </p:spPr>
      </p:pic>
      <p:pic>
        <p:nvPicPr>
          <p:cNvPr id="2555" name="Google Shape;2555;p45"/>
          <p:cNvPicPr preferRelativeResize="0"/>
          <p:nvPr/>
        </p:nvPicPr>
        <p:blipFill>
          <a:blip r:embed="rId4">
            <a:alphaModFix/>
          </a:blip>
          <a:stretch>
            <a:fillRect/>
          </a:stretch>
        </p:blipFill>
        <p:spPr>
          <a:xfrm rot="-2608747">
            <a:off x="1160416" y="-1251688"/>
            <a:ext cx="476250" cy="476250"/>
          </a:xfrm>
          <a:prstGeom prst="rect">
            <a:avLst/>
          </a:prstGeom>
          <a:noFill/>
          <a:ln>
            <a:noFill/>
          </a:ln>
        </p:spPr>
      </p:pic>
      <p:pic>
        <p:nvPicPr>
          <p:cNvPr id="2556" name="Google Shape;2556;p45"/>
          <p:cNvPicPr preferRelativeResize="0"/>
          <p:nvPr/>
        </p:nvPicPr>
        <p:blipFill>
          <a:blip r:embed="rId4">
            <a:alphaModFix/>
          </a:blip>
          <a:stretch>
            <a:fillRect/>
          </a:stretch>
        </p:blipFill>
        <p:spPr>
          <a:xfrm rot="-2608747">
            <a:off x="1375866" y="-1245968"/>
            <a:ext cx="476250" cy="476250"/>
          </a:xfrm>
          <a:prstGeom prst="rect">
            <a:avLst/>
          </a:prstGeom>
          <a:noFill/>
          <a:ln>
            <a:noFill/>
          </a:ln>
        </p:spPr>
      </p:pic>
      <p:pic>
        <p:nvPicPr>
          <p:cNvPr id="2557" name="Google Shape;2557;p45"/>
          <p:cNvPicPr preferRelativeResize="0"/>
          <p:nvPr/>
        </p:nvPicPr>
        <p:blipFill>
          <a:blip r:embed="rId4">
            <a:alphaModFix/>
          </a:blip>
          <a:stretch>
            <a:fillRect/>
          </a:stretch>
        </p:blipFill>
        <p:spPr>
          <a:xfrm rot="-2608747">
            <a:off x="1591316" y="-1240247"/>
            <a:ext cx="476250" cy="476250"/>
          </a:xfrm>
          <a:prstGeom prst="rect">
            <a:avLst/>
          </a:prstGeom>
          <a:noFill/>
          <a:ln>
            <a:noFill/>
          </a:ln>
        </p:spPr>
      </p:pic>
      <p:pic>
        <p:nvPicPr>
          <p:cNvPr id="2558" name="Google Shape;2558;p45"/>
          <p:cNvPicPr preferRelativeResize="0"/>
          <p:nvPr/>
        </p:nvPicPr>
        <p:blipFill>
          <a:blip r:embed="rId4">
            <a:alphaModFix/>
          </a:blip>
          <a:stretch>
            <a:fillRect/>
          </a:stretch>
        </p:blipFill>
        <p:spPr>
          <a:xfrm rot="-2608747">
            <a:off x="1806767" y="-1234527"/>
            <a:ext cx="476250" cy="476250"/>
          </a:xfrm>
          <a:prstGeom prst="rect">
            <a:avLst/>
          </a:prstGeom>
          <a:noFill/>
          <a:ln>
            <a:noFill/>
          </a:ln>
        </p:spPr>
      </p:pic>
      <p:pic>
        <p:nvPicPr>
          <p:cNvPr id="2559" name="Google Shape;2559;p45"/>
          <p:cNvPicPr preferRelativeResize="0"/>
          <p:nvPr/>
        </p:nvPicPr>
        <p:blipFill>
          <a:blip r:embed="rId4">
            <a:alphaModFix/>
          </a:blip>
          <a:stretch>
            <a:fillRect/>
          </a:stretch>
        </p:blipFill>
        <p:spPr>
          <a:xfrm rot="-2608747">
            <a:off x="2022217" y="-1228807"/>
            <a:ext cx="476250" cy="476250"/>
          </a:xfrm>
          <a:prstGeom prst="rect">
            <a:avLst/>
          </a:prstGeom>
          <a:noFill/>
          <a:ln>
            <a:noFill/>
          </a:ln>
        </p:spPr>
      </p:pic>
      <p:pic>
        <p:nvPicPr>
          <p:cNvPr id="2560" name="Google Shape;2560;p45"/>
          <p:cNvPicPr preferRelativeResize="0"/>
          <p:nvPr/>
        </p:nvPicPr>
        <p:blipFill>
          <a:blip r:embed="rId4">
            <a:alphaModFix/>
          </a:blip>
          <a:stretch>
            <a:fillRect/>
          </a:stretch>
        </p:blipFill>
        <p:spPr>
          <a:xfrm rot="-2608747">
            <a:off x="2237667" y="-1223086"/>
            <a:ext cx="476250" cy="476250"/>
          </a:xfrm>
          <a:prstGeom prst="rect">
            <a:avLst/>
          </a:prstGeom>
          <a:noFill/>
          <a:ln>
            <a:noFill/>
          </a:ln>
        </p:spPr>
      </p:pic>
      <p:pic>
        <p:nvPicPr>
          <p:cNvPr id="2561" name="Google Shape;2561;p45"/>
          <p:cNvPicPr preferRelativeResize="0"/>
          <p:nvPr/>
        </p:nvPicPr>
        <p:blipFill>
          <a:blip r:embed="rId4">
            <a:alphaModFix/>
          </a:blip>
          <a:stretch>
            <a:fillRect/>
          </a:stretch>
        </p:blipFill>
        <p:spPr>
          <a:xfrm rot="-2608747">
            <a:off x="2453117" y="-1217366"/>
            <a:ext cx="476250" cy="476250"/>
          </a:xfrm>
          <a:prstGeom prst="rect">
            <a:avLst/>
          </a:prstGeom>
          <a:noFill/>
          <a:ln>
            <a:noFill/>
          </a:ln>
        </p:spPr>
      </p:pic>
      <p:pic>
        <p:nvPicPr>
          <p:cNvPr id="2562" name="Google Shape;2562;p45"/>
          <p:cNvPicPr preferRelativeResize="0"/>
          <p:nvPr/>
        </p:nvPicPr>
        <p:blipFill>
          <a:blip r:embed="rId4">
            <a:alphaModFix/>
          </a:blip>
          <a:stretch>
            <a:fillRect/>
          </a:stretch>
        </p:blipFill>
        <p:spPr>
          <a:xfrm rot="-2608747">
            <a:off x="2668567" y="-1211646"/>
            <a:ext cx="476250" cy="476250"/>
          </a:xfrm>
          <a:prstGeom prst="rect">
            <a:avLst/>
          </a:prstGeom>
          <a:noFill/>
          <a:ln>
            <a:noFill/>
          </a:ln>
        </p:spPr>
      </p:pic>
      <p:pic>
        <p:nvPicPr>
          <p:cNvPr id="2563" name="Google Shape;2563;p45"/>
          <p:cNvPicPr preferRelativeResize="0"/>
          <p:nvPr/>
        </p:nvPicPr>
        <p:blipFill>
          <a:blip r:embed="rId4">
            <a:alphaModFix/>
          </a:blip>
          <a:stretch>
            <a:fillRect/>
          </a:stretch>
        </p:blipFill>
        <p:spPr>
          <a:xfrm rot="-2608747">
            <a:off x="2884018" y="-1205926"/>
            <a:ext cx="476250" cy="476250"/>
          </a:xfrm>
          <a:prstGeom prst="rect">
            <a:avLst/>
          </a:prstGeom>
          <a:noFill/>
          <a:ln>
            <a:noFill/>
          </a:ln>
        </p:spPr>
      </p:pic>
      <p:pic>
        <p:nvPicPr>
          <p:cNvPr id="2564" name="Google Shape;2564;p45"/>
          <p:cNvPicPr preferRelativeResize="0"/>
          <p:nvPr/>
        </p:nvPicPr>
        <p:blipFill>
          <a:blip r:embed="rId4">
            <a:alphaModFix/>
          </a:blip>
          <a:stretch>
            <a:fillRect/>
          </a:stretch>
        </p:blipFill>
        <p:spPr>
          <a:xfrm rot="-2608747">
            <a:off x="3099468" y="-1200205"/>
            <a:ext cx="476250" cy="476250"/>
          </a:xfrm>
          <a:prstGeom prst="rect">
            <a:avLst/>
          </a:prstGeom>
          <a:noFill/>
          <a:ln>
            <a:noFill/>
          </a:ln>
        </p:spPr>
      </p:pic>
      <p:pic>
        <p:nvPicPr>
          <p:cNvPr id="2565" name="Google Shape;2565;p45"/>
          <p:cNvPicPr preferRelativeResize="0"/>
          <p:nvPr/>
        </p:nvPicPr>
        <p:blipFill>
          <a:blip r:embed="rId4">
            <a:alphaModFix/>
          </a:blip>
          <a:stretch>
            <a:fillRect/>
          </a:stretch>
        </p:blipFill>
        <p:spPr>
          <a:xfrm rot="-2608747">
            <a:off x="3314918" y="-1194485"/>
            <a:ext cx="476250" cy="476250"/>
          </a:xfrm>
          <a:prstGeom prst="rect">
            <a:avLst/>
          </a:prstGeom>
          <a:noFill/>
          <a:ln>
            <a:noFill/>
          </a:ln>
        </p:spPr>
      </p:pic>
      <p:pic>
        <p:nvPicPr>
          <p:cNvPr id="2566" name="Google Shape;2566;p45"/>
          <p:cNvPicPr preferRelativeResize="0"/>
          <p:nvPr/>
        </p:nvPicPr>
        <p:blipFill>
          <a:blip r:embed="rId4">
            <a:alphaModFix/>
          </a:blip>
          <a:stretch>
            <a:fillRect/>
          </a:stretch>
        </p:blipFill>
        <p:spPr>
          <a:xfrm rot="-2608747">
            <a:off x="3530368" y="-1188765"/>
            <a:ext cx="476250" cy="476250"/>
          </a:xfrm>
          <a:prstGeom prst="rect">
            <a:avLst/>
          </a:prstGeom>
          <a:noFill/>
          <a:ln>
            <a:noFill/>
          </a:ln>
        </p:spPr>
      </p:pic>
      <p:pic>
        <p:nvPicPr>
          <p:cNvPr id="2567" name="Google Shape;2567;p45"/>
          <p:cNvPicPr preferRelativeResize="0"/>
          <p:nvPr/>
        </p:nvPicPr>
        <p:blipFill>
          <a:blip r:embed="rId4">
            <a:alphaModFix/>
          </a:blip>
          <a:stretch>
            <a:fillRect/>
          </a:stretch>
        </p:blipFill>
        <p:spPr>
          <a:xfrm rot="-2608747">
            <a:off x="3745819" y="-1183044"/>
            <a:ext cx="476250" cy="476250"/>
          </a:xfrm>
          <a:prstGeom prst="rect">
            <a:avLst/>
          </a:prstGeom>
          <a:noFill/>
          <a:ln>
            <a:noFill/>
          </a:ln>
        </p:spPr>
      </p:pic>
      <p:pic>
        <p:nvPicPr>
          <p:cNvPr id="2568" name="Google Shape;2568;p45"/>
          <p:cNvPicPr preferRelativeResize="0"/>
          <p:nvPr/>
        </p:nvPicPr>
        <p:blipFill>
          <a:blip r:embed="rId4">
            <a:alphaModFix/>
          </a:blip>
          <a:stretch>
            <a:fillRect/>
          </a:stretch>
        </p:blipFill>
        <p:spPr>
          <a:xfrm rot="-2608747">
            <a:off x="3961269" y="-1177324"/>
            <a:ext cx="476250" cy="476250"/>
          </a:xfrm>
          <a:prstGeom prst="rect">
            <a:avLst/>
          </a:prstGeom>
          <a:noFill/>
          <a:ln>
            <a:noFill/>
          </a:ln>
        </p:spPr>
      </p:pic>
      <p:pic>
        <p:nvPicPr>
          <p:cNvPr id="2569" name="Google Shape;2569;p45"/>
          <p:cNvPicPr preferRelativeResize="0"/>
          <p:nvPr/>
        </p:nvPicPr>
        <p:blipFill>
          <a:blip r:embed="rId4">
            <a:alphaModFix/>
          </a:blip>
          <a:stretch>
            <a:fillRect/>
          </a:stretch>
        </p:blipFill>
        <p:spPr>
          <a:xfrm rot="-2608747">
            <a:off x="4176719" y="-1171604"/>
            <a:ext cx="476250" cy="476250"/>
          </a:xfrm>
          <a:prstGeom prst="rect">
            <a:avLst/>
          </a:prstGeom>
          <a:noFill/>
          <a:ln>
            <a:noFill/>
          </a:ln>
        </p:spPr>
      </p:pic>
      <p:pic>
        <p:nvPicPr>
          <p:cNvPr id="2570" name="Google Shape;2570;p45"/>
          <p:cNvPicPr preferRelativeResize="0"/>
          <p:nvPr/>
        </p:nvPicPr>
        <p:blipFill>
          <a:blip r:embed="rId4">
            <a:alphaModFix/>
          </a:blip>
          <a:stretch>
            <a:fillRect/>
          </a:stretch>
        </p:blipFill>
        <p:spPr>
          <a:xfrm rot="-2608747">
            <a:off x="4392169" y="-1165884"/>
            <a:ext cx="476250" cy="476250"/>
          </a:xfrm>
          <a:prstGeom prst="rect">
            <a:avLst/>
          </a:prstGeom>
          <a:noFill/>
          <a:ln>
            <a:noFill/>
          </a:ln>
        </p:spPr>
      </p:pic>
      <p:pic>
        <p:nvPicPr>
          <p:cNvPr id="2571" name="Google Shape;2571;p45"/>
          <p:cNvPicPr preferRelativeResize="0"/>
          <p:nvPr/>
        </p:nvPicPr>
        <p:blipFill>
          <a:blip r:embed="rId4">
            <a:alphaModFix/>
          </a:blip>
          <a:stretch>
            <a:fillRect/>
          </a:stretch>
        </p:blipFill>
        <p:spPr>
          <a:xfrm rot="-2608747">
            <a:off x="4607619" y="-1160163"/>
            <a:ext cx="476250" cy="476250"/>
          </a:xfrm>
          <a:prstGeom prst="rect">
            <a:avLst/>
          </a:prstGeom>
          <a:noFill/>
          <a:ln>
            <a:noFill/>
          </a:ln>
        </p:spPr>
      </p:pic>
      <p:pic>
        <p:nvPicPr>
          <p:cNvPr id="2572" name="Google Shape;2572;p45"/>
          <p:cNvPicPr preferRelativeResize="0"/>
          <p:nvPr/>
        </p:nvPicPr>
        <p:blipFill>
          <a:blip r:embed="rId4">
            <a:alphaModFix/>
          </a:blip>
          <a:stretch>
            <a:fillRect/>
          </a:stretch>
        </p:blipFill>
        <p:spPr>
          <a:xfrm rot="-2608747">
            <a:off x="4823070" y="-1154443"/>
            <a:ext cx="476250" cy="476250"/>
          </a:xfrm>
          <a:prstGeom prst="rect">
            <a:avLst/>
          </a:prstGeom>
          <a:noFill/>
          <a:ln>
            <a:noFill/>
          </a:ln>
        </p:spPr>
      </p:pic>
      <p:pic>
        <p:nvPicPr>
          <p:cNvPr id="2573" name="Google Shape;2573;p45"/>
          <p:cNvPicPr preferRelativeResize="0"/>
          <p:nvPr/>
        </p:nvPicPr>
        <p:blipFill>
          <a:blip r:embed="rId4">
            <a:alphaModFix/>
          </a:blip>
          <a:stretch>
            <a:fillRect/>
          </a:stretch>
        </p:blipFill>
        <p:spPr>
          <a:xfrm rot="-2608747">
            <a:off x="5038520" y="-1148723"/>
            <a:ext cx="476250" cy="476250"/>
          </a:xfrm>
          <a:prstGeom prst="rect">
            <a:avLst/>
          </a:prstGeom>
          <a:noFill/>
          <a:ln>
            <a:noFill/>
          </a:ln>
        </p:spPr>
      </p:pic>
      <p:pic>
        <p:nvPicPr>
          <p:cNvPr id="2574" name="Google Shape;2574;p45"/>
          <p:cNvPicPr preferRelativeResize="0"/>
          <p:nvPr/>
        </p:nvPicPr>
        <p:blipFill>
          <a:blip r:embed="rId4">
            <a:alphaModFix/>
          </a:blip>
          <a:stretch>
            <a:fillRect/>
          </a:stretch>
        </p:blipFill>
        <p:spPr>
          <a:xfrm rot="-2608747">
            <a:off x="5253970" y="-1143002"/>
            <a:ext cx="476250" cy="476250"/>
          </a:xfrm>
          <a:prstGeom prst="rect">
            <a:avLst/>
          </a:prstGeom>
          <a:noFill/>
          <a:ln>
            <a:noFill/>
          </a:ln>
        </p:spPr>
      </p:pic>
      <p:pic>
        <p:nvPicPr>
          <p:cNvPr id="2575" name="Google Shape;2575;p45"/>
          <p:cNvPicPr preferRelativeResize="0"/>
          <p:nvPr/>
        </p:nvPicPr>
        <p:blipFill>
          <a:blip r:embed="rId4">
            <a:alphaModFix/>
          </a:blip>
          <a:stretch>
            <a:fillRect/>
          </a:stretch>
        </p:blipFill>
        <p:spPr>
          <a:xfrm rot="-2608747">
            <a:off x="5469420" y="-1137282"/>
            <a:ext cx="476250" cy="476250"/>
          </a:xfrm>
          <a:prstGeom prst="rect">
            <a:avLst/>
          </a:prstGeom>
          <a:noFill/>
          <a:ln>
            <a:noFill/>
          </a:ln>
        </p:spPr>
      </p:pic>
      <p:pic>
        <p:nvPicPr>
          <p:cNvPr id="2576" name="Google Shape;2576;p45"/>
          <p:cNvPicPr preferRelativeResize="0"/>
          <p:nvPr/>
        </p:nvPicPr>
        <p:blipFill>
          <a:blip r:embed="rId4">
            <a:alphaModFix/>
          </a:blip>
          <a:stretch>
            <a:fillRect/>
          </a:stretch>
        </p:blipFill>
        <p:spPr>
          <a:xfrm rot="-2608747">
            <a:off x="5684871" y="-1131562"/>
            <a:ext cx="476250" cy="476250"/>
          </a:xfrm>
          <a:prstGeom prst="rect">
            <a:avLst/>
          </a:prstGeom>
          <a:noFill/>
          <a:ln>
            <a:noFill/>
          </a:ln>
        </p:spPr>
      </p:pic>
      <p:pic>
        <p:nvPicPr>
          <p:cNvPr id="2577" name="Google Shape;2577;p45"/>
          <p:cNvPicPr preferRelativeResize="0"/>
          <p:nvPr/>
        </p:nvPicPr>
        <p:blipFill>
          <a:blip r:embed="rId4">
            <a:alphaModFix/>
          </a:blip>
          <a:stretch>
            <a:fillRect/>
          </a:stretch>
        </p:blipFill>
        <p:spPr>
          <a:xfrm rot="-2608747">
            <a:off x="5900321" y="-1125842"/>
            <a:ext cx="476250" cy="476250"/>
          </a:xfrm>
          <a:prstGeom prst="rect">
            <a:avLst/>
          </a:prstGeom>
          <a:noFill/>
          <a:ln>
            <a:noFill/>
          </a:ln>
        </p:spPr>
      </p:pic>
      <p:pic>
        <p:nvPicPr>
          <p:cNvPr id="2578" name="Google Shape;2578;p45"/>
          <p:cNvPicPr preferRelativeResize="0"/>
          <p:nvPr/>
        </p:nvPicPr>
        <p:blipFill>
          <a:blip r:embed="rId4">
            <a:alphaModFix/>
          </a:blip>
          <a:stretch>
            <a:fillRect/>
          </a:stretch>
        </p:blipFill>
        <p:spPr>
          <a:xfrm rot="-2608747">
            <a:off x="6115771" y="-1120121"/>
            <a:ext cx="476250" cy="476250"/>
          </a:xfrm>
          <a:prstGeom prst="rect">
            <a:avLst/>
          </a:prstGeom>
          <a:noFill/>
          <a:ln>
            <a:noFill/>
          </a:ln>
        </p:spPr>
      </p:pic>
      <p:pic>
        <p:nvPicPr>
          <p:cNvPr id="2579" name="Google Shape;2579;p45"/>
          <p:cNvPicPr preferRelativeResize="0"/>
          <p:nvPr/>
        </p:nvPicPr>
        <p:blipFill>
          <a:blip r:embed="rId4">
            <a:alphaModFix/>
          </a:blip>
          <a:stretch>
            <a:fillRect/>
          </a:stretch>
        </p:blipFill>
        <p:spPr>
          <a:xfrm rot="-2608747">
            <a:off x="6331221" y="-1114401"/>
            <a:ext cx="476250" cy="476250"/>
          </a:xfrm>
          <a:prstGeom prst="rect">
            <a:avLst/>
          </a:prstGeom>
          <a:noFill/>
          <a:ln>
            <a:noFill/>
          </a:ln>
        </p:spPr>
      </p:pic>
      <p:pic>
        <p:nvPicPr>
          <p:cNvPr id="2580" name="Google Shape;2580;p45"/>
          <p:cNvPicPr preferRelativeResize="0"/>
          <p:nvPr/>
        </p:nvPicPr>
        <p:blipFill>
          <a:blip r:embed="rId4">
            <a:alphaModFix/>
          </a:blip>
          <a:stretch>
            <a:fillRect/>
          </a:stretch>
        </p:blipFill>
        <p:spPr>
          <a:xfrm rot="-2608747">
            <a:off x="6546671" y="-1108681"/>
            <a:ext cx="476250" cy="476250"/>
          </a:xfrm>
          <a:prstGeom prst="rect">
            <a:avLst/>
          </a:prstGeom>
          <a:noFill/>
          <a:ln>
            <a:noFill/>
          </a:ln>
        </p:spPr>
      </p:pic>
      <p:pic>
        <p:nvPicPr>
          <p:cNvPr id="2581" name="Google Shape;2581;p45"/>
          <p:cNvPicPr preferRelativeResize="0"/>
          <p:nvPr/>
        </p:nvPicPr>
        <p:blipFill>
          <a:blip r:embed="rId4">
            <a:alphaModFix/>
          </a:blip>
          <a:stretch>
            <a:fillRect/>
          </a:stretch>
        </p:blipFill>
        <p:spPr>
          <a:xfrm rot="-2608747">
            <a:off x="6762122" y="-1102960"/>
            <a:ext cx="476250" cy="476250"/>
          </a:xfrm>
          <a:prstGeom prst="rect">
            <a:avLst/>
          </a:prstGeom>
          <a:noFill/>
          <a:ln>
            <a:noFill/>
          </a:ln>
        </p:spPr>
      </p:pic>
      <p:pic>
        <p:nvPicPr>
          <p:cNvPr id="2582" name="Google Shape;2582;p45"/>
          <p:cNvPicPr preferRelativeResize="0"/>
          <p:nvPr/>
        </p:nvPicPr>
        <p:blipFill>
          <a:blip r:embed="rId4">
            <a:alphaModFix/>
          </a:blip>
          <a:stretch>
            <a:fillRect/>
          </a:stretch>
        </p:blipFill>
        <p:spPr>
          <a:xfrm rot="-2608747">
            <a:off x="6977572" y="-1097240"/>
            <a:ext cx="476250" cy="476250"/>
          </a:xfrm>
          <a:prstGeom prst="rect">
            <a:avLst/>
          </a:prstGeom>
          <a:noFill/>
          <a:ln>
            <a:noFill/>
          </a:ln>
        </p:spPr>
      </p:pic>
      <p:pic>
        <p:nvPicPr>
          <p:cNvPr id="2583" name="Google Shape;2583;p45"/>
          <p:cNvPicPr preferRelativeResize="0"/>
          <p:nvPr/>
        </p:nvPicPr>
        <p:blipFill>
          <a:blip r:embed="rId4">
            <a:alphaModFix/>
          </a:blip>
          <a:stretch>
            <a:fillRect/>
          </a:stretch>
        </p:blipFill>
        <p:spPr>
          <a:xfrm rot="-2608747">
            <a:off x="7193022" y="-1091520"/>
            <a:ext cx="476250" cy="476250"/>
          </a:xfrm>
          <a:prstGeom prst="rect">
            <a:avLst/>
          </a:prstGeom>
          <a:noFill/>
          <a:ln>
            <a:noFill/>
          </a:ln>
        </p:spPr>
      </p:pic>
      <p:pic>
        <p:nvPicPr>
          <p:cNvPr id="2584" name="Google Shape;2584;p45"/>
          <p:cNvPicPr preferRelativeResize="0"/>
          <p:nvPr/>
        </p:nvPicPr>
        <p:blipFill>
          <a:blip r:embed="rId4">
            <a:alphaModFix/>
          </a:blip>
          <a:stretch>
            <a:fillRect/>
          </a:stretch>
        </p:blipFill>
        <p:spPr>
          <a:xfrm rot="-2608747">
            <a:off x="7408472" y="-1085800"/>
            <a:ext cx="476250" cy="476250"/>
          </a:xfrm>
          <a:prstGeom prst="rect">
            <a:avLst/>
          </a:prstGeom>
          <a:noFill/>
          <a:ln>
            <a:noFill/>
          </a:ln>
        </p:spPr>
      </p:pic>
      <p:pic>
        <p:nvPicPr>
          <p:cNvPr id="2585" name="Google Shape;2585;p45"/>
          <p:cNvPicPr preferRelativeResize="0"/>
          <p:nvPr/>
        </p:nvPicPr>
        <p:blipFill>
          <a:blip r:embed="rId4">
            <a:alphaModFix/>
          </a:blip>
          <a:stretch>
            <a:fillRect/>
          </a:stretch>
        </p:blipFill>
        <p:spPr>
          <a:xfrm rot="-2608747">
            <a:off x="7623923" y="-1080079"/>
            <a:ext cx="476250" cy="476250"/>
          </a:xfrm>
          <a:prstGeom prst="rect">
            <a:avLst/>
          </a:prstGeom>
          <a:noFill/>
          <a:ln>
            <a:noFill/>
          </a:ln>
        </p:spPr>
      </p:pic>
      <p:pic>
        <p:nvPicPr>
          <p:cNvPr id="2586" name="Google Shape;2586;p45"/>
          <p:cNvPicPr preferRelativeResize="0"/>
          <p:nvPr/>
        </p:nvPicPr>
        <p:blipFill>
          <a:blip r:embed="rId4">
            <a:alphaModFix/>
          </a:blip>
          <a:stretch>
            <a:fillRect/>
          </a:stretch>
        </p:blipFill>
        <p:spPr>
          <a:xfrm rot="-2608747">
            <a:off x="7839373" y="-1074359"/>
            <a:ext cx="476250" cy="476250"/>
          </a:xfrm>
          <a:prstGeom prst="rect">
            <a:avLst/>
          </a:prstGeom>
          <a:noFill/>
          <a:ln>
            <a:noFill/>
          </a:ln>
        </p:spPr>
      </p:pic>
      <p:pic>
        <p:nvPicPr>
          <p:cNvPr id="2587" name="Google Shape;2587;p45"/>
          <p:cNvPicPr preferRelativeResize="0"/>
          <p:nvPr/>
        </p:nvPicPr>
        <p:blipFill>
          <a:blip r:embed="rId4">
            <a:alphaModFix/>
          </a:blip>
          <a:stretch>
            <a:fillRect/>
          </a:stretch>
        </p:blipFill>
        <p:spPr>
          <a:xfrm rot="-2608747">
            <a:off x="8054823" y="-1068639"/>
            <a:ext cx="476250" cy="476250"/>
          </a:xfrm>
          <a:prstGeom prst="rect">
            <a:avLst/>
          </a:prstGeom>
          <a:noFill/>
          <a:ln>
            <a:noFill/>
          </a:ln>
        </p:spPr>
      </p:pic>
      <p:pic>
        <p:nvPicPr>
          <p:cNvPr id="2588" name="Google Shape;2588;p45"/>
          <p:cNvPicPr preferRelativeResize="0"/>
          <p:nvPr/>
        </p:nvPicPr>
        <p:blipFill>
          <a:blip r:embed="rId4">
            <a:alphaModFix/>
          </a:blip>
          <a:stretch>
            <a:fillRect/>
          </a:stretch>
        </p:blipFill>
        <p:spPr>
          <a:xfrm rot="-2608747">
            <a:off x="8270273" y="-1062918"/>
            <a:ext cx="476250" cy="476250"/>
          </a:xfrm>
          <a:prstGeom prst="rect">
            <a:avLst/>
          </a:prstGeom>
          <a:noFill/>
          <a:ln>
            <a:noFill/>
          </a:ln>
        </p:spPr>
      </p:pic>
      <p:pic>
        <p:nvPicPr>
          <p:cNvPr id="2589" name="Google Shape;2589;p45"/>
          <p:cNvPicPr preferRelativeResize="0"/>
          <p:nvPr/>
        </p:nvPicPr>
        <p:blipFill>
          <a:blip r:embed="rId4">
            <a:alphaModFix/>
          </a:blip>
          <a:stretch>
            <a:fillRect/>
          </a:stretch>
        </p:blipFill>
        <p:spPr>
          <a:xfrm rot="-2608747">
            <a:off x="8485723" y="-1057198"/>
            <a:ext cx="476250" cy="476250"/>
          </a:xfrm>
          <a:prstGeom prst="rect">
            <a:avLst/>
          </a:prstGeom>
          <a:noFill/>
          <a:ln>
            <a:noFill/>
          </a:ln>
        </p:spPr>
      </p:pic>
      <p:pic>
        <p:nvPicPr>
          <p:cNvPr id="2590" name="Google Shape;2590;p45"/>
          <p:cNvPicPr preferRelativeResize="0"/>
          <p:nvPr/>
        </p:nvPicPr>
        <p:blipFill>
          <a:blip r:embed="rId4">
            <a:alphaModFix/>
          </a:blip>
          <a:stretch>
            <a:fillRect/>
          </a:stretch>
        </p:blipFill>
        <p:spPr>
          <a:xfrm rot="-2608747">
            <a:off x="-801325" y="-642878"/>
            <a:ext cx="476250" cy="476250"/>
          </a:xfrm>
          <a:prstGeom prst="rect">
            <a:avLst/>
          </a:prstGeom>
          <a:noFill/>
          <a:ln>
            <a:noFill/>
          </a:ln>
        </p:spPr>
      </p:pic>
      <p:pic>
        <p:nvPicPr>
          <p:cNvPr id="2591" name="Google Shape;2591;p45"/>
          <p:cNvPicPr preferRelativeResize="0"/>
          <p:nvPr/>
        </p:nvPicPr>
        <p:blipFill>
          <a:blip r:embed="rId4">
            <a:alphaModFix/>
          </a:blip>
          <a:stretch>
            <a:fillRect/>
          </a:stretch>
        </p:blipFill>
        <p:spPr>
          <a:xfrm rot="-2608747">
            <a:off x="-585875" y="-637158"/>
            <a:ext cx="476250" cy="476250"/>
          </a:xfrm>
          <a:prstGeom prst="rect">
            <a:avLst/>
          </a:prstGeom>
          <a:noFill/>
          <a:ln>
            <a:noFill/>
          </a:ln>
        </p:spPr>
      </p:pic>
      <p:pic>
        <p:nvPicPr>
          <p:cNvPr id="2592" name="Google Shape;2592;p45"/>
          <p:cNvPicPr preferRelativeResize="0"/>
          <p:nvPr/>
        </p:nvPicPr>
        <p:blipFill>
          <a:blip r:embed="rId4">
            <a:alphaModFix/>
          </a:blip>
          <a:stretch>
            <a:fillRect/>
          </a:stretch>
        </p:blipFill>
        <p:spPr>
          <a:xfrm rot="-2608747">
            <a:off x="-370425" y="-631437"/>
            <a:ext cx="476250" cy="476250"/>
          </a:xfrm>
          <a:prstGeom prst="rect">
            <a:avLst/>
          </a:prstGeom>
          <a:noFill/>
          <a:ln>
            <a:noFill/>
          </a:ln>
        </p:spPr>
      </p:pic>
      <p:pic>
        <p:nvPicPr>
          <p:cNvPr id="2593" name="Google Shape;2593;p45"/>
          <p:cNvPicPr preferRelativeResize="0"/>
          <p:nvPr/>
        </p:nvPicPr>
        <p:blipFill>
          <a:blip r:embed="rId4">
            <a:alphaModFix/>
          </a:blip>
          <a:stretch>
            <a:fillRect/>
          </a:stretch>
        </p:blipFill>
        <p:spPr>
          <a:xfrm rot="-2608747">
            <a:off x="-154974" y="-625717"/>
            <a:ext cx="476250" cy="476250"/>
          </a:xfrm>
          <a:prstGeom prst="rect">
            <a:avLst/>
          </a:prstGeom>
          <a:noFill/>
          <a:ln>
            <a:noFill/>
          </a:ln>
        </p:spPr>
      </p:pic>
      <p:pic>
        <p:nvPicPr>
          <p:cNvPr id="2594" name="Google Shape;2594;p45"/>
          <p:cNvPicPr preferRelativeResize="0"/>
          <p:nvPr/>
        </p:nvPicPr>
        <p:blipFill>
          <a:blip r:embed="rId4">
            <a:alphaModFix/>
          </a:blip>
          <a:stretch>
            <a:fillRect/>
          </a:stretch>
        </p:blipFill>
        <p:spPr>
          <a:xfrm rot="-2608747">
            <a:off x="60476" y="-619997"/>
            <a:ext cx="476250" cy="476250"/>
          </a:xfrm>
          <a:prstGeom prst="rect">
            <a:avLst/>
          </a:prstGeom>
          <a:noFill/>
          <a:ln>
            <a:noFill/>
          </a:ln>
        </p:spPr>
      </p:pic>
      <p:pic>
        <p:nvPicPr>
          <p:cNvPr id="2595" name="Google Shape;2595;p45"/>
          <p:cNvPicPr preferRelativeResize="0"/>
          <p:nvPr/>
        </p:nvPicPr>
        <p:blipFill>
          <a:blip r:embed="rId4">
            <a:alphaModFix/>
          </a:blip>
          <a:stretch>
            <a:fillRect/>
          </a:stretch>
        </p:blipFill>
        <p:spPr>
          <a:xfrm rot="-2608747">
            <a:off x="275926" y="-614276"/>
            <a:ext cx="476250" cy="476250"/>
          </a:xfrm>
          <a:prstGeom prst="rect">
            <a:avLst/>
          </a:prstGeom>
          <a:noFill/>
          <a:ln>
            <a:noFill/>
          </a:ln>
        </p:spPr>
      </p:pic>
      <p:pic>
        <p:nvPicPr>
          <p:cNvPr id="2596" name="Google Shape;2596;p45"/>
          <p:cNvPicPr preferRelativeResize="0"/>
          <p:nvPr/>
        </p:nvPicPr>
        <p:blipFill>
          <a:blip r:embed="rId4">
            <a:alphaModFix/>
          </a:blip>
          <a:stretch>
            <a:fillRect/>
          </a:stretch>
        </p:blipFill>
        <p:spPr>
          <a:xfrm rot="-2608747">
            <a:off x="491376" y="-608556"/>
            <a:ext cx="476250" cy="476250"/>
          </a:xfrm>
          <a:prstGeom prst="rect">
            <a:avLst/>
          </a:prstGeom>
          <a:noFill/>
          <a:ln>
            <a:noFill/>
          </a:ln>
        </p:spPr>
      </p:pic>
      <p:pic>
        <p:nvPicPr>
          <p:cNvPr id="2597" name="Google Shape;2597;p45"/>
          <p:cNvPicPr preferRelativeResize="0"/>
          <p:nvPr/>
        </p:nvPicPr>
        <p:blipFill>
          <a:blip r:embed="rId4">
            <a:alphaModFix/>
          </a:blip>
          <a:stretch>
            <a:fillRect/>
          </a:stretch>
        </p:blipFill>
        <p:spPr>
          <a:xfrm rot="-2608747">
            <a:off x="706826" y="-602836"/>
            <a:ext cx="476250" cy="476250"/>
          </a:xfrm>
          <a:prstGeom prst="rect">
            <a:avLst/>
          </a:prstGeom>
          <a:noFill/>
          <a:ln>
            <a:noFill/>
          </a:ln>
        </p:spPr>
      </p:pic>
      <p:pic>
        <p:nvPicPr>
          <p:cNvPr id="2598" name="Google Shape;2598;p45"/>
          <p:cNvPicPr preferRelativeResize="0"/>
          <p:nvPr/>
        </p:nvPicPr>
        <p:blipFill>
          <a:blip r:embed="rId4">
            <a:alphaModFix/>
          </a:blip>
          <a:stretch>
            <a:fillRect/>
          </a:stretch>
        </p:blipFill>
        <p:spPr>
          <a:xfrm rot="-2608747">
            <a:off x="922277" y="-597116"/>
            <a:ext cx="476250" cy="476250"/>
          </a:xfrm>
          <a:prstGeom prst="rect">
            <a:avLst/>
          </a:prstGeom>
          <a:noFill/>
          <a:ln>
            <a:noFill/>
          </a:ln>
        </p:spPr>
      </p:pic>
      <p:pic>
        <p:nvPicPr>
          <p:cNvPr id="2599" name="Google Shape;2599;p45"/>
          <p:cNvPicPr preferRelativeResize="0"/>
          <p:nvPr/>
        </p:nvPicPr>
        <p:blipFill>
          <a:blip r:embed="rId4">
            <a:alphaModFix/>
          </a:blip>
          <a:stretch>
            <a:fillRect/>
          </a:stretch>
        </p:blipFill>
        <p:spPr>
          <a:xfrm rot="-2608747">
            <a:off x="1137727" y="-591395"/>
            <a:ext cx="476250" cy="476250"/>
          </a:xfrm>
          <a:prstGeom prst="rect">
            <a:avLst/>
          </a:prstGeom>
          <a:noFill/>
          <a:ln>
            <a:noFill/>
          </a:ln>
        </p:spPr>
      </p:pic>
      <p:pic>
        <p:nvPicPr>
          <p:cNvPr id="2600" name="Google Shape;2600;p45"/>
          <p:cNvPicPr preferRelativeResize="0"/>
          <p:nvPr/>
        </p:nvPicPr>
        <p:blipFill>
          <a:blip r:embed="rId4">
            <a:alphaModFix/>
          </a:blip>
          <a:stretch>
            <a:fillRect/>
          </a:stretch>
        </p:blipFill>
        <p:spPr>
          <a:xfrm rot="-2608747">
            <a:off x="1353177" y="-585675"/>
            <a:ext cx="476250" cy="476250"/>
          </a:xfrm>
          <a:prstGeom prst="rect">
            <a:avLst/>
          </a:prstGeom>
          <a:noFill/>
          <a:ln>
            <a:noFill/>
          </a:ln>
        </p:spPr>
      </p:pic>
      <p:pic>
        <p:nvPicPr>
          <p:cNvPr id="2601" name="Google Shape;2601;p45"/>
          <p:cNvPicPr preferRelativeResize="0"/>
          <p:nvPr/>
        </p:nvPicPr>
        <p:blipFill>
          <a:blip r:embed="rId4">
            <a:alphaModFix/>
          </a:blip>
          <a:stretch>
            <a:fillRect/>
          </a:stretch>
        </p:blipFill>
        <p:spPr>
          <a:xfrm rot="-2608747">
            <a:off x="1568627" y="-579955"/>
            <a:ext cx="476250" cy="476250"/>
          </a:xfrm>
          <a:prstGeom prst="rect">
            <a:avLst/>
          </a:prstGeom>
          <a:noFill/>
          <a:ln>
            <a:noFill/>
          </a:ln>
        </p:spPr>
      </p:pic>
      <p:pic>
        <p:nvPicPr>
          <p:cNvPr id="2602" name="Google Shape;2602;p45"/>
          <p:cNvPicPr preferRelativeResize="0"/>
          <p:nvPr/>
        </p:nvPicPr>
        <p:blipFill>
          <a:blip r:embed="rId4">
            <a:alphaModFix/>
          </a:blip>
          <a:stretch>
            <a:fillRect/>
          </a:stretch>
        </p:blipFill>
        <p:spPr>
          <a:xfrm rot="-2608747">
            <a:off x="1784078" y="-574234"/>
            <a:ext cx="476250" cy="476250"/>
          </a:xfrm>
          <a:prstGeom prst="rect">
            <a:avLst/>
          </a:prstGeom>
          <a:noFill/>
          <a:ln>
            <a:noFill/>
          </a:ln>
        </p:spPr>
      </p:pic>
      <p:pic>
        <p:nvPicPr>
          <p:cNvPr id="2603" name="Google Shape;2603;p45"/>
          <p:cNvPicPr preferRelativeResize="0"/>
          <p:nvPr/>
        </p:nvPicPr>
        <p:blipFill>
          <a:blip r:embed="rId4">
            <a:alphaModFix/>
          </a:blip>
          <a:stretch>
            <a:fillRect/>
          </a:stretch>
        </p:blipFill>
        <p:spPr>
          <a:xfrm rot="-2608747">
            <a:off x="1999528" y="-568514"/>
            <a:ext cx="476250" cy="476250"/>
          </a:xfrm>
          <a:prstGeom prst="rect">
            <a:avLst/>
          </a:prstGeom>
          <a:noFill/>
          <a:ln>
            <a:noFill/>
          </a:ln>
        </p:spPr>
      </p:pic>
      <p:pic>
        <p:nvPicPr>
          <p:cNvPr id="2604" name="Google Shape;2604;p45"/>
          <p:cNvPicPr preferRelativeResize="0"/>
          <p:nvPr/>
        </p:nvPicPr>
        <p:blipFill>
          <a:blip r:embed="rId4">
            <a:alphaModFix/>
          </a:blip>
          <a:stretch>
            <a:fillRect/>
          </a:stretch>
        </p:blipFill>
        <p:spPr>
          <a:xfrm rot="-2608747">
            <a:off x="2214978" y="-562794"/>
            <a:ext cx="476250" cy="476250"/>
          </a:xfrm>
          <a:prstGeom prst="rect">
            <a:avLst/>
          </a:prstGeom>
          <a:noFill/>
          <a:ln>
            <a:noFill/>
          </a:ln>
        </p:spPr>
      </p:pic>
      <p:pic>
        <p:nvPicPr>
          <p:cNvPr id="2605" name="Google Shape;2605;p45"/>
          <p:cNvPicPr preferRelativeResize="0"/>
          <p:nvPr/>
        </p:nvPicPr>
        <p:blipFill>
          <a:blip r:embed="rId4">
            <a:alphaModFix/>
          </a:blip>
          <a:stretch>
            <a:fillRect/>
          </a:stretch>
        </p:blipFill>
        <p:spPr>
          <a:xfrm rot="-2608747">
            <a:off x="2430428" y="-557074"/>
            <a:ext cx="476250" cy="476250"/>
          </a:xfrm>
          <a:prstGeom prst="rect">
            <a:avLst/>
          </a:prstGeom>
          <a:noFill/>
          <a:ln>
            <a:noFill/>
          </a:ln>
        </p:spPr>
      </p:pic>
      <p:pic>
        <p:nvPicPr>
          <p:cNvPr id="2606" name="Google Shape;2606;p45"/>
          <p:cNvPicPr preferRelativeResize="0"/>
          <p:nvPr/>
        </p:nvPicPr>
        <p:blipFill>
          <a:blip r:embed="rId4">
            <a:alphaModFix/>
          </a:blip>
          <a:stretch>
            <a:fillRect/>
          </a:stretch>
        </p:blipFill>
        <p:spPr>
          <a:xfrm rot="-2608747">
            <a:off x="2645878" y="-551353"/>
            <a:ext cx="476250" cy="476250"/>
          </a:xfrm>
          <a:prstGeom prst="rect">
            <a:avLst/>
          </a:prstGeom>
          <a:noFill/>
          <a:ln>
            <a:noFill/>
          </a:ln>
        </p:spPr>
      </p:pic>
      <p:pic>
        <p:nvPicPr>
          <p:cNvPr id="2607" name="Google Shape;2607;p45"/>
          <p:cNvPicPr preferRelativeResize="0"/>
          <p:nvPr/>
        </p:nvPicPr>
        <p:blipFill>
          <a:blip r:embed="rId4">
            <a:alphaModFix/>
          </a:blip>
          <a:stretch>
            <a:fillRect/>
          </a:stretch>
        </p:blipFill>
        <p:spPr>
          <a:xfrm rot="-2608747">
            <a:off x="2861329" y="-545633"/>
            <a:ext cx="476250" cy="476250"/>
          </a:xfrm>
          <a:prstGeom prst="rect">
            <a:avLst/>
          </a:prstGeom>
          <a:noFill/>
          <a:ln>
            <a:noFill/>
          </a:ln>
        </p:spPr>
      </p:pic>
      <p:pic>
        <p:nvPicPr>
          <p:cNvPr id="2608" name="Google Shape;2608;p45"/>
          <p:cNvPicPr preferRelativeResize="0"/>
          <p:nvPr/>
        </p:nvPicPr>
        <p:blipFill>
          <a:blip r:embed="rId4">
            <a:alphaModFix/>
          </a:blip>
          <a:stretch>
            <a:fillRect/>
          </a:stretch>
        </p:blipFill>
        <p:spPr>
          <a:xfrm rot="-2608747">
            <a:off x="3076779" y="-539913"/>
            <a:ext cx="476250" cy="476250"/>
          </a:xfrm>
          <a:prstGeom prst="rect">
            <a:avLst/>
          </a:prstGeom>
          <a:noFill/>
          <a:ln>
            <a:noFill/>
          </a:ln>
        </p:spPr>
      </p:pic>
      <p:pic>
        <p:nvPicPr>
          <p:cNvPr id="2609" name="Google Shape;2609;p45"/>
          <p:cNvPicPr preferRelativeResize="0"/>
          <p:nvPr/>
        </p:nvPicPr>
        <p:blipFill>
          <a:blip r:embed="rId4">
            <a:alphaModFix/>
          </a:blip>
          <a:stretch>
            <a:fillRect/>
          </a:stretch>
        </p:blipFill>
        <p:spPr>
          <a:xfrm rot="-2608747">
            <a:off x="3292229" y="-534192"/>
            <a:ext cx="476250" cy="476250"/>
          </a:xfrm>
          <a:prstGeom prst="rect">
            <a:avLst/>
          </a:prstGeom>
          <a:noFill/>
          <a:ln>
            <a:noFill/>
          </a:ln>
        </p:spPr>
      </p:pic>
      <p:pic>
        <p:nvPicPr>
          <p:cNvPr id="2610" name="Google Shape;2610;p45"/>
          <p:cNvPicPr preferRelativeResize="0"/>
          <p:nvPr/>
        </p:nvPicPr>
        <p:blipFill>
          <a:blip r:embed="rId4">
            <a:alphaModFix/>
          </a:blip>
          <a:stretch>
            <a:fillRect/>
          </a:stretch>
        </p:blipFill>
        <p:spPr>
          <a:xfrm rot="-2608747">
            <a:off x="3507679" y="-528472"/>
            <a:ext cx="476250" cy="476250"/>
          </a:xfrm>
          <a:prstGeom prst="rect">
            <a:avLst/>
          </a:prstGeom>
          <a:noFill/>
          <a:ln>
            <a:noFill/>
          </a:ln>
        </p:spPr>
      </p:pic>
      <p:pic>
        <p:nvPicPr>
          <p:cNvPr id="2611" name="Google Shape;2611;p45"/>
          <p:cNvPicPr preferRelativeResize="0"/>
          <p:nvPr/>
        </p:nvPicPr>
        <p:blipFill>
          <a:blip r:embed="rId4">
            <a:alphaModFix/>
          </a:blip>
          <a:stretch>
            <a:fillRect/>
          </a:stretch>
        </p:blipFill>
        <p:spPr>
          <a:xfrm rot="-2608747">
            <a:off x="3723130" y="-522752"/>
            <a:ext cx="476250" cy="476250"/>
          </a:xfrm>
          <a:prstGeom prst="rect">
            <a:avLst/>
          </a:prstGeom>
          <a:noFill/>
          <a:ln>
            <a:noFill/>
          </a:ln>
        </p:spPr>
      </p:pic>
      <p:pic>
        <p:nvPicPr>
          <p:cNvPr id="2612" name="Google Shape;2612;p45"/>
          <p:cNvPicPr preferRelativeResize="0"/>
          <p:nvPr/>
        </p:nvPicPr>
        <p:blipFill>
          <a:blip r:embed="rId4">
            <a:alphaModFix/>
          </a:blip>
          <a:stretch>
            <a:fillRect/>
          </a:stretch>
        </p:blipFill>
        <p:spPr>
          <a:xfrm rot="-2608747">
            <a:off x="3938580" y="-517032"/>
            <a:ext cx="476250" cy="476250"/>
          </a:xfrm>
          <a:prstGeom prst="rect">
            <a:avLst/>
          </a:prstGeom>
          <a:noFill/>
          <a:ln>
            <a:noFill/>
          </a:ln>
        </p:spPr>
      </p:pic>
      <p:pic>
        <p:nvPicPr>
          <p:cNvPr id="2613" name="Google Shape;2613;p45"/>
          <p:cNvPicPr preferRelativeResize="0"/>
          <p:nvPr/>
        </p:nvPicPr>
        <p:blipFill>
          <a:blip r:embed="rId4">
            <a:alphaModFix/>
          </a:blip>
          <a:stretch>
            <a:fillRect/>
          </a:stretch>
        </p:blipFill>
        <p:spPr>
          <a:xfrm rot="-2608747">
            <a:off x="4154030" y="-511311"/>
            <a:ext cx="476250" cy="476250"/>
          </a:xfrm>
          <a:prstGeom prst="rect">
            <a:avLst/>
          </a:prstGeom>
          <a:noFill/>
          <a:ln>
            <a:noFill/>
          </a:ln>
        </p:spPr>
      </p:pic>
      <p:pic>
        <p:nvPicPr>
          <p:cNvPr id="2614" name="Google Shape;2614;p45"/>
          <p:cNvPicPr preferRelativeResize="0"/>
          <p:nvPr/>
        </p:nvPicPr>
        <p:blipFill>
          <a:blip r:embed="rId4">
            <a:alphaModFix/>
          </a:blip>
          <a:stretch>
            <a:fillRect/>
          </a:stretch>
        </p:blipFill>
        <p:spPr>
          <a:xfrm rot="-2608747">
            <a:off x="4369480" y="-505591"/>
            <a:ext cx="476250" cy="476250"/>
          </a:xfrm>
          <a:prstGeom prst="rect">
            <a:avLst/>
          </a:prstGeom>
          <a:noFill/>
          <a:ln>
            <a:noFill/>
          </a:ln>
        </p:spPr>
      </p:pic>
      <p:pic>
        <p:nvPicPr>
          <p:cNvPr id="2615" name="Google Shape;2615;p45"/>
          <p:cNvPicPr preferRelativeResize="0"/>
          <p:nvPr/>
        </p:nvPicPr>
        <p:blipFill>
          <a:blip r:embed="rId4">
            <a:alphaModFix/>
          </a:blip>
          <a:stretch>
            <a:fillRect/>
          </a:stretch>
        </p:blipFill>
        <p:spPr>
          <a:xfrm rot="-2608747">
            <a:off x="4584930" y="-499871"/>
            <a:ext cx="476250" cy="476250"/>
          </a:xfrm>
          <a:prstGeom prst="rect">
            <a:avLst/>
          </a:prstGeom>
          <a:noFill/>
          <a:ln>
            <a:noFill/>
          </a:ln>
        </p:spPr>
      </p:pic>
      <p:pic>
        <p:nvPicPr>
          <p:cNvPr id="2616" name="Google Shape;2616;p45"/>
          <p:cNvPicPr preferRelativeResize="0"/>
          <p:nvPr/>
        </p:nvPicPr>
        <p:blipFill>
          <a:blip r:embed="rId4">
            <a:alphaModFix/>
          </a:blip>
          <a:stretch>
            <a:fillRect/>
          </a:stretch>
        </p:blipFill>
        <p:spPr>
          <a:xfrm rot="-2608747">
            <a:off x="4800381" y="-494150"/>
            <a:ext cx="476250" cy="476250"/>
          </a:xfrm>
          <a:prstGeom prst="rect">
            <a:avLst/>
          </a:prstGeom>
          <a:noFill/>
          <a:ln>
            <a:noFill/>
          </a:ln>
        </p:spPr>
      </p:pic>
      <p:pic>
        <p:nvPicPr>
          <p:cNvPr id="2617" name="Google Shape;2617;p45"/>
          <p:cNvPicPr preferRelativeResize="0"/>
          <p:nvPr/>
        </p:nvPicPr>
        <p:blipFill>
          <a:blip r:embed="rId4">
            <a:alphaModFix/>
          </a:blip>
          <a:stretch>
            <a:fillRect/>
          </a:stretch>
        </p:blipFill>
        <p:spPr>
          <a:xfrm rot="-2608747">
            <a:off x="5015831" y="-488430"/>
            <a:ext cx="476250" cy="476250"/>
          </a:xfrm>
          <a:prstGeom prst="rect">
            <a:avLst/>
          </a:prstGeom>
          <a:noFill/>
          <a:ln>
            <a:noFill/>
          </a:ln>
        </p:spPr>
      </p:pic>
      <p:pic>
        <p:nvPicPr>
          <p:cNvPr id="2618" name="Google Shape;2618;p45"/>
          <p:cNvPicPr preferRelativeResize="0"/>
          <p:nvPr/>
        </p:nvPicPr>
        <p:blipFill>
          <a:blip r:embed="rId4">
            <a:alphaModFix/>
          </a:blip>
          <a:stretch>
            <a:fillRect/>
          </a:stretch>
        </p:blipFill>
        <p:spPr>
          <a:xfrm rot="-2608747">
            <a:off x="5231281" y="-482710"/>
            <a:ext cx="476250" cy="476250"/>
          </a:xfrm>
          <a:prstGeom prst="rect">
            <a:avLst/>
          </a:prstGeom>
          <a:noFill/>
          <a:ln>
            <a:noFill/>
          </a:ln>
        </p:spPr>
      </p:pic>
      <p:pic>
        <p:nvPicPr>
          <p:cNvPr id="2619" name="Google Shape;2619;p45"/>
          <p:cNvPicPr preferRelativeResize="0"/>
          <p:nvPr/>
        </p:nvPicPr>
        <p:blipFill>
          <a:blip r:embed="rId4">
            <a:alphaModFix/>
          </a:blip>
          <a:stretch>
            <a:fillRect/>
          </a:stretch>
        </p:blipFill>
        <p:spPr>
          <a:xfrm rot="-2608747">
            <a:off x="5446731" y="-476990"/>
            <a:ext cx="476250" cy="476250"/>
          </a:xfrm>
          <a:prstGeom prst="rect">
            <a:avLst/>
          </a:prstGeom>
          <a:noFill/>
          <a:ln>
            <a:noFill/>
          </a:ln>
        </p:spPr>
      </p:pic>
      <p:pic>
        <p:nvPicPr>
          <p:cNvPr id="2620" name="Google Shape;2620;p45"/>
          <p:cNvPicPr preferRelativeResize="0"/>
          <p:nvPr/>
        </p:nvPicPr>
        <p:blipFill>
          <a:blip r:embed="rId4">
            <a:alphaModFix/>
          </a:blip>
          <a:stretch>
            <a:fillRect/>
          </a:stretch>
        </p:blipFill>
        <p:spPr>
          <a:xfrm rot="-2608747">
            <a:off x="5662182" y="-471269"/>
            <a:ext cx="476250" cy="476250"/>
          </a:xfrm>
          <a:prstGeom prst="rect">
            <a:avLst/>
          </a:prstGeom>
          <a:noFill/>
          <a:ln>
            <a:noFill/>
          </a:ln>
        </p:spPr>
      </p:pic>
      <p:pic>
        <p:nvPicPr>
          <p:cNvPr id="2621" name="Google Shape;2621;p45"/>
          <p:cNvPicPr preferRelativeResize="0"/>
          <p:nvPr/>
        </p:nvPicPr>
        <p:blipFill>
          <a:blip r:embed="rId4">
            <a:alphaModFix/>
          </a:blip>
          <a:stretch>
            <a:fillRect/>
          </a:stretch>
        </p:blipFill>
        <p:spPr>
          <a:xfrm rot="-2608747">
            <a:off x="5877632" y="-465549"/>
            <a:ext cx="476250" cy="476250"/>
          </a:xfrm>
          <a:prstGeom prst="rect">
            <a:avLst/>
          </a:prstGeom>
          <a:noFill/>
          <a:ln>
            <a:noFill/>
          </a:ln>
        </p:spPr>
      </p:pic>
      <p:pic>
        <p:nvPicPr>
          <p:cNvPr id="2622" name="Google Shape;2622;p45"/>
          <p:cNvPicPr preferRelativeResize="0"/>
          <p:nvPr/>
        </p:nvPicPr>
        <p:blipFill>
          <a:blip r:embed="rId4">
            <a:alphaModFix/>
          </a:blip>
          <a:stretch>
            <a:fillRect/>
          </a:stretch>
        </p:blipFill>
        <p:spPr>
          <a:xfrm rot="-2608747">
            <a:off x="6093082" y="-459829"/>
            <a:ext cx="476250" cy="476250"/>
          </a:xfrm>
          <a:prstGeom prst="rect">
            <a:avLst/>
          </a:prstGeom>
          <a:noFill/>
          <a:ln>
            <a:noFill/>
          </a:ln>
        </p:spPr>
      </p:pic>
      <p:pic>
        <p:nvPicPr>
          <p:cNvPr id="2623" name="Google Shape;2623;p45"/>
          <p:cNvPicPr preferRelativeResize="0"/>
          <p:nvPr/>
        </p:nvPicPr>
        <p:blipFill>
          <a:blip r:embed="rId4">
            <a:alphaModFix/>
          </a:blip>
          <a:stretch>
            <a:fillRect/>
          </a:stretch>
        </p:blipFill>
        <p:spPr>
          <a:xfrm rot="-2608747">
            <a:off x="6308532" y="-454108"/>
            <a:ext cx="476250" cy="476250"/>
          </a:xfrm>
          <a:prstGeom prst="rect">
            <a:avLst/>
          </a:prstGeom>
          <a:noFill/>
          <a:ln>
            <a:noFill/>
          </a:ln>
        </p:spPr>
      </p:pic>
      <p:pic>
        <p:nvPicPr>
          <p:cNvPr id="2624" name="Google Shape;2624;p45"/>
          <p:cNvPicPr preferRelativeResize="0"/>
          <p:nvPr/>
        </p:nvPicPr>
        <p:blipFill>
          <a:blip r:embed="rId4">
            <a:alphaModFix/>
          </a:blip>
          <a:stretch>
            <a:fillRect/>
          </a:stretch>
        </p:blipFill>
        <p:spPr>
          <a:xfrm rot="-2608747">
            <a:off x="6523982" y="-448388"/>
            <a:ext cx="476250" cy="476250"/>
          </a:xfrm>
          <a:prstGeom prst="rect">
            <a:avLst/>
          </a:prstGeom>
          <a:noFill/>
          <a:ln>
            <a:noFill/>
          </a:ln>
        </p:spPr>
      </p:pic>
      <p:pic>
        <p:nvPicPr>
          <p:cNvPr id="2625" name="Google Shape;2625;p45"/>
          <p:cNvPicPr preferRelativeResize="0"/>
          <p:nvPr/>
        </p:nvPicPr>
        <p:blipFill>
          <a:blip r:embed="rId4">
            <a:alphaModFix/>
          </a:blip>
          <a:stretch>
            <a:fillRect/>
          </a:stretch>
        </p:blipFill>
        <p:spPr>
          <a:xfrm rot="-2608747">
            <a:off x="6739433" y="-442668"/>
            <a:ext cx="476250" cy="476250"/>
          </a:xfrm>
          <a:prstGeom prst="rect">
            <a:avLst/>
          </a:prstGeom>
          <a:noFill/>
          <a:ln>
            <a:noFill/>
          </a:ln>
        </p:spPr>
      </p:pic>
      <p:pic>
        <p:nvPicPr>
          <p:cNvPr id="2626" name="Google Shape;2626;p45"/>
          <p:cNvPicPr preferRelativeResize="0"/>
          <p:nvPr/>
        </p:nvPicPr>
        <p:blipFill>
          <a:blip r:embed="rId4">
            <a:alphaModFix/>
          </a:blip>
          <a:stretch>
            <a:fillRect/>
          </a:stretch>
        </p:blipFill>
        <p:spPr>
          <a:xfrm rot="-2608747">
            <a:off x="6954883" y="-436948"/>
            <a:ext cx="476250" cy="476250"/>
          </a:xfrm>
          <a:prstGeom prst="rect">
            <a:avLst/>
          </a:prstGeom>
          <a:noFill/>
          <a:ln>
            <a:noFill/>
          </a:ln>
        </p:spPr>
      </p:pic>
      <p:pic>
        <p:nvPicPr>
          <p:cNvPr id="2627" name="Google Shape;2627;p45"/>
          <p:cNvPicPr preferRelativeResize="0"/>
          <p:nvPr/>
        </p:nvPicPr>
        <p:blipFill>
          <a:blip r:embed="rId4">
            <a:alphaModFix/>
          </a:blip>
          <a:stretch>
            <a:fillRect/>
          </a:stretch>
        </p:blipFill>
        <p:spPr>
          <a:xfrm rot="-2608747">
            <a:off x="7170333" y="-431227"/>
            <a:ext cx="476250" cy="476250"/>
          </a:xfrm>
          <a:prstGeom prst="rect">
            <a:avLst/>
          </a:prstGeom>
          <a:noFill/>
          <a:ln>
            <a:noFill/>
          </a:ln>
        </p:spPr>
      </p:pic>
      <p:pic>
        <p:nvPicPr>
          <p:cNvPr id="2628" name="Google Shape;2628;p45"/>
          <p:cNvPicPr preferRelativeResize="0"/>
          <p:nvPr/>
        </p:nvPicPr>
        <p:blipFill>
          <a:blip r:embed="rId4">
            <a:alphaModFix/>
          </a:blip>
          <a:stretch>
            <a:fillRect/>
          </a:stretch>
        </p:blipFill>
        <p:spPr>
          <a:xfrm rot="-2608747">
            <a:off x="7385783" y="-425507"/>
            <a:ext cx="476250" cy="476250"/>
          </a:xfrm>
          <a:prstGeom prst="rect">
            <a:avLst/>
          </a:prstGeom>
          <a:noFill/>
          <a:ln>
            <a:noFill/>
          </a:ln>
        </p:spPr>
      </p:pic>
      <p:pic>
        <p:nvPicPr>
          <p:cNvPr id="2629" name="Google Shape;2629;p45"/>
          <p:cNvPicPr preferRelativeResize="0"/>
          <p:nvPr/>
        </p:nvPicPr>
        <p:blipFill>
          <a:blip r:embed="rId4">
            <a:alphaModFix/>
          </a:blip>
          <a:stretch>
            <a:fillRect/>
          </a:stretch>
        </p:blipFill>
        <p:spPr>
          <a:xfrm rot="-2608747">
            <a:off x="7601234" y="-419787"/>
            <a:ext cx="476250" cy="476250"/>
          </a:xfrm>
          <a:prstGeom prst="rect">
            <a:avLst/>
          </a:prstGeom>
          <a:noFill/>
          <a:ln>
            <a:noFill/>
          </a:ln>
        </p:spPr>
      </p:pic>
      <p:pic>
        <p:nvPicPr>
          <p:cNvPr id="2630" name="Google Shape;2630;p45"/>
          <p:cNvPicPr preferRelativeResize="0"/>
          <p:nvPr/>
        </p:nvPicPr>
        <p:blipFill>
          <a:blip r:embed="rId4">
            <a:alphaModFix/>
          </a:blip>
          <a:stretch>
            <a:fillRect/>
          </a:stretch>
        </p:blipFill>
        <p:spPr>
          <a:xfrm rot="-2608747">
            <a:off x="7816684" y="-414066"/>
            <a:ext cx="476250" cy="476250"/>
          </a:xfrm>
          <a:prstGeom prst="rect">
            <a:avLst/>
          </a:prstGeom>
          <a:noFill/>
          <a:ln>
            <a:noFill/>
          </a:ln>
        </p:spPr>
      </p:pic>
      <p:pic>
        <p:nvPicPr>
          <p:cNvPr id="2631" name="Google Shape;2631;p45"/>
          <p:cNvPicPr preferRelativeResize="0"/>
          <p:nvPr/>
        </p:nvPicPr>
        <p:blipFill>
          <a:blip r:embed="rId4">
            <a:alphaModFix/>
          </a:blip>
          <a:stretch>
            <a:fillRect/>
          </a:stretch>
        </p:blipFill>
        <p:spPr>
          <a:xfrm rot="-2608747">
            <a:off x="8032134" y="-408346"/>
            <a:ext cx="476250" cy="476250"/>
          </a:xfrm>
          <a:prstGeom prst="rect">
            <a:avLst/>
          </a:prstGeom>
          <a:noFill/>
          <a:ln>
            <a:noFill/>
          </a:ln>
        </p:spPr>
      </p:pic>
      <p:pic>
        <p:nvPicPr>
          <p:cNvPr id="2632" name="Google Shape;2632;p45"/>
          <p:cNvPicPr preferRelativeResize="0"/>
          <p:nvPr/>
        </p:nvPicPr>
        <p:blipFill>
          <a:blip r:embed="rId4">
            <a:alphaModFix/>
          </a:blip>
          <a:stretch>
            <a:fillRect/>
          </a:stretch>
        </p:blipFill>
        <p:spPr>
          <a:xfrm rot="-2608747">
            <a:off x="8247584" y="-402626"/>
            <a:ext cx="476250" cy="476250"/>
          </a:xfrm>
          <a:prstGeom prst="rect">
            <a:avLst/>
          </a:prstGeom>
          <a:noFill/>
          <a:ln>
            <a:noFill/>
          </a:ln>
        </p:spPr>
      </p:pic>
      <p:pic>
        <p:nvPicPr>
          <p:cNvPr id="2633" name="Google Shape;2633;p45"/>
          <p:cNvPicPr preferRelativeResize="0"/>
          <p:nvPr/>
        </p:nvPicPr>
        <p:blipFill>
          <a:blip r:embed="rId4">
            <a:alphaModFix/>
          </a:blip>
          <a:stretch>
            <a:fillRect/>
          </a:stretch>
        </p:blipFill>
        <p:spPr>
          <a:xfrm rot="-2608747">
            <a:off x="-512757" y="-338569"/>
            <a:ext cx="476250" cy="476250"/>
          </a:xfrm>
          <a:prstGeom prst="rect">
            <a:avLst/>
          </a:prstGeom>
          <a:noFill/>
          <a:ln>
            <a:noFill/>
          </a:ln>
        </p:spPr>
      </p:pic>
      <p:pic>
        <p:nvPicPr>
          <p:cNvPr id="2634" name="Google Shape;2634;p45"/>
          <p:cNvPicPr preferRelativeResize="0"/>
          <p:nvPr/>
        </p:nvPicPr>
        <p:blipFill>
          <a:blip r:embed="rId4">
            <a:alphaModFix/>
          </a:blip>
          <a:stretch>
            <a:fillRect/>
          </a:stretch>
        </p:blipFill>
        <p:spPr>
          <a:xfrm rot="-2608747">
            <a:off x="-297307" y="-332849"/>
            <a:ext cx="476250" cy="476250"/>
          </a:xfrm>
          <a:prstGeom prst="rect">
            <a:avLst/>
          </a:prstGeom>
          <a:noFill/>
          <a:ln>
            <a:noFill/>
          </a:ln>
        </p:spPr>
      </p:pic>
      <p:pic>
        <p:nvPicPr>
          <p:cNvPr id="2635" name="Google Shape;2635;p45"/>
          <p:cNvPicPr preferRelativeResize="0"/>
          <p:nvPr/>
        </p:nvPicPr>
        <p:blipFill>
          <a:blip r:embed="rId4">
            <a:alphaModFix/>
          </a:blip>
          <a:stretch>
            <a:fillRect/>
          </a:stretch>
        </p:blipFill>
        <p:spPr>
          <a:xfrm rot="-2608747">
            <a:off x="-81857" y="-327128"/>
            <a:ext cx="476250" cy="476250"/>
          </a:xfrm>
          <a:prstGeom prst="rect">
            <a:avLst/>
          </a:prstGeom>
          <a:noFill/>
          <a:ln>
            <a:noFill/>
          </a:ln>
        </p:spPr>
      </p:pic>
      <p:pic>
        <p:nvPicPr>
          <p:cNvPr id="2636" name="Google Shape;2636;p45"/>
          <p:cNvPicPr preferRelativeResize="0"/>
          <p:nvPr/>
        </p:nvPicPr>
        <p:blipFill>
          <a:blip r:embed="rId4">
            <a:alphaModFix/>
          </a:blip>
          <a:stretch>
            <a:fillRect/>
          </a:stretch>
        </p:blipFill>
        <p:spPr>
          <a:xfrm rot="-2608747">
            <a:off x="133593" y="-321408"/>
            <a:ext cx="476250" cy="476250"/>
          </a:xfrm>
          <a:prstGeom prst="rect">
            <a:avLst/>
          </a:prstGeom>
          <a:noFill/>
          <a:ln>
            <a:noFill/>
          </a:ln>
        </p:spPr>
      </p:pic>
      <p:pic>
        <p:nvPicPr>
          <p:cNvPr id="2637" name="Google Shape;2637;p45"/>
          <p:cNvPicPr preferRelativeResize="0"/>
          <p:nvPr/>
        </p:nvPicPr>
        <p:blipFill>
          <a:blip r:embed="rId4">
            <a:alphaModFix/>
          </a:blip>
          <a:stretch>
            <a:fillRect/>
          </a:stretch>
        </p:blipFill>
        <p:spPr>
          <a:xfrm rot="-2608747">
            <a:off x="349044" y="-315688"/>
            <a:ext cx="476250" cy="476250"/>
          </a:xfrm>
          <a:prstGeom prst="rect">
            <a:avLst/>
          </a:prstGeom>
          <a:noFill/>
          <a:ln>
            <a:noFill/>
          </a:ln>
        </p:spPr>
      </p:pic>
      <p:pic>
        <p:nvPicPr>
          <p:cNvPr id="2638" name="Google Shape;2638;p45"/>
          <p:cNvPicPr preferRelativeResize="0"/>
          <p:nvPr/>
        </p:nvPicPr>
        <p:blipFill>
          <a:blip r:embed="rId4">
            <a:alphaModFix/>
          </a:blip>
          <a:stretch>
            <a:fillRect/>
          </a:stretch>
        </p:blipFill>
        <p:spPr>
          <a:xfrm rot="-2608747">
            <a:off x="2622678" y="-1711317"/>
            <a:ext cx="476250" cy="476250"/>
          </a:xfrm>
          <a:prstGeom prst="rect">
            <a:avLst/>
          </a:prstGeom>
          <a:noFill/>
          <a:ln>
            <a:noFill/>
          </a:ln>
        </p:spPr>
      </p:pic>
      <p:pic>
        <p:nvPicPr>
          <p:cNvPr id="2639" name="Google Shape;2639;p45"/>
          <p:cNvPicPr preferRelativeResize="0"/>
          <p:nvPr/>
        </p:nvPicPr>
        <p:blipFill>
          <a:blip r:embed="rId4">
            <a:alphaModFix/>
          </a:blip>
          <a:stretch>
            <a:fillRect/>
          </a:stretch>
        </p:blipFill>
        <p:spPr>
          <a:xfrm rot="-2608747">
            <a:off x="2838128" y="-1705597"/>
            <a:ext cx="476250" cy="476250"/>
          </a:xfrm>
          <a:prstGeom prst="rect">
            <a:avLst/>
          </a:prstGeom>
          <a:noFill/>
          <a:ln>
            <a:noFill/>
          </a:ln>
        </p:spPr>
      </p:pic>
      <p:pic>
        <p:nvPicPr>
          <p:cNvPr id="2640" name="Google Shape;2640;p45"/>
          <p:cNvPicPr preferRelativeResize="0"/>
          <p:nvPr/>
        </p:nvPicPr>
        <p:blipFill>
          <a:blip r:embed="rId4">
            <a:alphaModFix/>
          </a:blip>
          <a:stretch>
            <a:fillRect/>
          </a:stretch>
        </p:blipFill>
        <p:spPr>
          <a:xfrm rot="-2608747">
            <a:off x="3053579" y="-1699876"/>
            <a:ext cx="476250" cy="476250"/>
          </a:xfrm>
          <a:prstGeom prst="rect">
            <a:avLst/>
          </a:prstGeom>
          <a:noFill/>
          <a:ln>
            <a:noFill/>
          </a:ln>
        </p:spPr>
      </p:pic>
      <p:pic>
        <p:nvPicPr>
          <p:cNvPr id="2641" name="Google Shape;2641;p45"/>
          <p:cNvPicPr preferRelativeResize="0"/>
          <p:nvPr/>
        </p:nvPicPr>
        <p:blipFill>
          <a:blip r:embed="rId4">
            <a:alphaModFix/>
          </a:blip>
          <a:stretch>
            <a:fillRect/>
          </a:stretch>
        </p:blipFill>
        <p:spPr>
          <a:xfrm rot="-2608747">
            <a:off x="3269029" y="-1694156"/>
            <a:ext cx="476250" cy="476250"/>
          </a:xfrm>
          <a:prstGeom prst="rect">
            <a:avLst/>
          </a:prstGeom>
          <a:noFill/>
          <a:ln>
            <a:noFill/>
          </a:ln>
        </p:spPr>
      </p:pic>
      <p:pic>
        <p:nvPicPr>
          <p:cNvPr id="2642" name="Google Shape;2642;p45"/>
          <p:cNvPicPr preferRelativeResize="0"/>
          <p:nvPr/>
        </p:nvPicPr>
        <p:blipFill>
          <a:blip r:embed="rId4">
            <a:alphaModFix/>
          </a:blip>
          <a:stretch>
            <a:fillRect/>
          </a:stretch>
        </p:blipFill>
        <p:spPr>
          <a:xfrm rot="-2608747">
            <a:off x="3484479" y="-1688436"/>
            <a:ext cx="476250" cy="476250"/>
          </a:xfrm>
          <a:prstGeom prst="rect">
            <a:avLst/>
          </a:prstGeom>
          <a:noFill/>
          <a:ln>
            <a:noFill/>
          </a:ln>
        </p:spPr>
      </p:pic>
      <p:pic>
        <p:nvPicPr>
          <p:cNvPr id="2643" name="Google Shape;2643;p45"/>
          <p:cNvPicPr preferRelativeResize="0"/>
          <p:nvPr/>
        </p:nvPicPr>
        <p:blipFill>
          <a:blip r:embed="rId4">
            <a:alphaModFix/>
          </a:blip>
          <a:stretch>
            <a:fillRect/>
          </a:stretch>
        </p:blipFill>
        <p:spPr>
          <a:xfrm rot="-2608747">
            <a:off x="3699929" y="-1682715"/>
            <a:ext cx="476250" cy="476250"/>
          </a:xfrm>
          <a:prstGeom prst="rect">
            <a:avLst/>
          </a:prstGeom>
          <a:noFill/>
          <a:ln>
            <a:noFill/>
          </a:ln>
        </p:spPr>
      </p:pic>
      <p:pic>
        <p:nvPicPr>
          <p:cNvPr id="2644" name="Google Shape;2644;p45"/>
          <p:cNvPicPr preferRelativeResize="0"/>
          <p:nvPr/>
        </p:nvPicPr>
        <p:blipFill>
          <a:blip r:embed="rId4">
            <a:alphaModFix/>
          </a:blip>
          <a:stretch>
            <a:fillRect/>
          </a:stretch>
        </p:blipFill>
        <p:spPr>
          <a:xfrm rot="-2608747">
            <a:off x="3915379" y="-1676995"/>
            <a:ext cx="476250" cy="476250"/>
          </a:xfrm>
          <a:prstGeom prst="rect">
            <a:avLst/>
          </a:prstGeom>
          <a:noFill/>
          <a:ln>
            <a:noFill/>
          </a:ln>
        </p:spPr>
      </p:pic>
      <p:pic>
        <p:nvPicPr>
          <p:cNvPr id="2645" name="Google Shape;2645;p45"/>
          <p:cNvPicPr preferRelativeResize="0"/>
          <p:nvPr/>
        </p:nvPicPr>
        <p:blipFill>
          <a:blip r:embed="rId4">
            <a:alphaModFix/>
          </a:blip>
          <a:stretch>
            <a:fillRect/>
          </a:stretch>
        </p:blipFill>
        <p:spPr>
          <a:xfrm rot="-2608747">
            <a:off x="4130830" y="-1671275"/>
            <a:ext cx="476250" cy="476250"/>
          </a:xfrm>
          <a:prstGeom prst="rect">
            <a:avLst/>
          </a:prstGeom>
          <a:noFill/>
          <a:ln>
            <a:noFill/>
          </a:ln>
        </p:spPr>
      </p:pic>
      <p:pic>
        <p:nvPicPr>
          <p:cNvPr id="2646" name="Google Shape;2646;p45"/>
          <p:cNvPicPr preferRelativeResize="0"/>
          <p:nvPr/>
        </p:nvPicPr>
        <p:blipFill>
          <a:blip r:embed="rId4">
            <a:alphaModFix/>
          </a:blip>
          <a:stretch>
            <a:fillRect/>
          </a:stretch>
        </p:blipFill>
        <p:spPr>
          <a:xfrm rot="-2608747">
            <a:off x="4346280" y="-1665555"/>
            <a:ext cx="476250" cy="476250"/>
          </a:xfrm>
          <a:prstGeom prst="rect">
            <a:avLst/>
          </a:prstGeom>
          <a:noFill/>
          <a:ln>
            <a:noFill/>
          </a:ln>
        </p:spPr>
      </p:pic>
      <p:pic>
        <p:nvPicPr>
          <p:cNvPr id="2647" name="Google Shape;2647;p45"/>
          <p:cNvPicPr preferRelativeResize="0"/>
          <p:nvPr/>
        </p:nvPicPr>
        <p:blipFill>
          <a:blip r:embed="rId4">
            <a:alphaModFix/>
          </a:blip>
          <a:stretch>
            <a:fillRect/>
          </a:stretch>
        </p:blipFill>
        <p:spPr>
          <a:xfrm rot="-2608747">
            <a:off x="4561730" y="-1659834"/>
            <a:ext cx="476250" cy="476250"/>
          </a:xfrm>
          <a:prstGeom prst="rect">
            <a:avLst/>
          </a:prstGeom>
          <a:noFill/>
          <a:ln>
            <a:noFill/>
          </a:ln>
        </p:spPr>
      </p:pic>
      <p:pic>
        <p:nvPicPr>
          <p:cNvPr id="2648" name="Google Shape;2648;p45"/>
          <p:cNvPicPr preferRelativeResize="0"/>
          <p:nvPr/>
        </p:nvPicPr>
        <p:blipFill>
          <a:blip r:embed="rId4">
            <a:alphaModFix/>
          </a:blip>
          <a:stretch>
            <a:fillRect/>
          </a:stretch>
        </p:blipFill>
        <p:spPr>
          <a:xfrm rot="-2608747">
            <a:off x="4777180" y="-1654114"/>
            <a:ext cx="476250" cy="476250"/>
          </a:xfrm>
          <a:prstGeom prst="rect">
            <a:avLst/>
          </a:prstGeom>
          <a:noFill/>
          <a:ln>
            <a:noFill/>
          </a:ln>
        </p:spPr>
      </p:pic>
      <p:pic>
        <p:nvPicPr>
          <p:cNvPr id="2649" name="Google Shape;2649;p45"/>
          <p:cNvPicPr preferRelativeResize="0"/>
          <p:nvPr/>
        </p:nvPicPr>
        <p:blipFill>
          <a:blip r:embed="rId4">
            <a:alphaModFix/>
          </a:blip>
          <a:stretch>
            <a:fillRect/>
          </a:stretch>
        </p:blipFill>
        <p:spPr>
          <a:xfrm rot="-2608747">
            <a:off x="4992631" y="-1648394"/>
            <a:ext cx="476250" cy="476250"/>
          </a:xfrm>
          <a:prstGeom prst="rect">
            <a:avLst/>
          </a:prstGeom>
          <a:noFill/>
          <a:ln>
            <a:noFill/>
          </a:ln>
        </p:spPr>
      </p:pic>
      <p:pic>
        <p:nvPicPr>
          <p:cNvPr id="2650" name="Google Shape;2650;p45"/>
          <p:cNvPicPr preferRelativeResize="0"/>
          <p:nvPr/>
        </p:nvPicPr>
        <p:blipFill>
          <a:blip r:embed="rId4">
            <a:alphaModFix/>
          </a:blip>
          <a:stretch>
            <a:fillRect/>
          </a:stretch>
        </p:blipFill>
        <p:spPr>
          <a:xfrm rot="-2608747">
            <a:off x="5208081" y="-1642673"/>
            <a:ext cx="476250" cy="476250"/>
          </a:xfrm>
          <a:prstGeom prst="rect">
            <a:avLst/>
          </a:prstGeom>
          <a:noFill/>
          <a:ln>
            <a:noFill/>
          </a:ln>
        </p:spPr>
      </p:pic>
      <p:pic>
        <p:nvPicPr>
          <p:cNvPr id="2651" name="Google Shape;2651;p45"/>
          <p:cNvPicPr preferRelativeResize="0"/>
          <p:nvPr/>
        </p:nvPicPr>
        <p:blipFill>
          <a:blip r:embed="rId4">
            <a:alphaModFix/>
          </a:blip>
          <a:stretch>
            <a:fillRect/>
          </a:stretch>
        </p:blipFill>
        <p:spPr>
          <a:xfrm rot="-2608747">
            <a:off x="5423531" y="-1636953"/>
            <a:ext cx="476250" cy="476250"/>
          </a:xfrm>
          <a:prstGeom prst="rect">
            <a:avLst/>
          </a:prstGeom>
          <a:noFill/>
          <a:ln>
            <a:noFill/>
          </a:ln>
        </p:spPr>
      </p:pic>
      <p:pic>
        <p:nvPicPr>
          <p:cNvPr id="2652" name="Google Shape;2652;p45"/>
          <p:cNvPicPr preferRelativeResize="0"/>
          <p:nvPr/>
        </p:nvPicPr>
        <p:blipFill>
          <a:blip r:embed="rId4">
            <a:alphaModFix/>
          </a:blip>
          <a:stretch>
            <a:fillRect/>
          </a:stretch>
        </p:blipFill>
        <p:spPr>
          <a:xfrm rot="-2608747">
            <a:off x="5638981" y="-1631233"/>
            <a:ext cx="476250" cy="476250"/>
          </a:xfrm>
          <a:prstGeom prst="rect">
            <a:avLst/>
          </a:prstGeom>
          <a:noFill/>
          <a:ln>
            <a:noFill/>
          </a:ln>
        </p:spPr>
      </p:pic>
      <p:pic>
        <p:nvPicPr>
          <p:cNvPr id="2653" name="Google Shape;2653;p45"/>
          <p:cNvPicPr preferRelativeResize="0"/>
          <p:nvPr/>
        </p:nvPicPr>
        <p:blipFill>
          <a:blip r:embed="rId4">
            <a:alphaModFix/>
          </a:blip>
          <a:stretch>
            <a:fillRect/>
          </a:stretch>
        </p:blipFill>
        <p:spPr>
          <a:xfrm rot="-2608747">
            <a:off x="5854431" y="-1625513"/>
            <a:ext cx="476250" cy="476250"/>
          </a:xfrm>
          <a:prstGeom prst="rect">
            <a:avLst/>
          </a:prstGeom>
          <a:noFill/>
          <a:ln>
            <a:noFill/>
          </a:ln>
        </p:spPr>
      </p:pic>
      <p:pic>
        <p:nvPicPr>
          <p:cNvPr id="2654" name="Google Shape;2654;p45"/>
          <p:cNvPicPr preferRelativeResize="0"/>
          <p:nvPr/>
        </p:nvPicPr>
        <p:blipFill>
          <a:blip r:embed="rId4">
            <a:alphaModFix/>
          </a:blip>
          <a:stretch>
            <a:fillRect/>
          </a:stretch>
        </p:blipFill>
        <p:spPr>
          <a:xfrm rot="-2608747">
            <a:off x="6069882" y="-1619792"/>
            <a:ext cx="476250" cy="476250"/>
          </a:xfrm>
          <a:prstGeom prst="rect">
            <a:avLst/>
          </a:prstGeom>
          <a:noFill/>
          <a:ln>
            <a:noFill/>
          </a:ln>
        </p:spPr>
      </p:pic>
      <p:pic>
        <p:nvPicPr>
          <p:cNvPr id="2655" name="Google Shape;2655;p45"/>
          <p:cNvPicPr preferRelativeResize="0"/>
          <p:nvPr/>
        </p:nvPicPr>
        <p:blipFill>
          <a:blip r:embed="rId4">
            <a:alphaModFix/>
          </a:blip>
          <a:stretch>
            <a:fillRect/>
          </a:stretch>
        </p:blipFill>
        <p:spPr>
          <a:xfrm rot="-2608747">
            <a:off x="6285332" y="-1614072"/>
            <a:ext cx="476250" cy="476250"/>
          </a:xfrm>
          <a:prstGeom prst="rect">
            <a:avLst/>
          </a:prstGeom>
          <a:noFill/>
          <a:ln>
            <a:noFill/>
          </a:ln>
        </p:spPr>
      </p:pic>
      <p:pic>
        <p:nvPicPr>
          <p:cNvPr id="2656" name="Google Shape;2656;p45"/>
          <p:cNvPicPr preferRelativeResize="0"/>
          <p:nvPr/>
        </p:nvPicPr>
        <p:blipFill>
          <a:blip r:embed="rId4">
            <a:alphaModFix/>
          </a:blip>
          <a:stretch>
            <a:fillRect/>
          </a:stretch>
        </p:blipFill>
        <p:spPr>
          <a:xfrm rot="-2608747">
            <a:off x="6500782" y="-1608352"/>
            <a:ext cx="476250" cy="476250"/>
          </a:xfrm>
          <a:prstGeom prst="rect">
            <a:avLst/>
          </a:prstGeom>
          <a:noFill/>
          <a:ln>
            <a:noFill/>
          </a:ln>
        </p:spPr>
      </p:pic>
      <p:pic>
        <p:nvPicPr>
          <p:cNvPr id="2657" name="Google Shape;2657;p45"/>
          <p:cNvPicPr preferRelativeResize="0"/>
          <p:nvPr/>
        </p:nvPicPr>
        <p:blipFill>
          <a:blip r:embed="rId4">
            <a:alphaModFix/>
          </a:blip>
          <a:stretch>
            <a:fillRect/>
          </a:stretch>
        </p:blipFill>
        <p:spPr>
          <a:xfrm rot="-2608747">
            <a:off x="6716232" y="-1602631"/>
            <a:ext cx="476250" cy="476250"/>
          </a:xfrm>
          <a:prstGeom prst="rect">
            <a:avLst/>
          </a:prstGeom>
          <a:noFill/>
          <a:ln>
            <a:noFill/>
          </a:ln>
        </p:spPr>
      </p:pic>
      <p:pic>
        <p:nvPicPr>
          <p:cNvPr id="2658" name="Google Shape;2658;p45"/>
          <p:cNvPicPr preferRelativeResize="0"/>
          <p:nvPr/>
        </p:nvPicPr>
        <p:blipFill>
          <a:blip r:embed="rId4">
            <a:alphaModFix/>
          </a:blip>
          <a:stretch>
            <a:fillRect/>
          </a:stretch>
        </p:blipFill>
        <p:spPr>
          <a:xfrm rot="-2608747">
            <a:off x="6931683" y="-1596911"/>
            <a:ext cx="476250" cy="476250"/>
          </a:xfrm>
          <a:prstGeom prst="rect">
            <a:avLst/>
          </a:prstGeom>
          <a:noFill/>
          <a:ln>
            <a:noFill/>
          </a:ln>
        </p:spPr>
      </p:pic>
      <p:pic>
        <p:nvPicPr>
          <p:cNvPr id="2659" name="Google Shape;2659;p45"/>
          <p:cNvPicPr preferRelativeResize="0"/>
          <p:nvPr/>
        </p:nvPicPr>
        <p:blipFill>
          <a:blip r:embed="rId4">
            <a:alphaModFix/>
          </a:blip>
          <a:stretch>
            <a:fillRect/>
          </a:stretch>
        </p:blipFill>
        <p:spPr>
          <a:xfrm rot="-2608747">
            <a:off x="7147133" y="-1591191"/>
            <a:ext cx="476250" cy="476250"/>
          </a:xfrm>
          <a:prstGeom prst="rect">
            <a:avLst/>
          </a:prstGeom>
          <a:noFill/>
          <a:ln>
            <a:noFill/>
          </a:ln>
        </p:spPr>
      </p:pic>
      <p:pic>
        <p:nvPicPr>
          <p:cNvPr id="2660" name="Google Shape;2660;p45"/>
          <p:cNvPicPr preferRelativeResize="0"/>
          <p:nvPr/>
        </p:nvPicPr>
        <p:blipFill>
          <a:blip r:embed="rId4">
            <a:alphaModFix/>
          </a:blip>
          <a:stretch>
            <a:fillRect/>
          </a:stretch>
        </p:blipFill>
        <p:spPr>
          <a:xfrm rot="-2608747">
            <a:off x="7362583" y="-1585471"/>
            <a:ext cx="476250" cy="476250"/>
          </a:xfrm>
          <a:prstGeom prst="rect">
            <a:avLst/>
          </a:prstGeom>
          <a:noFill/>
          <a:ln>
            <a:noFill/>
          </a:ln>
        </p:spPr>
      </p:pic>
      <p:pic>
        <p:nvPicPr>
          <p:cNvPr id="2661" name="Google Shape;2661;p45"/>
          <p:cNvPicPr preferRelativeResize="0"/>
          <p:nvPr/>
        </p:nvPicPr>
        <p:blipFill>
          <a:blip r:embed="rId4">
            <a:alphaModFix/>
          </a:blip>
          <a:stretch>
            <a:fillRect/>
          </a:stretch>
        </p:blipFill>
        <p:spPr>
          <a:xfrm rot="-2608747">
            <a:off x="7578033" y="-1579750"/>
            <a:ext cx="476250" cy="476250"/>
          </a:xfrm>
          <a:prstGeom prst="rect">
            <a:avLst/>
          </a:prstGeom>
          <a:noFill/>
          <a:ln>
            <a:noFill/>
          </a:ln>
        </p:spPr>
      </p:pic>
      <p:pic>
        <p:nvPicPr>
          <p:cNvPr id="2662" name="Google Shape;2662;p45"/>
          <p:cNvPicPr preferRelativeResize="0"/>
          <p:nvPr/>
        </p:nvPicPr>
        <p:blipFill>
          <a:blip r:embed="rId4">
            <a:alphaModFix/>
          </a:blip>
          <a:stretch>
            <a:fillRect/>
          </a:stretch>
        </p:blipFill>
        <p:spPr>
          <a:xfrm rot="-2608747">
            <a:off x="7793483" y="-1574030"/>
            <a:ext cx="476250" cy="476250"/>
          </a:xfrm>
          <a:prstGeom prst="rect">
            <a:avLst/>
          </a:prstGeom>
          <a:noFill/>
          <a:ln>
            <a:noFill/>
          </a:ln>
        </p:spPr>
      </p:pic>
      <p:pic>
        <p:nvPicPr>
          <p:cNvPr id="2663" name="Google Shape;2663;p45"/>
          <p:cNvPicPr preferRelativeResize="0"/>
          <p:nvPr/>
        </p:nvPicPr>
        <p:blipFill>
          <a:blip r:embed="rId4">
            <a:alphaModFix/>
          </a:blip>
          <a:stretch>
            <a:fillRect/>
          </a:stretch>
        </p:blipFill>
        <p:spPr>
          <a:xfrm rot="-2608747">
            <a:off x="8008934" y="-1568310"/>
            <a:ext cx="476250" cy="476250"/>
          </a:xfrm>
          <a:prstGeom prst="rect">
            <a:avLst/>
          </a:prstGeom>
          <a:noFill/>
          <a:ln>
            <a:noFill/>
          </a:ln>
        </p:spPr>
      </p:pic>
      <p:pic>
        <p:nvPicPr>
          <p:cNvPr id="2664" name="Google Shape;2664;p45"/>
          <p:cNvPicPr preferRelativeResize="0"/>
          <p:nvPr/>
        </p:nvPicPr>
        <p:blipFill>
          <a:blip r:embed="rId4">
            <a:alphaModFix/>
          </a:blip>
          <a:stretch>
            <a:fillRect/>
          </a:stretch>
        </p:blipFill>
        <p:spPr>
          <a:xfrm rot="-2608747">
            <a:off x="-376674" y="-1469387"/>
            <a:ext cx="476250" cy="476250"/>
          </a:xfrm>
          <a:prstGeom prst="rect">
            <a:avLst/>
          </a:prstGeom>
          <a:noFill/>
          <a:ln>
            <a:noFill/>
          </a:ln>
        </p:spPr>
      </p:pic>
      <p:pic>
        <p:nvPicPr>
          <p:cNvPr id="2665" name="Google Shape;2665;p45"/>
          <p:cNvPicPr preferRelativeResize="0"/>
          <p:nvPr/>
        </p:nvPicPr>
        <p:blipFill>
          <a:blip r:embed="rId4">
            <a:alphaModFix/>
          </a:blip>
          <a:stretch>
            <a:fillRect/>
          </a:stretch>
        </p:blipFill>
        <p:spPr>
          <a:xfrm rot="-2608747">
            <a:off x="-161224" y="-1463666"/>
            <a:ext cx="476250" cy="476250"/>
          </a:xfrm>
          <a:prstGeom prst="rect">
            <a:avLst/>
          </a:prstGeom>
          <a:noFill/>
          <a:ln>
            <a:noFill/>
          </a:ln>
        </p:spPr>
      </p:pic>
      <p:pic>
        <p:nvPicPr>
          <p:cNvPr id="2666" name="Google Shape;2666;p45"/>
          <p:cNvPicPr preferRelativeResize="0"/>
          <p:nvPr/>
        </p:nvPicPr>
        <p:blipFill>
          <a:blip r:embed="rId4">
            <a:alphaModFix/>
          </a:blip>
          <a:stretch>
            <a:fillRect/>
          </a:stretch>
        </p:blipFill>
        <p:spPr>
          <a:xfrm rot="-2608747">
            <a:off x="54226" y="-1457946"/>
            <a:ext cx="476250" cy="476250"/>
          </a:xfrm>
          <a:prstGeom prst="rect">
            <a:avLst/>
          </a:prstGeom>
          <a:noFill/>
          <a:ln>
            <a:noFill/>
          </a:ln>
        </p:spPr>
      </p:pic>
      <p:pic>
        <p:nvPicPr>
          <p:cNvPr id="2667" name="Google Shape;2667;p45"/>
          <p:cNvPicPr preferRelativeResize="0"/>
          <p:nvPr/>
        </p:nvPicPr>
        <p:blipFill>
          <a:blip r:embed="rId4">
            <a:alphaModFix/>
          </a:blip>
          <a:stretch>
            <a:fillRect/>
          </a:stretch>
        </p:blipFill>
        <p:spPr>
          <a:xfrm rot="-2608747">
            <a:off x="269676" y="-1452226"/>
            <a:ext cx="476250" cy="476250"/>
          </a:xfrm>
          <a:prstGeom prst="rect">
            <a:avLst/>
          </a:prstGeom>
          <a:noFill/>
          <a:ln>
            <a:noFill/>
          </a:ln>
        </p:spPr>
      </p:pic>
      <p:pic>
        <p:nvPicPr>
          <p:cNvPr id="2668" name="Google Shape;2668;p45"/>
          <p:cNvPicPr preferRelativeResize="0"/>
          <p:nvPr/>
        </p:nvPicPr>
        <p:blipFill>
          <a:blip r:embed="rId4">
            <a:alphaModFix/>
          </a:blip>
          <a:stretch>
            <a:fillRect/>
          </a:stretch>
        </p:blipFill>
        <p:spPr>
          <a:xfrm rot="-2608747">
            <a:off x="485126" y="-1446506"/>
            <a:ext cx="476250" cy="476250"/>
          </a:xfrm>
          <a:prstGeom prst="rect">
            <a:avLst/>
          </a:prstGeom>
          <a:noFill/>
          <a:ln>
            <a:noFill/>
          </a:ln>
        </p:spPr>
      </p:pic>
      <p:pic>
        <p:nvPicPr>
          <p:cNvPr id="2669" name="Google Shape;2669;p45"/>
          <p:cNvPicPr preferRelativeResize="0"/>
          <p:nvPr/>
        </p:nvPicPr>
        <p:blipFill>
          <a:blip r:embed="rId4">
            <a:alphaModFix/>
          </a:blip>
          <a:stretch>
            <a:fillRect/>
          </a:stretch>
        </p:blipFill>
        <p:spPr>
          <a:xfrm rot="-2608747">
            <a:off x="700577" y="-1440785"/>
            <a:ext cx="476250" cy="476250"/>
          </a:xfrm>
          <a:prstGeom prst="rect">
            <a:avLst/>
          </a:prstGeom>
          <a:noFill/>
          <a:ln>
            <a:noFill/>
          </a:ln>
        </p:spPr>
      </p:pic>
      <p:pic>
        <p:nvPicPr>
          <p:cNvPr id="2670" name="Google Shape;2670;p45"/>
          <p:cNvPicPr preferRelativeResize="0"/>
          <p:nvPr/>
        </p:nvPicPr>
        <p:blipFill>
          <a:blip r:embed="rId4">
            <a:alphaModFix/>
          </a:blip>
          <a:stretch>
            <a:fillRect/>
          </a:stretch>
        </p:blipFill>
        <p:spPr>
          <a:xfrm rot="-2608747">
            <a:off x="916027" y="-1435065"/>
            <a:ext cx="476250" cy="476250"/>
          </a:xfrm>
          <a:prstGeom prst="rect">
            <a:avLst/>
          </a:prstGeom>
          <a:noFill/>
          <a:ln>
            <a:noFill/>
          </a:ln>
        </p:spPr>
      </p:pic>
      <p:pic>
        <p:nvPicPr>
          <p:cNvPr id="2671" name="Google Shape;2671;p45"/>
          <p:cNvPicPr preferRelativeResize="0"/>
          <p:nvPr/>
        </p:nvPicPr>
        <p:blipFill>
          <a:blip r:embed="rId4">
            <a:alphaModFix/>
          </a:blip>
          <a:stretch>
            <a:fillRect/>
          </a:stretch>
        </p:blipFill>
        <p:spPr>
          <a:xfrm rot="-2608747">
            <a:off x="1131477" y="-1429345"/>
            <a:ext cx="476250" cy="476250"/>
          </a:xfrm>
          <a:prstGeom prst="rect">
            <a:avLst/>
          </a:prstGeom>
          <a:noFill/>
          <a:ln>
            <a:noFill/>
          </a:ln>
        </p:spPr>
      </p:pic>
      <p:pic>
        <p:nvPicPr>
          <p:cNvPr id="2672" name="Google Shape;2672;p45"/>
          <p:cNvPicPr preferRelativeResize="0"/>
          <p:nvPr/>
        </p:nvPicPr>
        <p:blipFill>
          <a:blip r:embed="rId4">
            <a:alphaModFix/>
          </a:blip>
          <a:stretch>
            <a:fillRect/>
          </a:stretch>
        </p:blipFill>
        <p:spPr>
          <a:xfrm rot="-2608747">
            <a:off x="1346927" y="-1423624"/>
            <a:ext cx="476250" cy="476250"/>
          </a:xfrm>
          <a:prstGeom prst="rect">
            <a:avLst/>
          </a:prstGeom>
          <a:noFill/>
          <a:ln>
            <a:noFill/>
          </a:ln>
        </p:spPr>
      </p:pic>
      <p:pic>
        <p:nvPicPr>
          <p:cNvPr id="2673" name="Google Shape;2673;p45"/>
          <p:cNvPicPr preferRelativeResize="0"/>
          <p:nvPr/>
        </p:nvPicPr>
        <p:blipFill>
          <a:blip r:embed="rId4">
            <a:alphaModFix/>
          </a:blip>
          <a:stretch>
            <a:fillRect/>
          </a:stretch>
        </p:blipFill>
        <p:spPr>
          <a:xfrm rot="-2608747">
            <a:off x="1562378" y="-1417904"/>
            <a:ext cx="476250" cy="476250"/>
          </a:xfrm>
          <a:prstGeom prst="rect">
            <a:avLst/>
          </a:prstGeom>
          <a:noFill/>
          <a:ln>
            <a:noFill/>
          </a:ln>
        </p:spPr>
      </p:pic>
      <p:pic>
        <p:nvPicPr>
          <p:cNvPr id="2674" name="Google Shape;2674;p45"/>
          <p:cNvPicPr preferRelativeResize="0"/>
          <p:nvPr/>
        </p:nvPicPr>
        <p:blipFill>
          <a:blip r:embed="rId4">
            <a:alphaModFix/>
          </a:blip>
          <a:stretch>
            <a:fillRect/>
          </a:stretch>
        </p:blipFill>
        <p:spPr>
          <a:xfrm rot="-2608747">
            <a:off x="1777828" y="-1412184"/>
            <a:ext cx="476250" cy="476250"/>
          </a:xfrm>
          <a:prstGeom prst="rect">
            <a:avLst/>
          </a:prstGeom>
          <a:noFill/>
          <a:ln>
            <a:noFill/>
          </a:ln>
        </p:spPr>
      </p:pic>
      <p:pic>
        <p:nvPicPr>
          <p:cNvPr id="2675" name="Google Shape;2675;p45"/>
          <p:cNvPicPr preferRelativeResize="0"/>
          <p:nvPr/>
        </p:nvPicPr>
        <p:blipFill>
          <a:blip r:embed="rId4">
            <a:alphaModFix/>
          </a:blip>
          <a:stretch>
            <a:fillRect/>
          </a:stretch>
        </p:blipFill>
        <p:spPr>
          <a:xfrm rot="-2608747">
            <a:off x="1993278" y="-1406464"/>
            <a:ext cx="476250" cy="476250"/>
          </a:xfrm>
          <a:prstGeom prst="rect">
            <a:avLst/>
          </a:prstGeom>
          <a:noFill/>
          <a:ln>
            <a:noFill/>
          </a:ln>
        </p:spPr>
      </p:pic>
      <p:pic>
        <p:nvPicPr>
          <p:cNvPr id="2676" name="Google Shape;2676;p45"/>
          <p:cNvPicPr preferRelativeResize="0"/>
          <p:nvPr/>
        </p:nvPicPr>
        <p:blipFill>
          <a:blip r:embed="rId4">
            <a:alphaModFix/>
          </a:blip>
          <a:stretch>
            <a:fillRect/>
          </a:stretch>
        </p:blipFill>
        <p:spPr>
          <a:xfrm rot="-2608747">
            <a:off x="2208728" y="-1400743"/>
            <a:ext cx="476250" cy="476250"/>
          </a:xfrm>
          <a:prstGeom prst="rect">
            <a:avLst/>
          </a:prstGeom>
          <a:noFill/>
          <a:ln>
            <a:noFill/>
          </a:ln>
        </p:spPr>
      </p:pic>
      <p:pic>
        <p:nvPicPr>
          <p:cNvPr id="2677" name="Google Shape;2677;p45"/>
          <p:cNvPicPr preferRelativeResize="0"/>
          <p:nvPr/>
        </p:nvPicPr>
        <p:blipFill>
          <a:blip r:embed="rId4">
            <a:alphaModFix/>
          </a:blip>
          <a:stretch>
            <a:fillRect/>
          </a:stretch>
        </p:blipFill>
        <p:spPr>
          <a:xfrm rot="-2608747">
            <a:off x="2424178" y="-1395023"/>
            <a:ext cx="476250" cy="476250"/>
          </a:xfrm>
          <a:prstGeom prst="rect">
            <a:avLst/>
          </a:prstGeom>
          <a:noFill/>
          <a:ln>
            <a:noFill/>
          </a:ln>
        </p:spPr>
      </p:pic>
      <p:pic>
        <p:nvPicPr>
          <p:cNvPr id="2678" name="Google Shape;2678;p45"/>
          <p:cNvPicPr preferRelativeResize="0"/>
          <p:nvPr/>
        </p:nvPicPr>
        <p:blipFill>
          <a:blip r:embed="rId4">
            <a:alphaModFix/>
          </a:blip>
          <a:stretch>
            <a:fillRect/>
          </a:stretch>
        </p:blipFill>
        <p:spPr>
          <a:xfrm rot="-2608747">
            <a:off x="2639629" y="-1389303"/>
            <a:ext cx="476250" cy="476250"/>
          </a:xfrm>
          <a:prstGeom prst="rect">
            <a:avLst/>
          </a:prstGeom>
          <a:noFill/>
          <a:ln>
            <a:noFill/>
          </a:ln>
        </p:spPr>
      </p:pic>
      <p:pic>
        <p:nvPicPr>
          <p:cNvPr id="2679" name="Google Shape;2679;p45"/>
          <p:cNvPicPr preferRelativeResize="0"/>
          <p:nvPr/>
        </p:nvPicPr>
        <p:blipFill>
          <a:blip r:embed="rId4">
            <a:alphaModFix/>
          </a:blip>
          <a:stretch>
            <a:fillRect/>
          </a:stretch>
        </p:blipFill>
        <p:spPr>
          <a:xfrm rot="-2608747">
            <a:off x="2855079" y="-1383582"/>
            <a:ext cx="476250" cy="476250"/>
          </a:xfrm>
          <a:prstGeom prst="rect">
            <a:avLst/>
          </a:prstGeom>
          <a:noFill/>
          <a:ln>
            <a:noFill/>
          </a:ln>
        </p:spPr>
      </p:pic>
      <p:pic>
        <p:nvPicPr>
          <p:cNvPr id="2680" name="Google Shape;2680;p45"/>
          <p:cNvPicPr preferRelativeResize="0"/>
          <p:nvPr/>
        </p:nvPicPr>
        <p:blipFill>
          <a:blip r:embed="rId4">
            <a:alphaModFix/>
          </a:blip>
          <a:stretch>
            <a:fillRect/>
          </a:stretch>
        </p:blipFill>
        <p:spPr>
          <a:xfrm rot="-2608747">
            <a:off x="3070529" y="-1377862"/>
            <a:ext cx="476250" cy="476250"/>
          </a:xfrm>
          <a:prstGeom prst="rect">
            <a:avLst/>
          </a:prstGeom>
          <a:noFill/>
          <a:ln>
            <a:noFill/>
          </a:ln>
        </p:spPr>
      </p:pic>
      <p:pic>
        <p:nvPicPr>
          <p:cNvPr id="2681" name="Google Shape;2681;p45"/>
          <p:cNvPicPr preferRelativeResize="0"/>
          <p:nvPr/>
        </p:nvPicPr>
        <p:blipFill>
          <a:blip r:embed="rId4">
            <a:alphaModFix/>
          </a:blip>
          <a:stretch>
            <a:fillRect/>
          </a:stretch>
        </p:blipFill>
        <p:spPr>
          <a:xfrm rot="-2608747">
            <a:off x="3285979" y="-1372142"/>
            <a:ext cx="476250" cy="476250"/>
          </a:xfrm>
          <a:prstGeom prst="rect">
            <a:avLst/>
          </a:prstGeom>
          <a:noFill/>
          <a:ln>
            <a:noFill/>
          </a:ln>
        </p:spPr>
      </p:pic>
      <p:pic>
        <p:nvPicPr>
          <p:cNvPr id="2682" name="Google Shape;2682;p45"/>
          <p:cNvPicPr preferRelativeResize="0"/>
          <p:nvPr/>
        </p:nvPicPr>
        <p:blipFill>
          <a:blip r:embed="rId4">
            <a:alphaModFix/>
          </a:blip>
          <a:stretch>
            <a:fillRect/>
          </a:stretch>
        </p:blipFill>
        <p:spPr>
          <a:xfrm rot="-2608747">
            <a:off x="3501430" y="-1366422"/>
            <a:ext cx="476250" cy="476250"/>
          </a:xfrm>
          <a:prstGeom prst="rect">
            <a:avLst/>
          </a:prstGeom>
          <a:noFill/>
          <a:ln>
            <a:noFill/>
          </a:ln>
        </p:spPr>
      </p:pic>
      <p:pic>
        <p:nvPicPr>
          <p:cNvPr id="2683" name="Google Shape;2683;p45"/>
          <p:cNvPicPr preferRelativeResize="0"/>
          <p:nvPr/>
        </p:nvPicPr>
        <p:blipFill>
          <a:blip r:embed="rId4">
            <a:alphaModFix/>
          </a:blip>
          <a:stretch>
            <a:fillRect/>
          </a:stretch>
        </p:blipFill>
        <p:spPr>
          <a:xfrm rot="-2608747">
            <a:off x="3716880" y="-1360701"/>
            <a:ext cx="476250" cy="476250"/>
          </a:xfrm>
          <a:prstGeom prst="rect">
            <a:avLst/>
          </a:prstGeom>
          <a:noFill/>
          <a:ln>
            <a:noFill/>
          </a:ln>
        </p:spPr>
      </p:pic>
      <p:pic>
        <p:nvPicPr>
          <p:cNvPr id="2684" name="Google Shape;2684;p45"/>
          <p:cNvPicPr preferRelativeResize="0"/>
          <p:nvPr/>
        </p:nvPicPr>
        <p:blipFill>
          <a:blip r:embed="rId4">
            <a:alphaModFix/>
          </a:blip>
          <a:stretch>
            <a:fillRect/>
          </a:stretch>
        </p:blipFill>
        <p:spPr>
          <a:xfrm rot="-2608747">
            <a:off x="3932330" y="-1354981"/>
            <a:ext cx="476250" cy="476250"/>
          </a:xfrm>
          <a:prstGeom prst="rect">
            <a:avLst/>
          </a:prstGeom>
          <a:noFill/>
          <a:ln>
            <a:noFill/>
          </a:ln>
        </p:spPr>
      </p:pic>
      <p:pic>
        <p:nvPicPr>
          <p:cNvPr id="2685" name="Google Shape;2685;p45"/>
          <p:cNvPicPr preferRelativeResize="0"/>
          <p:nvPr/>
        </p:nvPicPr>
        <p:blipFill>
          <a:blip r:embed="rId4">
            <a:alphaModFix/>
          </a:blip>
          <a:stretch>
            <a:fillRect/>
          </a:stretch>
        </p:blipFill>
        <p:spPr>
          <a:xfrm rot="-2608747">
            <a:off x="4147780" y="-1349261"/>
            <a:ext cx="476250" cy="476250"/>
          </a:xfrm>
          <a:prstGeom prst="rect">
            <a:avLst/>
          </a:prstGeom>
          <a:noFill/>
          <a:ln>
            <a:noFill/>
          </a:ln>
        </p:spPr>
      </p:pic>
      <p:pic>
        <p:nvPicPr>
          <p:cNvPr id="2686" name="Google Shape;2686;p45"/>
          <p:cNvPicPr preferRelativeResize="0"/>
          <p:nvPr/>
        </p:nvPicPr>
        <p:blipFill>
          <a:blip r:embed="rId4">
            <a:alphaModFix/>
          </a:blip>
          <a:stretch>
            <a:fillRect/>
          </a:stretch>
        </p:blipFill>
        <p:spPr>
          <a:xfrm rot="-2608747">
            <a:off x="4363230" y="-1343540"/>
            <a:ext cx="476250" cy="476250"/>
          </a:xfrm>
          <a:prstGeom prst="rect">
            <a:avLst/>
          </a:prstGeom>
          <a:noFill/>
          <a:ln>
            <a:noFill/>
          </a:ln>
        </p:spPr>
      </p:pic>
      <p:pic>
        <p:nvPicPr>
          <p:cNvPr id="2687" name="Google Shape;2687;p45"/>
          <p:cNvPicPr preferRelativeResize="0"/>
          <p:nvPr/>
        </p:nvPicPr>
        <p:blipFill>
          <a:blip r:embed="rId4">
            <a:alphaModFix/>
          </a:blip>
          <a:stretch>
            <a:fillRect/>
          </a:stretch>
        </p:blipFill>
        <p:spPr>
          <a:xfrm rot="-2608747">
            <a:off x="4578681" y="-1337820"/>
            <a:ext cx="476250" cy="476250"/>
          </a:xfrm>
          <a:prstGeom prst="rect">
            <a:avLst/>
          </a:prstGeom>
          <a:noFill/>
          <a:ln>
            <a:noFill/>
          </a:ln>
        </p:spPr>
      </p:pic>
      <p:pic>
        <p:nvPicPr>
          <p:cNvPr id="2688" name="Google Shape;2688;p45"/>
          <p:cNvPicPr preferRelativeResize="0"/>
          <p:nvPr/>
        </p:nvPicPr>
        <p:blipFill>
          <a:blip r:embed="rId4">
            <a:alphaModFix/>
          </a:blip>
          <a:stretch>
            <a:fillRect/>
          </a:stretch>
        </p:blipFill>
        <p:spPr>
          <a:xfrm rot="-2608747">
            <a:off x="4794131" y="-1332100"/>
            <a:ext cx="476250" cy="476250"/>
          </a:xfrm>
          <a:prstGeom prst="rect">
            <a:avLst/>
          </a:prstGeom>
          <a:noFill/>
          <a:ln>
            <a:noFill/>
          </a:ln>
        </p:spPr>
      </p:pic>
      <p:pic>
        <p:nvPicPr>
          <p:cNvPr id="2689" name="Google Shape;2689;p45"/>
          <p:cNvPicPr preferRelativeResize="0"/>
          <p:nvPr/>
        </p:nvPicPr>
        <p:blipFill>
          <a:blip r:embed="rId4">
            <a:alphaModFix/>
          </a:blip>
          <a:stretch>
            <a:fillRect/>
          </a:stretch>
        </p:blipFill>
        <p:spPr>
          <a:xfrm rot="-2608747">
            <a:off x="5009581" y="-1326380"/>
            <a:ext cx="476250" cy="476250"/>
          </a:xfrm>
          <a:prstGeom prst="rect">
            <a:avLst/>
          </a:prstGeom>
          <a:noFill/>
          <a:ln>
            <a:noFill/>
          </a:ln>
        </p:spPr>
      </p:pic>
      <p:pic>
        <p:nvPicPr>
          <p:cNvPr id="2690" name="Google Shape;2690;p45"/>
          <p:cNvPicPr preferRelativeResize="0"/>
          <p:nvPr/>
        </p:nvPicPr>
        <p:blipFill>
          <a:blip r:embed="rId4">
            <a:alphaModFix/>
          </a:blip>
          <a:stretch>
            <a:fillRect/>
          </a:stretch>
        </p:blipFill>
        <p:spPr>
          <a:xfrm rot="-2608747">
            <a:off x="5225031" y="-1320659"/>
            <a:ext cx="476250" cy="476250"/>
          </a:xfrm>
          <a:prstGeom prst="rect">
            <a:avLst/>
          </a:prstGeom>
          <a:noFill/>
          <a:ln>
            <a:noFill/>
          </a:ln>
        </p:spPr>
      </p:pic>
      <p:pic>
        <p:nvPicPr>
          <p:cNvPr id="2691" name="Google Shape;2691;p45"/>
          <p:cNvPicPr preferRelativeResize="0"/>
          <p:nvPr/>
        </p:nvPicPr>
        <p:blipFill>
          <a:blip r:embed="rId4">
            <a:alphaModFix/>
          </a:blip>
          <a:stretch>
            <a:fillRect/>
          </a:stretch>
        </p:blipFill>
        <p:spPr>
          <a:xfrm rot="-2608747">
            <a:off x="5440482" y="-1314939"/>
            <a:ext cx="476250" cy="476250"/>
          </a:xfrm>
          <a:prstGeom prst="rect">
            <a:avLst/>
          </a:prstGeom>
          <a:noFill/>
          <a:ln>
            <a:noFill/>
          </a:ln>
        </p:spPr>
      </p:pic>
      <p:pic>
        <p:nvPicPr>
          <p:cNvPr id="2692" name="Google Shape;2692;p45"/>
          <p:cNvPicPr preferRelativeResize="0"/>
          <p:nvPr/>
        </p:nvPicPr>
        <p:blipFill>
          <a:blip r:embed="rId4">
            <a:alphaModFix/>
          </a:blip>
          <a:stretch>
            <a:fillRect/>
          </a:stretch>
        </p:blipFill>
        <p:spPr>
          <a:xfrm rot="-2608747">
            <a:off x="5655932" y="-1309219"/>
            <a:ext cx="476250" cy="476250"/>
          </a:xfrm>
          <a:prstGeom prst="rect">
            <a:avLst/>
          </a:prstGeom>
          <a:noFill/>
          <a:ln>
            <a:noFill/>
          </a:ln>
        </p:spPr>
      </p:pic>
      <p:pic>
        <p:nvPicPr>
          <p:cNvPr id="2693" name="Google Shape;2693;p45"/>
          <p:cNvPicPr preferRelativeResize="0"/>
          <p:nvPr/>
        </p:nvPicPr>
        <p:blipFill>
          <a:blip r:embed="rId4">
            <a:alphaModFix/>
          </a:blip>
          <a:stretch>
            <a:fillRect/>
          </a:stretch>
        </p:blipFill>
        <p:spPr>
          <a:xfrm rot="-2608747">
            <a:off x="5871382" y="-1303498"/>
            <a:ext cx="476250" cy="476250"/>
          </a:xfrm>
          <a:prstGeom prst="rect">
            <a:avLst/>
          </a:prstGeom>
          <a:noFill/>
          <a:ln>
            <a:noFill/>
          </a:ln>
        </p:spPr>
      </p:pic>
      <p:pic>
        <p:nvPicPr>
          <p:cNvPr id="2694" name="Google Shape;2694;p45"/>
          <p:cNvPicPr preferRelativeResize="0"/>
          <p:nvPr/>
        </p:nvPicPr>
        <p:blipFill>
          <a:blip r:embed="rId4">
            <a:alphaModFix/>
          </a:blip>
          <a:stretch>
            <a:fillRect/>
          </a:stretch>
        </p:blipFill>
        <p:spPr>
          <a:xfrm rot="-2608747">
            <a:off x="6086832" y="-1297778"/>
            <a:ext cx="476250" cy="476250"/>
          </a:xfrm>
          <a:prstGeom prst="rect">
            <a:avLst/>
          </a:prstGeom>
          <a:noFill/>
          <a:ln>
            <a:noFill/>
          </a:ln>
        </p:spPr>
      </p:pic>
      <p:pic>
        <p:nvPicPr>
          <p:cNvPr id="2695" name="Google Shape;2695;p45"/>
          <p:cNvPicPr preferRelativeResize="0"/>
          <p:nvPr/>
        </p:nvPicPr>
        <p:blipFill>
          <a:blip r:embed="rId4">
            <a:alphaModFix/>
          </a:blip>
          <a:stretch>
            <a:fillRect/>
          </a:stretch>
        </p:blipFill>
        <p:spPr>
          <a:xfrm rot="-2608747">
            <a:off x="6302282" y="-1292058"/>
            <a:ext cx="476250" cy="476250"/>
          </a:xfrm>
          <a:prstGeom prst="rect">
            <a:avLst/>
          </a:prstGeom>
          <a:noFill/>
          <a:ln>
            <a:noFill/>
          </a:ln>
        </p:spPr>
      </p:pic>
      <p:pic>
        <p:nvPicPr>
          <p:cNvPr id="2696" name="Google Shape;2696;p45"/>
          <p:cNvPicPr preferRelativeResize="0"/>
          <p:nvPr/>
        </p:nvPicPr>
        <p:blipFill>
          <a:blip r:embed="rId4">
            <a:alphaModFix/>
          </a:blip>
          <a:stretch>
            <a:fillRect/>
          </a:stretch>
        </p:blipFill>
        <p:spPr>
          <a:xfrm rot="-2608747">
            <a:off x="6517733" y="-1286338"/>
            <a:ext cx="476250" cy="476250"/>
          </a:xfrm>
          <a:prstGeom prst="rect">
            <a:avLst/>
          </a:prstGeom>
          <a:noFill/>
          <a:ln>
            <a:noFill/>
          </a:ln>
        </p:spPr>
      </p:pic>
      <p:pic>
        <p:nvPicPr>
          <p:cNvPr id="2697" name="Google Shape;2697;p45"/>
          <p:cNvPicPr preferRelativeResize="0"/>
          <p:nvPr/>
        </p:nvPicPr>
        <p:blipFill>
          <a:blip r:embed="rId4">
            <a:alphaModFix/>
          </a:blip>
          <a:stretch>
            <a:fillRect/>
          </a:stretch>
        </p:blipFill>
        <p:spPr>
          <a:xfrm rot="-2608747">
            <a:off x="6733183" y="-1280617"/>
            <a:ext cx="476250" cy="476250"/>
          </a:xfrm>
          <a:prstGeom prst="rect">
            <a:avLst/>
          </a:prstGeom>
          <a:noFill/>
          <a:ln>
            <a:noFill/>
          </a:ln>
        </p:spPr>
      </p:pic>
      <p:pic>
        <p:nvPicPr>
          <p:cNvPr id="2698" name="Google Shape;2698;p45"/>
          <p:cNvPicPr preferRelativeResize="0"/>
          <p:nvPr/>
        </p:nvPicPr>
        <p:blipFill>
          <a:blip r:embed="rId4">
            <a:alphaModFix/>
          </a:blip>
          <a:stretch>
            <a:fillRect/>
          </a:stretch>
        </p:blipFill>
        <p:spPr>
          <a:xfrm rot="-2608747">
            <a:off x="6948633" y="-1274897"/>
            <a:ext cx="476250" cy="476250"/>
          </a:xfrm>
          <a:prstGeom prst="rect">
            <a:avLst/>
          </a:prstGeom>
          <a:noFill/>
          <a:ln>
            <a:noFill/>
          </a:ln>
        </p:spPr>
      </p:pic>
      <p:pic>
        <p:nvPicPr>
          <p:cNvPr id="2699" name="Google Shape;2699;p45"/>
          <p:cNvPicPr preferRelativeResize="0"/>
          <p:nvPr/>
        </p:nvPicPr>
        <p:blipFill>
          <a:blip r:embed="rId4">
            <a:alphaModFix/>
          </a:blip>
          <a:stretch>
            <a:fillRect/>
          </a:stretch>
        </p:blipFill>
        <p:spPr>
          <a:xfrm rot="-2608747">
            <a:off x="7164083" y="-1269177"/>
            <a:ext cx="476250" cy="476250"/>
          </a:xfrm>
          <a:prstGeom prst="rect">
            <a:avLst/>
          </a:prstGeom>
          <a:noFill/>
          <a:ln>
            <a:noFill/>
          </a:ln>
        </p:spPr>
      </p:pic>
      <p:pic>
        <p:nvPicPr>
          <p:cNvPr id="2700" name="Google Shape;2700;p45"/>
          <p:cNvPicPr preferRelativeResize="0"/>
          <p:nvPr/>
        </p:nvPicPr>
        <p:blipFill>
          <a:blip r:embed="rId4">
            <a:alphaModFix/>
          </a:blip>
          <a:stretch>
            <a:fillRect/>
          </a:stretch>
        </p:blipFill>
        <p:spPr>
          <a:xfrm rot="-2608747">
            <a:off x="7379534" y="-1263456"/>
            <a:ext cx="476250" cy="476250"/>
          </a:xfrm>
          <a:prstGeom prst="rect">
            <a:avLst/>
          </a:prstGeom>
          <a:noFill/>
          <a:ln>
            <a:noFill/>
          </a:ln>
        </p:spPr>
      </p:pic>
      <p:pic>
        <p:nvPicPr>
          <p:cNvPr id="2701" name="Google Shape;2701;p45"/>
          <p:cNvPicPr preferRelativeResize="0"/>
          <p:nvPr/>
        </p:nvPicPr>
        <p:blipFill>
          <a:blip r:embed="rId4">
            <a:alphaModFix/>
          </a:blip>
          <a:stretch>
            <a:fillRect/>
          </a:stretch>
        </p:blipFill>
        <p:spPr>
          <a:xfrm rot="-2608747">
            <a:off x="7594984" y="-1257736"/>
            <a:ext cx="476250" cy="476250"/>
          </a:xfrm>
          <a:prstGeom prst="rect">
            <a:avLst/>
          </a:prstGeom>
          <a:noFill/>
          <a:ln>
            <a:noFill/>
          </a:ln>
        </p:spPr>
      </p:pic>
      <p:pic>
        <p:nvPicPr>
          <p:cNvPr id="2702" name="Google Shape;2702;p45"/>
          <p:cNvPicPr preferRelativeResize="0"/>
          <p:nvPr/>
        </p:nvPicPr>
        <p:blipFill>
          <a:blip r:embed="rId4">
            <a:alphaModFix/>
          </a:blip>
          <a:stretch>
            <a:fillRect/>
          </a:stretch>
        </p:blipFill>
        <p:spPr>
          <a:xfrm rot="-2608747">
            <a:off x="7810434" y="-1252016"/>
            <a:ext cx="476250" cy="476250"/>
          </a:xfrm>
          <a:prstGeom prst="rect">
            <a:avLst/>
          </a:prstGeom>
          <a:noFill/>
          <a:ln>
            <a:noFill/>
          </a:ln>
        </p:spPr>
      </p:pic>
      <p:pic>
        <p:nvPicPr>
          <p:cNvPr id="2703" name="Google Shape;2703;p45"/>
          <p:cNvPicPr preferRelativeResize="0"/>
          <p:nvPr/>
        </p:nvPicPr>
        <p:blipFill>
          <a:blip r:embed="rId4">
            <a:alphaModFix/>
          </a:blip>
          <a:stretch>
            <a:fillRect/>
          </a:stretch>
        </p:blipFill>
        <p:spPr>
          <a:xfrm rot="-2608747">
            <a:off x="8025884" y="-1246296"/>
            <a:ext cx="476250" cy="476250"/>
          </a:xfrm>
          <a:prstGeom prst="rect">
            <a:avLst/>
          </a:prstGeom>
          <a:noFill/>
          <a:ln>
            <a:noFill/>
          </a:ln>
        </p:spPr>
      </p:pic>
      <p:pic>
        <p:nvPicPr>
          <p:cNvPr id="2704" name="Google Shape;2704;p45"/>
          <p:cNvPicPr preferRelativeResize="0"/>
          <p:nvPr/>
        </p:nvPicPr>
        <p:blipFill>
          <a:blip r:embed="rId4">
            <a:alphaModFix/>
          </a:blip>
          <a:stretch>
            <a:fillRect/>
          </a:stretch>
        </p:blipFill>
        <p:spPr>
          <a:xfrm rot="-2608747">
            <a:off x="8241334" y="-1240575"/>
            <a:ext cx="476250" cy="476250"/>
          </a:xfrm>
          <a:prstGeom prst="rect">
            <a:avLst/>
          </a:prstGeom>
          <a:noFill/>
          <a:ln>
            <a:noFill/>
          </a:ln>
        </p:spPr>
      </p:pic>
      <p:pic>
        <p:nvPicPr>
          <p:cNvPr id="2705" name="Google Shape;2705;p45"/>
          <p:cNvPicPr preferRelativeResize="0"/>
          <p:nvPr/>
        </p:nvPicPr>
        <p:blipFill>
          <a:blip r:embed="rId4">
            <a:alphaModFix/>
          </a:blip>
          <a:stretch>
            <a:fillRect/>
          </a:stretch>
        </p:blipFill>
        <p:spPr>
          <a:xfrm rot="-2608747">
            <a:off x="8456785" y="-1234855"/>
            <a:ext cx="476250" cy="476250"/>
          </a:xfrm>
          <a:prstGeom prst="rect">
            <a:avLst/>
          </a:prstGeom>
          <a:noFill/>
          <a:ln>
            <a:noFill/>
          </a:ln>
        </p:spPr>
      </p:pic>
      <p:pic>
        <p:nvPicPr>
          <p:cNvPr id="2706" name="Google Shape;2706;p45"/>
          <p:cNvPicPr preferRelativeResize="0"/>
          <p:nvPr/>
        </p:nvPicPr>
        <p:blipFill>
          <a:blip r:embed="rId4">
            <a:alphaModFix/>
          </a:blip>
          <a:stretch>
            <a:fillRect/>
          </a:stretch>
        </p:blipFill>
        <p:spPr>
          <a:xfrm rot="-2608747">
            <a:off x="-195336" y="-1139330"/>
            <a:ext cx="476250" cy="476250"/>
          </a:xfrm>
          <a:prstGeom prst="rect">
            <a:avLst/>
          </a:prstGeom>
          <a:noFill/>
          <a:ln>
            <a:noFill/>
          </a:ln>
        </p:spPr>
      </p:pic>
      <p:pic>
        <p:nvPicPr>
          <p:cNvPr id="2707" name="Google Shape;2707;p45"/>
          <p:cNvPicPr preferRelativeResize="0"/>
          <p:nvPr/>
        </p:nvPicPr>
        <p:blipFill>
          <a:blip r:embed="rId4">
            <a:alphaModFix/>
          </a:blip>
          <a:stretch>
            <a:fillRect/>
          </a:stretch>
        </p:blipFill>
        <p:spPr>
          <a:xfrm rot="-2608747">
            <a:off x="20115" y="-1133610"/>
            <a:ext cx="476250" cy="476250"/>
          </a:xfrm>
          <a:prstGeom prst="rect">
            <a:avLst/>
          </a:prstGeom>
          <a:noFill/>
          <a:ln>
            <a:noFill/>
          </a:ln>
        </p:spPr>
      </p:pic>
      <p:pic>
        <p:nvPicPr>
          <p:cNvPr id="2708" name="Google Shape;2708;p45"/>
          <p:cNvPicPr preferRelativeResize="0"/>
          <p:nvPr/>
        </p:nvPicPr>
        <p:blipFill>
          <a:blip r:embed="rId4">
            <a:alphaModFix/>
          </a:blip>
          <a:stretch>
            <a:fillRect/>
          </a:stretch>
        </p:blipFill>
        <p:spPr>
          <a:xfrm rot="-2608747">
            <a:off x="235565" y="-1127889"/>
            <a:ext cx="476250" cy="476250"/>
          </a:xfrm>
          <a:prstGeom prst="rect">
            <a:avLst/>
          </a:prstGeom>
          <a:noFill/>
          <a:ln>
            <a:noFill/>
          </a:ln>
        </p:spPr>
      </p:pic>
      <p:pic>
        <p:nvPicPr>
          <p:cNvPr id="2709" name="Google Shape;2709;p45"/>
          <p:cNvPicPr preferRelativeResize="0"/>
          <p:nvPr/>
        </p:nvPicPr>
        <p:blipFill>
          <a:blip r:embed="rId4">
            <a:alphaModFix/>
          </a:blip>
          <a:stretch>
            <a:fillRect/>
          </a:stretch>
        </p:blipFill>
        <p:spPr>
          <a:xfrm rot="-2608747">
            <a:off x="451015" y="-1122169"/>
            <a:ext cx="476250" cy="476250"/>
          </a:xfrm>
          <a:prstGeom prst="rect">
            <a:avLst/>
          </a:prstGeom>
          <a:noFill/>
          <a:ln>
            <a:noFill/>
          </a:ln>
        </p:spPr>
      </p:pic>
      <p:pic>
        <p:nvPicPr>
          <p:cNvPr id="2710" name="Google Shape;2710;p45"/>
          <p:cNvPicPr preferRelativeResize="0"/>
          <p:nvPr/>
        </p:nvPicPr>
        <p:blipFill>
          <a:blip r:embed="rId4">
            <a:alphaModFix/>
          </a:blip>
          <a:stretch>
            <a:fillRect/>
          </a:stretch>
        </p:blipFill>
        <p:spPr>
          <a:xfrm rot="-2608747">
            <a:off x="666465" y="-1116449"/>
            <a:ext cx="476250" cy="476250"/>
          </a:xfrm>
          <a:prstGeom prst="rect">
            <a:avLst/>
          </a:prstGeom>
          <a:noFill/>
          <a:ln>
            <a:noFill/>
          </a:ln>
        </p:spPr>
      </p:pic>
      <p:pic>
        <p:nvPicPr>
          <p:cNvPr id="2711" name="Google Shape;2711;p45"/>
          <p:cNvPicPr preferRelativeResize="0"/>
          <p:nvPr/>
        </p:nvPicPr>
        <p:blipFill>
          <a:blip r:embed="rId4">
            <a:alphaModFix/>
          </a:blip>
          <a:stretch>
            <a:fillRect/>
          </a:stretch>
        </p:blipFill>
        <p:spPr>
          <a:xfrm rot="-2608747">
            <a:off x="881915" y="-1110728"/>
            <a:ext cx="476250" cy="476250"/>
          </a:xfrm>
          <a:prstGeom prst="rect">
            <a:avLst/>
          </a:prstGeom>
          <a:noFill/>
          <a:ln>
            <a:noFill/>
          </a:ln>
        </p:spPr>
      </p:pic>
      <p:pic>
        <p:nvPicPr>
          <p:cNvPr id="2712" name="Google Shape;2712;p45"/>
          <p:cNvPicPr preferRelativeResize="0"/>
          <p:nvPr/>
        </p:nvPicPr>
        <p:blipFill>
          <a:blip r:embed="rId4">
            <a:alphaModFix/>
          </a:blip>
          <a:stretch>
            <a:fillRect/>
          </a:stretch>
        </p:blipFill>
        <p:spPr>
          <a:xfrm rot="-2608747">
            <a:off x="1097366" y="-1105008"/>
            <a:ext cx="476250" cy="476250"/>
          </a:xfrm>
          <a:prstGeom prst="rect">
            <a:avLst/>
          </a:prstGeom>
          <a:noFill/>
          <a:ln>
            <a:noFill/>
          </a:ln>
        </p:spPr>
      </p:pic>
      <p:pic>
        <p:nvPicPr>
          <p:cNvPr id="2713" name="Google Shape;2713;p45"/>
          <p:cNvPicPr preferRelativeResize="0"/>
          <p:nvPr/>
        </p:nvPicPr>
        <p:blipFill>
          <a:blip r:embed="rId4">
            <a:alphaModFix/>
          </a:blip>
          <a:stretch>
            <a:fillRect/>
          </a:stretch>
        </p:blipFill>
        <p:spPr>
          <a:xfrm rot="-2608747">
            <a:off x="1312816" y="-1099288"/>
            <a:ext cx="476250" cy="476250"/>
          </a:xfrm>
          <a:prstGeom prst="rect">
            <a:avLst/>
          </a:prstGeom>
          <a:noFill/>
          <a:ln>
            <a:noFill/>
          </a:ln>
        </p:spPr>
      </p:pic>
      <p:pic>
        <p:nvPicPr>
          <p:cNvPr id="2714" name="Google Shape;2714;p45"/>
          <p:cNvPicPr preferRelativeResize="0"/>
          <p:nvPr/>
        </p:nvPicPr>
        <p:blipFill>
          <a:blip r:embed="rId4">
            <a:alphaModFix/>
          </a:blip>
          <a:stretch>
            <a:fillRect/>
          </a:stretch>
        </p:blipFill>
        <p:spPr>
          <a:xfrm rot="-2608747">
            <a:off x="1528266" y="-1093568"/>
            <a:ext cx="476250" cy="476250"/>
          </a:xfrm>
          <a:prstGeom prst="rect">
            <a:avLst/>
          </a:prstGeom>
          <a:noFill/>
          <a:ln>
            <a:noFill/>
          </a:ln>
        </p:spPr>
      </p:pic>
      <p:pic>
        <p:nvPicPr>
          <p:cNvPr id="2715" name="Google Shape;2715;p45"/>
          <p:cNvPicPr preferRelativeResize="0"/>
          <p:nvPr/>
        </p:nvPicPr>
        <p:blipFill>
          <a:blip r:embed="rId4">
            <a:alphaModFix/>
          </a:blip>
          <a:stretch>
            <a:fillRect/>
          </a:stretch>
        </p:blipFill>
        <p:spPr>
          <a:xfrm rot="-2608747">
            <a:off x="1743716" y="-1087847"/>
            <a:ext cx="476250" cy="476250"/>
          </a:xfrm>
          <a:prstGeom prst="rect">
            <a:avLst/>
          </a:prstGeom>
          <a:noFill/>
          <a:ln>
            <a:noFill/>
          </a:ln>
        </p:spPr>
      </p:pic>
      <p:pic>
        <p:nvPicPr>
          <p:cNvPr id="2716" name="Google Shape;2716;p45"/>
          <p:cNvPicPr preferRelativeResize="0"/>
          <p:nvPr/>
        </p:nvPicPr>
        <p:blipFill>
          <a:blip r:embed="rId4">
            <a:alphaModFix/>
          </a:blip>
          <a:stretch>
            <a:fillRect/>
          </a:stretch>
        </p:blipFill>
        <p:spPr>
          <a:xfrm rot="-2608747">
            <a:off x="1959167" y="-1082127"/>
            <a:ext cx="476250" cy="476250"/>
          </a:xfrm>
          <a:prstGeom prst="rect">
            <a:avLst/>
          </a:prstGeom>
          <a:noFill/>
          <a:ln>
            <a:noFill/>
          </a:ln>
        </p:spPr>
      </p:pic>
      <p:pic>
        <p:nvPicPr>
          <p:cNvPr id="2717" name="Google Shape;2717;p45"/>
          <p:cNvPicPr preferRelativeResize="0"/>
          <p:nvPr/>
        </p:nvPicPr>
        <p:blipFill>
          <a:blip r:embed="rId4">
            <a:alphaModFix/>
          </a:blip>
          <a:stretch>
            <a:fillRect/>
          </a:stretch>
        </p:blipFill>
        <p:spPr>
          <a:xfrm rot="-2608747">
            <a:off x="2174617" y="-1076407"/>
            <a:ext cx="476250" cy="476250"/>
          </a:xfrm>
          <a:prstGeom prst="rect">
            <a:avLst/>
          </a:prstGeom>
          <a:noFill/>
          <a:ln>
            <a:noFill/>
          </a:ln>
        </p:spPr>
      </p:pic>
      <p:pic>
        <p:nvPicPr>
          <p:cNvPr id="2718" name="Google Shape;2718;p45"/>
          <p:cNvPicPr preferRelativeResize="0"/>
          <p:nvPr/>
        </p:nvPicPr>
        <p:blipFill>
          <a:blip r:embed="rId4">
            <a:alphaModFix/>
          </a:blip>
          <a:stretch>
            <a:fillRect/>
          </a:stretch>
        </p:blipFill>
        <p:spPr>
          <a:xfrm rot="-2608747">
            <a:off x="2390067" y="-1070686"/>
            <a:ext cx="476250" cy="476250"/>
          </a:xfrm>
          <a:prstGeom prst="rect">
            <a:avLst/>
          </a:prstGeom>
          <a:noFill/>
          <a:ln>
            <a:noFill/>
          </a:ln>
        </p:spPr>
      </p:pic>
      <p:pic>
        <p:nvPicPr>
          <p:cNvPr id="2719" name="Google Shape;2719;p45"/>
          <p:cNvPicPr preferRelativeResize="0"/>
          <p:nvPr/>
        </p:nvPicPr>
        <p:blipFill>
          <a:blip r:embed="rId4">
            <a:alphaModFix/>
          </a:blip>
          <a:stretch>
            <a:fillRect/>
          </a:stretch>
        </p:blipFill>
        <p:spPr>
          <a:xfrm rot="-2608747">
            <a:off x="2605517" y="-1064966"/>
            <a:ext cx="476250" cy="476250"/>
          </a:xfrm>
          <a:prstGeom prst="rect">
            <a:avLst/>
          </a:prstGeom>
          <a:noFill/>
          <a:ln>
            <a:noFill/>
          </a:ln>
        </p:spPr>
      </p:pic>
      <p:pic>
        <p:nvPicPr>
          <p:cNvPr id="2720" name="Google Shape;2720;p45"/>
          <p:cNvPicPr preferRelativeResize="0"/>
          <p:nvPr/>
        </p:nvPicPr>
        <p:blipFill>
          <a:blip r:embed="rId4">
            <a:alphaModFix/>
          </a:blip>
          <a:stretch>
            <a:fillRect/>
          </a:stretch>
        </p:blipFill>
        <p:spPr>
          <a:xfrm rot="-2608747">
            <a:off x="2820967" y="-1059246"/>
            <a:ext cx="476250" cy="476250"/>
          </a:xfrm>
          <a:prstGeom prst="rect">
            <a:avLst/>
          </a:prstGeom>
          <a:noFill/>
          <a:ln>
            <a:noFill/>
          </a:ln>
        </p:spPr>
      </p:pic>
      <p:pic>
        <p:nvPicPr>
          <p:cNvPr id="2721" name="Google Shape;2721;p45"/>
          <p:cNvPicPr preferRelativeResize="0"/>
          <p:nvPr/>
        </p:nvPicPr>
        <p:blipFill>
          <a:blip r:embed="rId4">
            <a:alphaModFix/>
          </a:blip>
          <a:stretch>
            <a:fillRect/>
          </a:stretch>
        </p:blipFill>
        <p:spPr>
          <a:xfrm rot="-2608747">
            <a:off x="3036418" y="-1053526"/>
            <a:ext cx="476250" cy="476250"/>
          </a:xfrm>
          <a:prstGeom prst="rect">
            <a:avLst/>
          </a:prstGeom>
          <a:noFill/>
          <a:ln>
            <a:noFill/>
          </a:ln>
        </p:spPr>
      </p:pic>
      <p:pic>
        <p:nvPicPr>
          <p:cNvPr id="2722" name="Google Shape;2722;p45"/>
          <p:cNvPicPr preferRelativeResize="0"/>
          <p:nvPr/>
        </p:nvPicPr>
        <p:blipFill>
          <a:blip r:embed="rId4">
            <a:alphaModFix/>
          </a:blip>
          <a:stretch>
            <a:fillRect/>
          </a:stretch>
        </p:blipFill>
        <p:spPr>
          <a:xfrm rot="-2608747">
            <a:off x="3251868" y="-1047805"/>
            <a:ext cx="476250" cy="476250"/>
          </a:xfrm>
          <a:prstGeom prst="rect">
            <a:avLst/>
          </a:prstGeom>
          <a:noFill/>
          <a:ln>
            <a:noFill/>
          </a:ln>
        </p:spPr>
      </p:pic>
      <p:pic>
        <p:nvPicPr>
          <p:cNvPr id="2723" name="Google Shape;2723;p45"/>
          <p:cNvPicPr preferRelativeResize="0"/>
          <p:nvPr/>
        </p:nvPicPr>
        <p:blipFill>
          <a:blip r:embed="rId4">
            <a:alphaModFix/>
          </a:blip>
          <a:stretch>
            <a:fillRect/>
          </a:stretch>
        </p:blipFill>
        <p:spPr>
          <a:xfrm rot="-2608747">
            <a:off x="3467318" y="-1042085"/>
            <a:ext cx="476250" cy="476250"/>
          </a:xfrm>
          <a:prstGeom prst="rect">
            <a:avLst/>
          </a:prstGeom>
          <a:noFill/>
          <a:ln>
            <a:noFill/>
          </a:ln>
        </p:spPr>
      </p:pic>
      <p:pic>
        <p:nvPicPr>
          <p:cNvPr id="2724" name="Google Shape;2724;p45"/>
          <p:cNvPicPr preferRelativeResize="0"/>
          <p:nvPr/>
        </p:nvPicPr>
        <p:blipFill>
          <a:blip r:embed="rId4">
            <a:alphaModFix/>
          </a:blip>
          <a:stretch>
            <a:fillRect/>
          </a:stretch>
        </p:blipFill>
        <p:spPr>
          <a:xfrm rot="-2608747">
            <a:off x="3682768" y="-1036365"/>
            <a:ext cx="476250" cy="476250"/>
          </a:xfrm>
          <a:prstGeom prst="rect">
            <a:avLst/>
          </a:prstGeom>
          <a:noFill/>
          <a:ln>
            <a:noFill/>
          </a:ln>
        </p:spPr>
      </p:pic>
      <p:pic>
        <p:nvPicPr>
          <p:cNvPr id="2725" name="Google Shape;2725;p45"/>
          <p:cNvPicPr preferRelativeResize="0"/>
          <p:nvPr/>
        </p:nvPicPr>
        <p:blipFill>
          <a:blip r:embed="rId4">
            <a:alphaModFix/>
          </a:blip>
          <a:stretch>
            <a:fillRect/>
          </a:stretch>
        </p:blipFill>
        <p:spPr>
          <a:xfrm rot="-2608747">
            <a:off x="3898219" y="-1030644"/>
            <a:ext cx="476250" cy="476250"/>
          </a:xfrm>
          <a:prstGeom prst="rect">
            <a:avLst/>
          </a:prstGeom>
          <a:noFill/>
          <a:ln>
            <a:noFill/>
          </a:ln>
        </p:spPr>
      </p:pic>
      <p:pic>
        <p:nvPicPr>
          <p:cNvPr id="2726" name="Google Shape;2726;p45"/>
          <p:cNvPicPr preferRelativeResize="0"/>
          <p:nvPr/>
        </p:nvPicPr>
        <p:blipFill>
          <a:blip r:embed="rId4">
            <a:alphaModFix/>
          </a:blip>
          <a:stretch>
            <a:fillRect/>
          </a:stretch>
        </p:blipFill>
        <p:spPr>
          <a:xfrm rot="-2608747">
            <a:off x="4113669" y="-1024924"/>
            <a:ext cx="476250" cy="476250"/>
          </a:xfrm>
          <a:prstGeom prst="rect">
            <a:avLst/>
          </a:prstGeom>
          <a:noFill/>
          <a:ln>
            <a:noFill/>
          </a:ln>
        </p:spPr>
      </p:pic>
      <p:pic>
        <p:nvPicPr>
          <p:cNvPr id="2727" name="Google Shape;2727;p45"/>
          <p:cNvPicPr preferRelativeResize="0"/>
          <p:nvPr/>
        </p:nvPicPr>
        <p:blipFill>
          <a:blip r:embed="rId4">
            <a:alphaModFix/>
          </a:blip>
          <a:stretch>
            <a:fillRect/>
          </a:stretch>
        </p:blipFill>
        <p:spPr>
          <a:xfrm rot="-2608747">
            <a:off x="4329119" y="-1019204"/>
            <a:ext cx="476250" cy="476250"/>
          </a:xfrm>
          <a:prstGeom prst="rect">
            <a:avLst/>
          </a:prstGeom>
          <a:noFill/>
          <a:ln>
            <a:noFill/>
          </a:ln>
        </p:spPr>
      </p:pic>
      <p:pic>
        <p:nvPicPr>
          <p:cNvPr id="2728" name="Google Shape;2728;p45"/>
          <p:cNvPicPr preferRelativeResize="0"/>
          <p:nvPr/>
        </p:nvPicPr>
        <p:blipFill>
          <a:blip r:embed="rId4">
            <a:alphaModFix/>
          </a:blip>
          <a:stretch>
            <a:fillRect/>
          </a:stretch>
        </p:blipFill>
        <p:spPr>
          <a:xfrm rot="-2608747">
            <a:off x="4544569" y="-1013484"/>
            <a:ext cx="476250" cy="476250"/>
          </a:xfrm>
          <a:prstGeom prst="rect">
            <a:avLst/>
          </a:prstGeom>
          <a:noFill/>
          <a:ln>
            <a:noFill/>
          </a:ln>
        </p:spPr>
      </p:pic>
      <p:pic>
        <p:nvPicPr>
          <p:cNvPr id="2729" name="Google Shape;2729;p45"/>
          <p:cNvPicPr preferRelativeResize="0"/>
          <p:nvPr/>
        </p:nvPicPr>
        <p:blipFill>
          <a:blip r:embed="rId4">
            <a:alphaModFix/>
          </a:blip>
          <a:stretch>
            <a:fillRect/>
          </a:stretch>
        </p:blipFill>
        <p:spPr>
          <a:xfrm rot="-2608747">
            <a:off x="4760019" y="-1007763"/>
            <a:ext cx="476250" cy="476250"/>
          </a:xfrm>
          <a:prstGeom prst="rect">
            <a:avLst/>
          </a:prstGeom>
          <a:noFill/>
          <a:ln>
            <a:noFill/>
          </a:ln>
        </p:spPr>
      </p:pic>
      <p:pic>
        <p:nvPicPr>
          <p:cNvPr id="2730" name="Google Shape;2730;p45"/>
          <p:cNvPicPr preferRelativeResize="0"/>
          <p:nvPr/>
        </p:nvPicPr>
        <p:blipFill>
          <a:blip r:embed="rId4">
            <a:alphaModFix/>
          </a:blip>
          <a:stretch>
            <a:fillRect/>
          </a:stretch>
        </p:blipFill>
        <p:spPr>
          <a:xfrm rot="-2608747">
            <a:off x="4975470" y="-1002043"/>
            <a:ext cx="476250" cy="476250"/>
          </a:xfrm>
          <a:prstGeom prst="rect">
            <a:avLst/>
          </a:prstGeom>
          <a:noFill/>
          <a:ln>
            <a:noFill/>
          </a:ln>
        </p:spPr>
      </p:pic>
      <p:pic>
        <p:nvPicPr>
          <p:cNvPr id="2731" name="Google Shape;2731;p45"/>
          <p:cNvPicPr preferRelativeResize="0"/>
          <p:nvPr/>
        </p:nvPicPr>
        <p:blipFill>
          <a:blip r:embed="rId4">
            <a:alphaModFix/>
          </a:blip>
          <a:stretch>
            <a:fillRect/>
          </a:stretch>
        </p:blipFill>
        <p:spPr>
          <a:xfrm rot="-2608747">
            <a:off x="5190920" y="-996323"/>
            <a:ext cx="476250" cy="476250"/>
          </a:xfrm>
          <a:prstGeom prst="rect">
            <a:avLst/>
          </a:prstGeom>
          <a:noFill/>
          <a:ln>
            <a:noFill/>
          </a:ln>
        </p:spPr>
      </p:pic>
      <p:pic>
        <p:nvPicPr>
          <p:cNvPr id="2732" name="Google Shape;2732;p45"/>
          <p:cNvPicPr preferRelativeResize="0"/>
          <p:nvPr/>
        </p:nvPicPr>
        <p:blipFill>
          <a:blip r:embed="rId4">
            <a:alphaModFix/>
          </a:blip>
          <a:stretch>
            <a:fillRect/>
          </a:stretch>
        </p:blipFill>
        <p:spPr>
          <a:xfrm rot="-2608747">
            <a:off x="5406370" y="-990602"/>
            <a:ext cx="476250" cy="476250"/>
          </a:xfrm>
          <a:prstGeom prst="rect">
            <a:avLst/>
          </a:prstGeom>
          <a:noFill/>
          <a:ln>
            <a:noFill/>
          </a:ln>
        </p:spPr>
      </p:pic>
      <p:pic>
        <p:nvPicPr>
          <p:cNvPr id="2733" name="Google Shape;2733;p45"/>
          <p:cNvPicPr preferRelativeResize="0"/>
          <p:nvPr/>
        </p:nvPicPr>
        <p:blipFill>
          <a:blip r:embed="rId4">
            <a:alphaModFix/>
          </a:blip>
          <a:stretch>
            <a:fillRect/>
          </a:stretch>
        </p:blipFill>
        <p:spPr>
          <a:xfrm rot="-2608747">
            <a:off x="5621820" y="-984882"/>
            <a:ext cx="476250" cy="476250"/>
          </a:xfrm>
          <a:prstGeom prst="rect">
            <a:avLst/>
          </a:prstGeom>
          <a:noFill/>
          <a:ln>
            <a:noFill/>
          </a:ln>
        </p:spPr>
      </p:pic>
      <p:pic>
        <p:nvPicPr>
          <p:cNvPr id="2734" name="Google Shape;2734;p45"/>
          <p:cNvPicPr preferRelativeResize="0"/>
          <p:nvPr/>
        </p:nvPicPr>
        <p:blipFill>
          <a:blip r:embed="rId4">
            <a:alphaModFix/>
          </a:blip>
          <a:stretch>
            <a:fillRect/>
          </a:stretch>
        </p:blipFill>
        <p:spPr>
          <a:xfrm rot="-2608747">
            <a:off x="5837271" y="-979162"/>
            <a:ext cx="476250" cy="476250"/>
          </a:xfrm>
          <a:prstGeom prst="rect">
            <a:avLst/>
          </a:prstGeom>
          <a:noFill/>
          <a:ln>
            <a:noFill/>
          </a:ln>
        </p:spPr>
      </p:pic>
      <p:pic>
        <p:nvPicPr>
          <p:cNvPr id="2735" name="Google Shape;2735;p45"/>
          <p:cNvPicPr preferRelativeResize="0"/>
          <p:nvPr/>
        </p:nvPicPr>
        <p:blipFill>
          <a:blip r:embed="rId4">
            <a:alphaModFix/>
          </a:blip>
          <a:stretch>
            <a:fillRect/>
          </a:stretch>
        </p:blipFill>
        <p:spPr>
          <a:xfrm rot="-2608747">
            <a:off x="6052721" y="-973442"/>
            <a:ext cx="476250" cy="476250"/>
          </a:xfrm>
          <a:prstGeom prst="rect">
            <a:avLst/>
          </a:prstGeom>
          <a:noFill/>
          <a:ln>
            <a:noFill/>
          </a:ln>
        </p:spPr>
      </p:pic>
      <p:pic>
        <p:nvPicPr>
          <p:cNvPr id="2736" name="Google Shape;2736;p45"/>
          <p:cNvPicPr preferRelativeResize="0"/>
          <p:nvPr/>
        </p:nvPicPr>
        <p:blipFill>
          <a:blip r:embed="rId4">
            <a:alphaModFix/>
          </a:blip>
          <a:stretch>
            <a:fillRect/>
          </a:stretch>
        </p:blipFill>
        <p:spPr>
          <a:xfrm rot="-2608747">
            <a:off x="6268171" y="-967721"/>
            <a:ext cx="476250" cy="476250"/>
          </a:xfrm>
          <a:prstGeom prst="rect">
            <a:avLst/>
          </a:prstGeom>
          <a:noFill/>
          <a:ln>
            <a:noFill/>
          </a:ln>
        </p:spPr>
      </p:pic>
      <p:pic>
        <p:nvPicPr>
          <p:cNvPr id="2737" name="Google Shape;2737;p45"/>
          <p:cNvPicPr preferRelativeResize="0"/>
          <p:nvPr/>
        </p:nvPicPr>
        <p:blipFill>
          <a:blip r:embed="rId4">
            <a:alphaModFix/>
          </a:blip>
          <a:stretch>
            <a:fillRect/>
          </a:stretch>
        </p:blipFill>
        <p:spPr>
          <a:xfrm rot="-2608747">
            <a:off x="6483621" y="-962001"/>
            <a:ext cx="476250" cy="476250"/>
          </a:xfrm>
          <a:prstGeom prst="rect">
            <a:avLst/>
          </a:prstGeom>
          <a:noFill/>
          <a:ln>
            <a:noFill/>
          </a:ln>
        </p:spPr>
      </p:pic>
      <p:pic>
        <p:nvPicPr>
          <p:cNvPr id="2738" name="Google Shape;2738;p45"/>
          <p:cNvPicPr preferRelativeResize="0"/>
          <p:nvPr/>
        </p:nvPicPr>
        <p:blipFill>
          <a:blip r:embed="rId4">
            <a:alphaModFix/>
          </a:blip>
          <a:stretch>
            <a:fillRect/>
          </a:stretch>
        </p:blipFill>
        <p:spPr>
          <a:xfrm rot="-2608747">
            <a:off x="6699071" y="-956281"/>
            <a:ext cx="476250" cy="476250"/>
          </a:xfrm>
          <a:prstGeom prst="rect">
            <a:avLst/>
          </a:prstGeom>
          <a:noFill/>
          <a:ln>
            <a:noFill/>
          </a:ln>
        </p:spPr>
      </p:pic>
      <p:pic>
        <p:nvPicPr>
          <p:cNvPr id="2739" name="Google Shape;2739;p45"/>
          <p:cNvPicPr preferRelativeResize="0"/>
          <p:nvPr/>
        </p:nvPicPr>
        <p:blipFill>
          <a:blip r:embed="rId4">
            <a:alphaModFix/>
          </a:blip>
          <a:stretch>
            <a:fillRect/>
          </a:stretch>
        </p:blipFill>
        <p:spPr>
          <a:xfrm rot="-2608747">
            <a:off x="6914522" y="-950560"/>
            <a:ext cx="476250" cy="476250"/>
          </a:xfrm>
          <a:prstGeom prst="rect">
            <a:avLst/>
          </a:prstGeom>
          <a:noFill/>
          <a:ln>
            <a:noFill/>
          </a:ln>
        </p:spPr>
      </p:pic>
      <p:pic>
        <p:nvPicPr>
          <p:cNvPr id="2740" name="Google Shape;2740;p45"/>
          <p:cNvPicPr preferRelativeResize="0"/>
          <p:nvPr/>
        </p:nvPicPr>
        <p:blipFill>
          <a:blip r:embed="rId4">
            <a:alphaModFix/>
          </a:blip>
          <a:stretch>
            <a:fillRect/>
          </a:stretch>
        </p:blipFill>
        <p:spPr>
          <a:xfrm rot="-2608747">
            <a:off x="7129972" y="-944840"/>
            <a:ext cx="476250" cy="476250"/>
          </a:xfrm>
          <a:prstGeom prst="rect">
            <a:avLst/>
          </a:prstGeom>
          <a:noFill/>
          <a:ln>
            <a:noFill/>
          </a:ln>
        </p:spPr>
      </p:pic>
      <p:pic>
        <p:nvPicPr>
          <p:cNvPr id="2741" name="Google Shape;2741;p45"/>
          <p:cNvPicPr preferRelativeResize="0"/>
          <p:nvPr/>
        </p:nvPicPr>
        <p:blipFill>
          <a:blip r:embed="rId4">
            <a:alphaModFix/>
          </a:blip>
          <a:stretch>
            <a:fillRect/>
          </a:stretch>
        </p:blipFill>
        <p:spPr>
          <a:xfrm rot="-2608747">
            <a:off x="7345422" y="-939120"/>
            <a:ext cx="476250" cy="476250"/>
          </a:xfrm>
          <a:prstGeom prst="rect">
            <a:avLst/>
          </a:prstGeom>
          <a:noFill/>
          <a:ln>
            <a:noFill/>
          </a:ln>
        </p:spPr>
      </p:pic>
      <p:pic>
        <p:nvPicPr>
          <p:cNvPr id="2742" name="Google Shape;2742;p45"/>
          <p:cNvPicPr preferRelativeResize="0"/>
          <p:nvPr/>
        </p:nvPicPr>
        <p:blipFill>
          <a:blip r:embed="rId4">
            <a:alphaModFix/>
          </a:blip>
          <a:stretch>
            <a:fillRect/>
          </a:stretch>
        </p:blipFill>
        <p:spPr>
          <a:xfrm rot="-2608747">
            <a:off x="7560872" y="-933400"/>
            <a:ext cx="476250" cy="476250"/>
          </a:xfrm>
          <a:prstGeom prst="rect">
            <a:avLst/>
          </a:prstGeom>
          <a:noFill/>
          <a:ln>
            <a:noFill/>
          </a:ln>
        </p:spPr>
      </p:pic>
      <p:pic>
        <p:nvPicPr>
          <p:cNvPr id="2743" name="Google Shape;2743;p45"/>
          <p:cNvPicPr preferRelativeResize="0"/>
          <p:nvPr/>
        </p:nvPicPr>
        <p:blipFill>
          <a:blip r:embed="rId4">
            <a:alphaModFix/>
          </a:blip>
          <a:stretch>
            <a:fillRect/>
          </a:stretch>
        </p:blipFill>
        <p:spPr>
          <a:xfrm rot="-2608747">
            <a:off x="7776323" y="-927679"/>
            <a:ext cx="476250" cy="476250"/>
          </a:xfrm>
          <a:prstGeom prst="rect">
            <a:avLst/>
          </a:prstGeom>
          <a:noFill/>
          <a:ln>
            <a:noFill/>
          </a:ln>
        </p:spPr>
      </p:pic>
      <p:pic>
        <p:nvPicPr>
          <p:cNvPr id="2744" name="Google Shape;2744;p45"/>
          <p:cNvPicPr preferRelativeResize="0"/>
          <p:nvPr/>
        </p:nvPicPr>
        <p:blipFill>
          <a:blip r:embed="rId4">
            <a:alphaModFix/>
          </a:blip>
          <a:stretch>
            <a:fillRect/>
          </a:stretch>
        </p:blipFill>
        <p:spPr>
          <a:xfrm rot="-2608747">
            <a:off x="7991773" y="-921959"/>
            <a:ext cx="476250" cy="476250"/>
          </a:xfrm>
          <a:prstGeom prst="rect">
            <a:avLst/>
          </a:prstGeom>
          <a:noFill/>
          <a:ln>
            <a:noFill/>
          </a:ln>
        </p:spPr>
      </p:pic>
      <p:pic>
        <p:nvPicPr>
          <p:cNvPr id="2745" name="Google Shape;2745;p45"/>
          <p:cNvPicPr preferRelativeResize="0"/>
          <p:nvPr/>
        </p:nvPicPr>
        <p:blipFill>
          <a:blip r:embed="rId4">
            <a:alphaModFix/>
          </a:blip>
          <a:stretch>
            <a:fillRect/>
          </a:stretch>
        </p:blipFill>
        <p:spPr>
          <a:xfrm rot="-2608747">
            <a:off x="8207223" y="-916239"/>
            <a:ext cx="476250" cy="476250"/>
          </a:xfrm>
          <a:prstGeom prst="rect">
            <a:avLst/>
          </a:prstGeom>
          <a:noFill/>
          <a:ln>
            <a:noFill/>
          </a:ln>
        </p:spPr>
      </p:pic>
      <p:pic>
        <p:nvPicPr>
          <p:cNvPr id="2746" name="Google Shape;2746;p45"/>
          <p:cNvPicPr preferRelativeResize="0"/>
          <p:nvPr/>
        </p:nvPicPr>
        <p:blipFill>
          <a:blip r:embed="rId4">
            <a:alphaModFix/>
          </a:blip>
          <a:stretch>
            <a:fillRect/>
          </a:stretch>
        </p:blipFill>
        <p:spPr>
          <a:xfrm rot="-2608747">
            <a:off x="8422673" y="-910518"/>
            <a:ext cx="476250" cy="476250"/>
          </a:xfrm>
          <a:prstGeom prst="rect">
            <a:avLst/>
          </a:prstGeom>
          <a:noFill/>
          <a:ln>
            <a:noFill/>
          </a:ln>
        </p:spPr>
      </p:pic>
      <p:pic>
        <p:nvPicPr>
          <p:cNvPr id="2747" name="Google Shape;2747;p45"/>
          <p:cNvPicPr preferRelativeResize="0"/>
          <p:nvPr/>
        </p:nvPicPr>
        <p:blipFill>
          <a:blip r:embed="rId4">
            <a:alphaModFix/>
          </a:blip>
          <a:stretch>
            <a:fillRect/>
          </a:stretch>
        </p:blipFill>
        <p:spPr>
          <a:xfrm rot="-2608747">
            <a:off x="8638123" y="-904798"/>
            <a:ext cx="476250" cy="476250"/>
          </a:xfrm>
          <a:prstGeom prst="rect">
            <a:avLst/>
          </a:prstGeom>
          <a:noFill/>
          <a:ln>
            <a:noFill/>
          </a:ln>
        </p:spPr>
      </p:pic>
      <p:pic>
        <p:nvPicPr>
          <p:cNvPr id="2748" name="Google Shape;2748;p45"/>
          <p:cNvPicPr preferRelativeResize="0"/>
          <p:nvPr/>
        </p:nvPicPr>
        <p:blipFill>
          <a:blip r:embed="rId4">
            <a:alphaModFix/>
          </a:blip>
          <a:stretch>
            <a:fillRect/>
          </a:stretch>
        </p:blipFill>
        <p:spPr>
          <a:xfrm rot="2815721">
            <a:off x="-2125115" y="-1847309"/>
            <a:ext cx="476250" cy="476250"/>
          </a:xfrm>
          <a:prstGeom prst="rect">
            <a:avLst/>
          </a:prstGeom>
          <a:noFill/>
          <a:ln>
            <a:noFill/>
          </a:ln>
        </p:spPr>
      </p:pic>
      <p:pic>
        <p:nvPicPr>
          <p:cNvPr id="2749" name="Google Shape;2749;p45"/>
          <p:cNvPicPr preferRelativeResize="0"/>
          <p:nvPr/>
        </p:nvPicPr>
        <p:blipFill>
          <a:blip r:embed="rId4">
            <a:alphaModFix/>
          </a:blip>
          <a:stretch>
            <a:fillRect/>
          </a:stretch>
        </p:blipFill>
        <p:spPr>
          <a:xfrm rot="2815721">
            <a:off x="-2132369" y="-1631905"/>
            <a:ext cx="476250" cy="476250"/>
          </a:xfrm>
          <a:prstGeom prst="rect">
            <a:avLst/>
          </a:prstGeom>
          <a:noFill/>
          <a:ln>
            <a:noFill/>
          </a:ln>
        </p:spPr>
      </p:pic>
      <p:pic>
        <p:nvPicPr>
          <p:cNvPr id="2750" name="Google Shape;2750;p45"/>
          <p:cNvPicPr preferRelativeResize="0"/>
          <p:nvPr/>
        </p:nvPicPr>
        <p:blipFill>
          <a:blip r:embed="rId4">
            <a:alphaModFix/>
          </a:blip>
          <a:stretch>
            <a:fillRect/>
          </a:stretch>
        </p:blipFill>
        <p:spPr>
          <a:xfrm rot="2815721">
            <a:off x="-2139623" y="-1416501"/>
            <a:ext cx="476250" cy="476250"/>
          </a:xfrm>
          <a:prstGeom prst="rect">
            <a:avLst/>
          </a:prstGeom>
          <a:noFill/>
          <a:ln>
            <a:noFill/>
          </a:ln>
        </p:spPr>
      </p:pic>
      <p:pic>
        <p:nvPicPr>
          <p:cNvPr id="2751" name="Google Shape;2751;p45"/>
          <p:cNvPicPr preferRelativeResize="0"/>
          <p:nvPr/>
        </p:nvPicPr>
        <p:blipFill>
          <a:blip r:embed="rId4">
            <a:alphaModFix/>
          </a:blip>
          <a:stretch>
            <a:fillRect/>
          </a:stretch>
        </p:blipFill>
        <p:spPr>
          <a:xfrm rot="2815721">
            <a:off x="-2146876" y="-1201097"/>
            <a:ext cx="476250" cy="476250"/>
          </a:xfrm>
          <a:prstGeom prst="rect">
            <a:avLst/>
          </a:prstGeom>
          <a:noFill/>
          <a:ln>
            <a:noFill/>
          </a:ln>
        </p:spPr>
      </p:pic>
      <p:pic>
        <p:nvPicPr>
          <p:cNvPr id="2752" name="Google Shape;2752;p45"/>
          <p:cNvPicPr preferRelativeResize="0"/>
          <p:nvPr/>
        </p:nvPicPr>
        <p:blipFill>
          <a:blip r:embed="rId4">
            <a:alphaModFix/>
          </a:blip>
          <a:stretch>
            <a:fillRect/>
          </a:stretch>
        </p:blipFill>
        <p:spPr>
          <a:xfrm rot="2815721">
            <a:off x="-2154130" y="-985693"/>
            <a:ext cx="476250" cy="476250"/>
          </a:xfrm>
          <a:prstGeom prst="rect">
            <a:avLst/>
          </a:prstGeom>
          <a:noFill/>
          <a:ln>
            <a:noFill/>
          </a:ln>
        </p:spPr>
      </p:pic>
      <p:pic>
        <p:nvPicPr>
          <p:cNvPr id="2753" name="Google Shape;2753;p45"/>
          <p:cNvPicPr preferRelativeResize="0"/>
          <p:nvPr/>
        </p:nvPicPr>
        <p:blipFill>
          <a:blip r:embed="rId4">
            <a:alphaModFix/>
          </a:blip>
          <a:stretch>
            <a:fillRect/>
          </a:stretch>
        </p:blipFill>
        <p:spPr>
          <a:xfrm rot="2815721">
            <a:off x="-2161384" y="-770289"/>
            <a:ext cx="476250" cy="476250"/>
          </a:xfrm>
          <a:prstGeom prst="rect">
            <a:avLst/>
          </a:prstGeom>
          <a:noFill/>
          <a:ln>
            <a:noFill/>
          </a:ln>
        </p:spPr>
      </p:pic>
      <p:pic>
        <p:nvPicPr>
          <p:cNvPr id="2754" name="Google Shape;2754;p45"/>
          <p:cNvPicPr preferRelativeResize="0"/>
          <p:nvPr/>
        </p:nvPicPr>
        <p:blipFill>
          <a:blip r:embed="rId4">
            <a:alphaModFix/>
          </a:blip>
          <a:stretch>
            <a:fillRect/>
          </a:stretch>
        </p:blipFill>
        <p:spPr>
          <a:xfrm rot="2815721">
            <a:off x="-2168637" y="-554885"/>
            <a:ext cx="476250" cy="476250"/>
          </a:xfrm>
          <a:prstGeom prst="rect">
            <a:avLst/>
          </a:prstGeom>
          <a:noFill/>
          <a:ln>
            <a:noFill/>
          </a:ln>
        </p:spPr>
      </p:pic>
      <p:pic>
        <p:nvPicPr>
          <p:cNvPr id="2755" name="Google Shape;2755;p45"/>
          <p:cNvPicPr preferRelativeResize="0"/>
          <p:nvPr/>
        </p:nvPicPr>
        <p:blipFill>
          <a:blip r:embed="rId4">
            <a:alphaModFix/>
          </a:blip>
          <a:stretch>
            <a:fillRect/>
          </a:stretch>
        </p:blipFill>
        <p:spPr>
          <a:xfrm rot="2815721">
            <a:off x="-2175891" y="-339480"/>
            <a:ext cx="476250" cy="476250"/>
          </a:xfrm>
          <a:prstGeom prst="rect">
            <a:avLst/>
          </a:prstGeom>
          <a:noFill/>
          <a:ln>
            <a:noFill/>
          </a:ln>
        </p:spPr>
      </p:pic>
      <p:pic>
        <p:nvPicPr>
          <p:cNvPr id="2756" name="Google Shape;2756;p45"/>
          <p:cNvPicPr preferRelativeResize="0"/>
          <p:nvPr/>
        </p:nvPicPr>
        <p:blipFill>
          <a:blip r:embed="rId4">
            <a:alphaModFix/>
          </a:blip>
          <a:stretch>
            <a:fillRect/>
          </a:stretch>
        </p:blipFill>
        <p:spPr>
          <a:xfrm rot="2815721">
            <a:off x="-2183145" y="-124076"/>
            <a:ext cx="476250" cy="476250"/>
          </a:xfrm>
          <a:prstGeom prst="rect">
            <a:avLst/>
          </a:prstGeom>
          <a:noFill/>
          <a:ln>
            <a:noFill/>
          </a:ln>
        </p:spPr>
      </p:pic>
      <p:pic>
        <p:nvPicPr>
          <p:cNvPr id="2757" name="Google Shape;2757;p45"/>
          <p:cNvPicPr preferRelativeResize="0"/>
          <p:nvPr/>
        </p:nvPicPr>
        <p:blipFill>
          <a:blip r:embed="rId4">
            <a:alphaModFix/>
          </a:blip>
          <a:stretch>
            <a:fillRect/>
          </a:stretch>
        </p:blipFill>
        <p:spPr>
          <a:xfrm rot="2815721">
            <a:off x="-2190398" y="91328"/>
            <a:ext cx="476250" cy="476250"/>
          </a:xfrm>
          <a:prstGeom prst="rect">
            <a:avLst/>
          </a:prstGeom>
          <a:noFill/>
          <a:ln>
            <a:noFill/>
          </a:ln>
        </p:spPr>
      </p:pic>
      <p:pic>
        <p:nvPicPr>
          <p:cNvPr id="2758" name="Google Shape;2758;p45"/>
          <p:cNvPicPr preferRelativeResize="0"/>
          <p:nvPr/>
        </p:nvPicPr>
        <p:blipFill>
          <a:blip r:embed="rId4">
            <a:alphaModFix/>
          </a:blip>
          <a:stretch>
            <a:fillRect/>
          </a:stretch>
        </p:blipFill>
        <p:spPr>
          <a:xfrm rot="2815721">
            <a:off x="-2197652" y="306732"/>
            <a:ext cx="476250" cy="476250"/>
          </a:xfrm>
          <a:prstGeom prst="rect">
            <a:avLst/>
          </a:prstGeom>
          <a:noFill/>
          <a:ln>
            <a:noFill/>
          </a:ln>
        </p:spPr>
      </p:pic>
      <p:pic>
        <p:nvPicPr>
          <p:cNvPr id="2759" name="Google Shape;2759;p45"/>
          <p:cNvPicPr preferRelativeResize="0"/>
          <p:nvPr/>
        </p:nvPicPr>
        <p:blipFill>
          <a:blip r:embed="rId4">
            <a:alphaModFix/>
          </a:blip>
          <a:stretch>
            <a:fillRect/>
          </a:stretch>
        </p:blipFill>
        <p:spPr>
          <a:xfrm rot="2815721">
            <a:off x="-2204905" y="522136"/>
            <a:ext cx="476250" cy="476250"/>
          </a:xfrm>
          <a:prstGeom prst="rect">
            <a:avLst/>
          </a:prstGeom>
          <a:noFill/>
          <a:ln>
            <a:noFill/>
          </a:ln>
        </p:spPr>
      </p:pic>
      <p:pic>
        <p:nvPicPr>
          <p:cNvPr id="2760" name="Google Shape;2760;p45"/>
          <p:cNvPicPr preferRelativeResize="0"/>
          <p:nvPr/>
        </p:nvPicPr>
        <p:blipFill>
          <a:blip r:embed="rId4">
            <a:alphaModFix/>
          </a:blip>
          <a:stretch>
            <a:fillRect/>
          </a:stretch>
        </p:blipFill>
        <p:spPr>
          <a:xfrm rot="2815721">
            <a:off x="-2212159" y="737540"/>
            <a:ext cx="476250" cy="476250"/>
          </a:xfrm>
          <a:prstGeom prst="rect">
            <a:avLst/>
          </a:prstGeom>
          <a:noFill/>
          <a:ln>
            <a:noFill/>
          </a:ln>
        </p:spPr>
      </p:pic>
      <p:pic>
        <p:nvPicPr>
          <p:cNvPr id="2761" name="Google Shape;2761;p45"/>
          <p:cNvPicPr preferRelativeResize="0"/>
          <p:nvPr/>
        </p:nvPicPr>
        <p:blipFill>
          <a:blip r:embed="rId4">
            <a:alphaModFix/>
          </a:blip>
          <a:stretch>
            <a:fillRect/>
          </a:stretch>
        </p:blipFill>
        <p:spPr>
          <a:xfrm rot="2815721">
            <a:off x="-2219413" y="952944"/>
            <a:ext cx="476250" cy="476250"/>
          </a:xfrm>
          <a:prstGeom prst="rect">
            <a:avLst/>
          </a:prstGeom>
          <a:noFill/>
          <a:ln>
            <a:noFill/>
          </a:ln>
        </p:spPr>
      </p:pic>
      <p:pic>
        <p:nvPicPr>
          <p:cNvPr id="2762" name="Google Shape;2762;p45"/>
          <p:cNvPicPr preferRelativeResize="0"/>
          <p:nvPr/>
        </p:nvPicPr>
        <p:blipFill>
          <a:blip r:embed="rId4">
            <a:alphaModFix/>
          </a:blip>
          <a:stretch>
            <a:fillRect/>
          </a:stretch>
        </p:blipFill>
        <p:spPr>
          <a:xfrm rot="2815721">
            <a:off x="-2226666" y="1168348"/>
            <a:ext cx="476250" cy="476250"/>
          </a:xfrm>
          <a:prstGeom prst="rect">
            <a:avLst/>
          </a:prstGeom>
          <a:noFill/>
          <a:ln>
            <a:noFill/>
          </a:ln>
        </p:spPr>
      </p:pic>
      <p:pic>
        <p:nvPicPr>
          <p:cNvPr id="2763" name="Google Shape;2763;p45"/>
          <p:cNvPicPr preferRelativeResize="0"/>
          <p:nvPr/>
        </p:nvPicPr>
        <p:blipFill>
          <a:blip r:embed="rId4">
            <a:alphaModFix/>
          </a:blip>
          <a:stretch>
            <a:fillRect/>
          </a:stretch>
        </p:blipFill>
        <p:spPr>
          <a:xfrm rot="2815721">
            <a:off x="-2233920" y="1383752"/>
            <a:ext cx="476250" cy="476250"/>
          </a:xfrm>
          <a:prstGeom prst="rect">
            <a:avLst/>
          </a:prstGeom>
          <a:noFill/>
          <a:ln>
            <a:noFill/>
          </a:ln>
        </p:spPr>
      </p:pic>
      <p:pic>
        <p:nvPicPr>
          <p:cNvPr id="2764" name="Google Shape;2764;p45"/>
          <p:cNvPicPr preferRelativeResize="0"/>
          <p:nvPr/>
        </p:nvPicPr>
        <p:blipFill>
          <a:blip r:embed="rId4">
            <a:alphaModFix/>
          </a:blip>
          <a:stretch>
            <a:fillRect/>
          </a:stretch>
        </p:blipFill>
        <p:spPr>
          <a:xfrm rot="2815721">
            <a:off x="-2241174" y="1599156"/>
            <a:ext cx="476250" cy="476250"/>
          </a:xfrm>
          <a:prstGeom prst="rect">
            <a:avLst/>
          </a:prstGeom>
          <a:noFill/>
          <a:ln>
            <a:noFill/>
          </a:ln>
        </p:spPr>
      </p:pic>
      <p:pic>
        <p:nvPicPr>
          <p:cNvPr id="2765" name="Google Shape;2765;p45"/>
          <p:cNvPicPr preferRelativeResize="0"/>
          <p:nvPr/>
        </p:nvPicPr>
        <p:blipFill>
          <a:blip r:embed="rId4">
            <a:alphaModFix/>
          </a:blip>
          <a:stretch>
            <a:fillRect/>
          </a:stretch>
        </p:blipFill>
        <p:spPr>
          <a:xfrm rot="2815721">
            <a:off x="-2248427" y="1814560"/>
            <a:ext cx="476250" cy="476250"/>
          </a:xfrm>
          <a:prstGeom prst="rect">
            <a:avLst/>
          </a:prstGeom>
          <a:noFill/>
          <a:ln>
            <a:noFill/>
          </a:ln>
        </p:spPr>
      </p:pic>
      <p:pic>
        <p:nvPicPr>
          <p:cNvPr id="2766" name="Google Shape;2766;p45"/>
          <p:cNvPicPr preferRelativeResize="0"/>
          <p:nvPr/>
        </p:nvPicPr>
        <p:blipFill>
          <a:blip r:embed="rId4">
            <a:alphaModFix/>
          </a:blip>
          <a:stretch>
            <a:fillRect/>
          </a:stretch>
        </p:blipFill>
        <p:spPr>
          <a:xfrm rot="2815721">
            <a:off x="-2255681" y="2029964"/>
            <a:ext cx="476250" cy="476250"/>
          </a:xfrm>
          <a:prstGeom prst="rect">
            <a:avLst/>
          </a:prstGeom>
          <a:noFill/>
          <a:ln>
            <a:noFill/>
          </a:ln>
        </p:spPr>
      </p:pic>
      <p:pic>
        <p:nvPicPr>
          <p:cNvPr id="2767" name="Google Shape;2767;p45"/>
          <p:cNvPicPr preferRelativeResize="0"/>
          <p:nvPr/>
        </p:nvPicPr>
        <p:blipFill>
          <a:blip r:embed="rId4">
            <a:alphaModFix/>
          </a:blip>
          <a:stretch>
            <a:fillRect/>
          </a:stretch>
        </p:blipFill>
        <p:spPr>
          <a:xfrm rot="2815721">
            <a:off x="-2262935" y="2245368"/>
            <a:ext cx="476250" cy="476250"/>
          </a:xfrm>
          <a:prstGeom prst="rect">
            <a:avLst/>
          </a:prstGeom>
          <a:noFill/>
          <a:ln>
            <a:noFill/>
          </a:ln>
        </p:spPr>
      </p:pic>
      <p:pic>
        <p:nvPicPr>
          <p:cNvPr id="2768" name="Google Shape;2768;p45"/>
          <p:cNvPicPr preferRelativeResize="0"/>
          <p:nvPr/>
        </p:nvPicPr>
        <p:blipFill>
          <a:blip r:embed="rId4">
            <a:alphaModFix/>
          </a:blip>
          <a:stretch>
            <a:fillRect/>
          </a:stretch>
        </p:blipFill>
        <p:spPr>
          <a:xfrm rot="2815721">
            <a:off x="-2270188" y="2460772"/>
            <a:ext cx="476250" cy="476250"/>
          </a:xfrm>
          <a:prstGeom prst="rect">
            <a:avLst/>
          </a:prstGeom>
          <a:noFill/>
          <a:ln>
            <a:noFill/>
          </a:ln>
        </p:spPr>
      </p:pic>
      <p:pic>
        <p:nvPicPr>
          <p:cNvPr id="2769" name="Google Shape;2769;p45"/>
          <p:cNvPicPr preferRelativeResize="0"/>
          <p:nvPr/>
        </p:nvPicPr>
        <p:blipFill>
          <a:blip r:embed="rId4">
            <a:alphaModFix/>
          </a:blip>
          <a:stretch>
            <a:fillRect/>
          </a:stretch>
        </p:blipFill>
        <p:spPr>
          <a:xfrm rot="2815721">
            <a:off x="-2277442" y="2676176"/>
            <a:ext cx="476250" cy="476250"/>
          </a:xfrm>
          <a:prstGeom prst="rect">
            <a:avLst/>
          </a:prstGeom>
          <a:noFill/>
          <a:ln>
            <a:noFill/>
          </a:ln>
        </p:spPr>
      </p:pic>
      <p:pic>
        <p:nvPicPr>
          <p:cNvPr id="2770" name="Google Shape;2770;p45"/>
          <p:cNvPicPr preferRelativeResize="0"/>
          <p:nvPr/>
        </p:nvPicPr>
        <p:blipFill>
          <a:blip r:embed="rId4">
            <a:alphaModFix/>
          </a:blip>
          <a:stretch>
            <a:fillRect/>
          </a:stretch>
        </p:blipFill>
        <p:spPr>
          <a:xfrm rot="2815721">
            <a:off x="-2284696" y="2891580"/>
            <a:ext cx="476250" cy="476250"/>
          </a:xfrm>
          <a:prstGeom prst="rect">
            <a:avLst/>
          </a:prstGeom>
          <a:noFill/>
          <a:ln>
            <a:noFill/>
          </a:ln>
        </p:spPr>
      </p:pic>
      <p:pic>
        <p:nvPicPr>
          <p:cNvPr id="2771" name="Google Shape;2771;p45"/>
          <p:cNvPicPr preferRelativeResize="0"/>
          <p:nvPr/>
        </p:nvPicPr>
        <p:blipFill>
          <a:blip r:embed="rId4">
            <a:alphaModFix/>
          </a:blip>
          <a:stretch>
            <a:fillRect/>
          </a:stretch>
        </p:blipFill>
        <p:spPr>
          <a:xfrm rot="2815721">
            <a:off x="-2291949" y="3106984"/>
            <a:ext cx="476250" cy="476250"/>
          </a:xfrm>
          <a:prstGeom prst="rect">
            <a:avLst/>
          </a:prstGeom>
          <a:noFill/>
          <a:ln>
            <a:noFill/>
          </a:ln>
        </p:spPr>
      </p:pic>
      <p:pic>
        <p:nvPicPr>
          <p:cNvPr id="2772" name="Google Shape;2772;p45"/>
          <p:cNvPicPr preferRelativeResize="0"/>
          <p:nvPr/>
        </p:nvPicPr>
        <p:blipFill>
          <a:blip r:embed="rId4">
            <a:alphaModFix/>
          </a:blip>
          <a:stretch>
            <a:fillRect/>
          </a:stretch>
        </p:blipFill>
        <p:spPr>
          <a:xfrm rot="2815721">
            <a:off x="-2299203" y="3322388"/>
            <a:ext cx="476250" cy="476250"/>
          </a:xfrm>
          <a:prstGeom prst="rect">
            <a:avLst/>
          </a:prstGeom>
          <a:noFill/>
          <a:ln>
            <a:noFill/>
          </a:ln>
        </p:spPr>
      </p:pic>
      <p:pic>
        <p:nvPicPr>
          <p:cNvPr id="2773" name="Google Shape;2773;p45"/>
          <p:cNvPicPr preferRelativeResize="0"/>
          <p:nvPr/>
        </p:nvPicPr>
        <p:blipFill>
          <a:blip r:embed="rId4">
            <a:alphaModFix/>
          </a:blip>
          <a:stretch>
            <a:fillRect/>
          </a:stretch>
        </p:blipFill>
        <p:spPr>
          <a:xfrm rot="2815721">
            <a:off x="-2306456" y="3537792"/>
            <a:ext cx="476250" cy="476250"/>
          </a:xfrm>
          <a:prstGeom prst="rect">
            <a:avLst/>
          </a:prstGeom>
          <a:noFill/>
          <a:ln>
            <a:noFill/>
          </a:ln>
        </p:spPr>
      </p:pic>
      <p:pic>
        <p:nvPicPr>
          <p:cNvPr id="2774" name="Google Shape;2774;p45"/>
          <p:cNvPicPr preferRelativeResize="0"/>
          <p:nvPr/>
        </p:nvPicPr>
        <p:blipFill>
          <a:blip r:embed="rId4">
            <a:alphaModFix/>
          </a:blip>
          <a:stretch>
            <a:fillRect/>
          </a:stretch>
        </p:blipFill>
        <p:spPr>
          <a:xfrm rot="2815721">
            <a:off x="-2313710" y="3753196"/>
            <a:ext cx="476250" cy="476250"/>
          </a:xfrm>
          <a:prstGeom prst="rect">
            <a:avLst/>
          </a:prstGeom>
          <a:noFill/>
          <a:ln>
            <a:noFill/>
          </a:ln>
        </p:spPr>
      </p:pic>
      <p:pic>
        <p:nvPicPr>
          <p:cNvPr id="2775" name="Google Shape;2775;p45"/>
          <p:cNvPicPr preferRelativeResize="0"/>
          <p:nvPr/>
        </p:nvPicPr>
        <p:blipFill>
          <a:blip r:embed="rId4">
            <a:alphaModFix/>
          </a:blip>
          <a:stretch>
            <a:fillRect/>
          </a:stretch>
        </p:blipFill>
        <p:spPr>
          <a:xfrm rot="2815721">
            <a:off x="-2320964" y="3968601"/>
            <a:ext cx="476250" cy="476250"/>
          </a:xfrm>
          <a:prstGeom prst="rect">
            <a:avLst/>
          </a:prstGeom>
          <a:noFill/>
          <a:ln>
            <a:noFill/>
          </a:ln>
        </p:spPr>
      </p:pic>
      <p:pic>
        <p:nvPicPr>
          <p:cNvPr id="2776" name="Google Shape;2776;p45"/>
          <p:cNvPicPr preferRelativeResize="0"/>
          <p:nvPr/>
        </p:nvPicPr>
        <p:blipFill>
          <a:blip r:embed="rId4">
            <a:alphaModFix/>
          </a:blip>
          <a:stretch>
            <a:fillRect/>
          </a:stretch>
        </p:blipFill>
        <p:spPr>
          <a:xfrm rot="2815721">
            <a:off x="-2328217" y="4184005"/>
            <a:ext cx="476250" cy="476250"/>
          </a:xfrm>
          <a:prstGeom prst="rect">
            <a:avLst/>
          </a:prstGeom>
          <a:noFill/>
          <a:ln>
            <a:noFill/>
          </a:ln>
        </p:spPr>
      </p:pic>
      <p:pic>
        <p:nvPicPr>
          <p:cNvPr id="2777" name="Google Shape;2777;p45"/>
          <p:cNvPicPr preferRelativeResize="0"/>
          <p:nvPr/>
        </p:nvPicPr>
        <p:blipFill>
          <a:blip r:embed="rId4">
            <a:alphaModFix/>
          </a:blip>
          <a:stretch>
            <a:fillRect/>
          </a:stretch>
        </p:blipFill>
        <p:spPr>
          <a:xfrm rot="2815721">
            <a:off x="-2335471" y="4399409"/>
            <a:ext cx="476250" cy="476250"/>
          </a:xfrm>
          <a:prstGeom prst="rect">
            <a:avLst/>
          </a:prstGeom>
          <a:noFill/>
          <a:ln>
            <a:noFill/>
          </a:ln>
        </p:spPr>
      </p:pic>
      <p:pic>
        <p:nvPicPr>
          <p:cNvPr id="2778" name="Google Shape;2778;p45"/>
          <p:cNvPicPr preferRelativeResize="0"/>
          <p:nvPr/>
        </p:nvPicPr>
        <p:blipFill>
          <a:blip r:embed="rId4">
            <a:alphaModFix/>
          </a:blip>
          <a:stretch>
            <a:fillRect/>
          </a:stretch>
        </p:blipFill>
        <p:spPr>
          <a:xfrm rot="2815721">
            <a:off x="-2342725" y="4614813"/>
            <a:ext cx="476250" cy="476250"/>
          </a:xfrm>
          <a:prstGeom prst="rect">
            <a:avLst/>
          </a:prstGeom>
          <a:noFill/>
          <a:ln>
            <a:noFill/>
          </a:ln>
        </p:spPr>
      </p:pic>
      <p:pic>
        <p:nvPicPr>
          <p:cNvPr id="2779" name="Google Shape;2779;p45"/>
          <p:cNvPicPr preferRelativeResize="0"/>
          <p:nvPr/>
        </p:nvPicPr>
        <p:blipFill>
          <a:blip r:embed="rId4">
            <a:alphaModFix/>
          </a:blip>
          <a:stretch>
            <a:fillRect/>
          </a:stretch>
        </p:blipFill>
        <p:spPr>
          <a:xfrm rot="2815721">
            <a:off x="-2349978" y="4830217"/>
            <a:ext cx="476250" cy="476250"/>
          </a:xfrm>
          <a:prstGeom prst="rect">
            <a:avLst/>
          </a:prstGeom>
          <a:noFill/>
          <a:ln>
            <a:noFill/>
          </a:ln>
        </p:spPr>
      </p:pic>
      <p:pic>
        <p:nvPicPr>
          <p:cNvPr id="2780" name="Google Shape;2780;p45"/>
          <p:cNvPicPr preferRelativeResize="0"/>
          <p:nvPr/>
        </p:nvPicPr>
        <p:blipFill>
          <a:blip r:embed="rId4">
            <a:alphaModFix/>
          </a:blip>
          <a:stretch>
            <a:fillRect/>
          </a:stretch>
        </p:blipFill>
        <p:spPr>
          <a:xfrm rot="2815721">
            <a:off x="-2357232" y="5045621"/>
            <a:ext cx="476250" cy="476250"/>
          </a:xfrm>
          <a:prstGeom prst="rect">
            <a:avLst/>
          </a:prstGeom>
          <a:noFill/>
          <a:ln>
            <a:noFill/>
          </a:ln>
        </p:spPr>
      </p:pic>
      <p:pic>
        <p:nvPicPr>
          <p:cNvPr id="2781" name="Google Shape;2781;p45"/>
          <p:cNvPicPr preferRelativeResize="0"/>
          <p:nvPr/>
        </p:nvPicPr>
        <p:blipFill>
          <a:blip r:embed="rId4">
            <a:alphaModFix/>
          </a:blip>
          <a:stretch>
            <a:fillRect/>
          </a:stretch>
        </p:blipFill>
        <p:spPr>
          <a:xfrm rot="2815721">
            <a:off x="-2364486" y="5261025"/>
            <a:ext cx="476250" cy="476250"/>
          </a:xfrm>
          <a:prstGeom prst="rect">
            <a:avLst/>
          </a:prstGeom>
          <a:noFill/>
          <a:ln>
            <a:noFill/>
          </a:ln>
        </p:spPr>
      </p:pic>
      <p:pic>
        <p:nvPicPr>
          <p:cNvPr id="2782" name="Google Shape;2782;p45"/>
          <p:cNvPicPr preferRelativeResize="0"/>
          <p:nvPr/>
        </p:nvPicPr>
        <p:blipFill>
          <a:blip r:embed="rId4">
            <a:alphaModFix/>
          </a:blip>
          <a:stretch>
            <a:fillRect/>
          </a:stretch>
        </p:blipFill>
        <p:spPr>
          <a:xfrm rot="2815721">
            <a:off x="-2371739" y="5476429"/>
            <a:ext cx="476250" cy="476250"/>
          </a:xfrm>
          <a:prstGeom prst="rect">
            <a:avLst/>
          </a:prstGeom>
          <a:noFill/>
          <a:ln>
            <a:noFill/>
          </a:ln>
        </p:spPr>
      </p:pic>
      <p:pic>
        <p:nvPicPr>
          <p:cNvPr id="2783" name="Google Shape;2783;p45"/>
          <p:cNvPicPr preferRelativeResize="0"/>
          <p:nvPr/>
        </p:nvPicPr>
        <p:blipFill>
          <a:blip r:embed="rId4">
            <a:alphaModFix/>
          </a:blip>
          <a:stretch>
            <a:fillRect/>
          </a:stretch>
        </p:blipFill>
        <p:spPr>
          <a:xfrm rot="2815721">
            <a:off x="-2378993" y="5691833"/>
            <a:ext cx="476250" cy="476250"/>
          </a:xfrm>
          <a:prstGeom prst="rect">
            <a:avLst/>
          </a:prstGeom>
          <a:noFill/>
          <a:ln>
            <a:noFill/>
          </a:ln>
        </p:spPr>
      </p:pic>
      <p:pic>
        <p:nvPicPr>
          <p:cNvPr id="2784" name="Google Shape;2784;p45"/>
          <p:cNvPicPr preferRelativeResize="0"/>
          <p:nvPr/>
        </p:nvPicPr>
        <p:blipFill>
          <a:blip r:embed="rId4">
            <a:alphaModFix/>
          </a:blip>
          <a:stretch>
            <a:fillRect/>
          </a:stretch>
        </p:blipFill>
        <p:spPr>
          <a:xfrm rot="2815721">
            <a:off x="-2386247" y="5907237"/>
            <a:ext cx="476250" cy="476250"/>
          </a:xfrm>
          <a:prstGeom prst="rect">
            <a:avLst/>
          </a:prstGeom>
          <a:noFill/>
          <a:ln>
            <a:noFill/>
          </a:ln>
        </p:spPr>
      </p:pic>
      <p:pic>
        <p:nvPicPr>
          <p:cNvPr id="2785" name="Google Shape;2785;p45"/>
          <p:cNvPicPr preferRelativeResize="0"/>
          <p:nvPr/>
        </p:nvPicPr>
        <p:blipFill>
          <a:blip r:embed="rId4">
            <a:alphaModFix/>
          </a:blip>
          <a:stretch>
            <a:fillRect/>
          </a:stretch>
        </p:blipFill>
        <p:spPr>
          <a:xfrm rot="2815721">
            <a:off x="-2393500" y="6122641"/>
            <a:ext cx="476250" cy="476250"/>
          </a:xfrm>
          <a:prstGeom prst="rect">
            <a:avLst/>
          </a:prstGeom>
          <a:noFill/>
          <a:ln>
            <a:noFill/>
          </a:ln>
        </p:spPr>
      </p:pic>
      <p:pic>
        <p:nvPicPr>
          <p:cNvPr id="2786" name="Google Shape;2786;p45"/>
          <p:cNvPicPr preferRelativeResize="0"/>
          <p:nvPr/>
        </p:nvPicPr>
        <p:blipFill>
          <a:blip r:embed="rId4">
            <a:alphaModFix/>
          </a:blip>
          <a:stretch>
            <a:fillRect/>
          </a:stretch>
        </p:blipFill>
        <p:spPr>
          <a:xfrm rot="2815721">
            <a:off x="-2400754" y="6338045"/>
            <a:ext cx="476250" cy="476250"/>
          </a:xfrm>
          <a:prstGeom prst="rect">
            <a:avLst/>
          </a:prstGeom>
          <a:noFill/>
          <a:ln>
            <a:noFill/>
          </a:ln>
        </p:spPr>
      </p:pic>
      <p:pic>
        <p:nvPicPr>
          <p:cNvPr id="2787" name="Google Shape;2787;p45"/>
          <p:cNvPicPr preferRelativeResize="0"/>
          <p:nvPr/>
        </p:nvPicPr>
        <p:blipFill>
          <a:blip r:embed="rId4">
            <a:alphaModFix/>
          </a:blip>
          <a:stretch>
            <a:fillRect/>
          </a:stretch>
        </p:blipFill>
        <p:spPr>
          <a:xfrm rot="2815721">
            <a:off x="-2408007" y="6553449"/>
            <a:ext cx="476250" cy="476250"/>
          </a:xfrm>
          <a:prstGeom prst="rect">
            <a:avLst/>
          </a:prstGeom>
          <a:noFill/>
          <a:ln>
            <a:noFill/>
          </a:ln>
        </p:spPr>
      </p:pic>
      <p:pic>
        <p:nvPicPr>
          <p:cNvPr id="2788" name="Google Shape;2788;p45"/>
          <p:cNvPicPr preferRelativeResize="0"/>
          <p:nvPr/>
        </p:nvPicPr>
        <p:blipFill>
          <a:blip r:embed="rId4">
            <a:alphaModFix/>
          </a:blip>
          <a:stretch>
            <a:fillRect/>
          </a:stretch>
        </p:blipFill>
        <p:spPr>
          <a:xfrm rot="2815721">
            <a:off x="-2431471" y="-1560914"/>
            <a:ext cx="476250" cy="476250"/>
          </a:xfrm>
          <a:prstGeom prst="rect">
            <a:avLst/>
          </a:prstGeom>
          <a:noFill/>
          <a:ln>
            <a:noFill/>
          </a:ln>
        </p:spPr>
      </p:pic>
      <p:pic>
        <p:nvPicPr>
          <p:cNvPr id="2789" name="Google Shape;2789;p45"/>
          <p:cNvPicPr preferRelativeResize="0"/>
          <p:nvPr/>
        </p:nvPicPr>
        <p:blipFill>
          <a:blip r:embed="rId4">
            <a:alphaModFix/>
          </a:blip>
          <a:stretch>
            <a:fillRect/>
          </a:stretch>
        </p:blipFill>
        <p:spPr>
          <a:xfrm rot="2815721">
            <a:off x="-2438724" y="-1345510"/>
            <a:ext cx="476250" cy="476250"/>
          </a:xfrm>
          <a:prstGeom prst="rect">
            <a:avLst/>
          </a:prstGeom>
          <a:noFill/>
          <a:ln>
            <a:noFill/>
          </a:ln>
        </p:spPr>
      </p:pic>
      <p:pic>
        <p:nvPicPr>
          <p:cNvPr id="2790" name="Google Shape;2790;p45"/>
          <p:cNvPicPr preferRelativeResize="0"/>
          <p:nvPr/>
        </p:nvPicPr>
        <p:blipFill>
          <a:blip r:embed="rId4">
            <a:alphaModFix/>
          </a:blip>
          <a:stretch>
            <a:fillRect/>
          </a:stretch>
        </p:blipFill>
        <p:spPr>
          <a:xfrm rot="2815721">
            <a:off x="-2445978" y="-1130106"/>
            <a:ext cx="476250" cy="476250"/>
          </a:xfrm>
          <a:prstGeom prst="rect">
            <a:avLst/>
          </a:prstGeom>
          <a:noFill/>
          <a:ln>
            <a:noFill/>
          </a:ln>
        </p:spPr>
      </p:pic>
      <p:pic>
        <p:nvPicPr>
          <p:cNvPr id="2791" name="Google Shape;2791;p45"/>
          <p:cNvPicPr preferRelativeResize="0"/>
          <p:nvPr/>
        </p:nvPicPr>
        <p:blipFill>
          <a:blip r:embed="rId4">
            <a:alphaModFix/>
          </a:blip>
          <a:stretch>
            <a:fillRect/>
          </a:stretch>
        </p:blipFill>
        <p:spPr>
          <a:xfrm rot="2815721">
            <a:off x="-2453232" y="-914702"/>
            <a:ext cx="476250" cy="476250"/>
          </a:xfrm>
          <a:prstGeom prst="rect">
            <a:avLst/>
          </a:prstGeom>
          <a:noFill/>
          <a:ln>
            <a:noFill/>
          </a:ln>
        </p:spPr>
      </p:pic>
      <p:pic>
        <p:nvPicPr>
          <p:cNvPr id="2792" name="Google Shape;2792;p45"/>
          <p:cNvPicPr preferRelativeResize="0"/>
          <p:nvPr/>
        </p:nvPicPr>
        <p:blipFill>
          <a:blip r:embed="rId4">
            <a:alphaModFix/>
          </a:blip>
          <a:stretch>
            <a:fillRect/>
          </a:stretch>
        </p:blipFill>
        <p:spPr>
          <a:xfrm rot="2815721">
            <a:off x="-2460485" y="-699298"/>
            <a:ext cx="476250" cy="476250"/>
          </a:xfrm>
          <a:prstGeom prst="rect">
            <a:avLst/>
          </a:prstGeom>
          <a:noFill/>
          <a:ln>
            <a:noFill/>
          </a:ln>
        </p:spPr>
      </p:pic>
      <p:pic>
        <p:nvPicPr>
          <p:cNvPr id="2793" name="Google Shape;2793;p45"/>
          <p:cNvPicPr preferRelativeResize="0"/>
          <p:nvPr/>
        </p:nvPicPr>
        <p:blipFill>
          <a:blip r:embed="rId4">
            <a:alphaModFix/>
          </a:blip>
          <a:stretch>
            <a:fillRect/>
          </a:stretch>
        </p:blipFill>
        <p:spPr>
          <a:xfrm rot="2815721">
            <a:off x="-2467739" y="-483894"/>
            <a:ext cx="476250" cy="476250"/>
          </a:xfrm>
          <a:prstGeom prst="rect">
            <a:avLst/>
          </a:prstGeom>
          <a:noFill/>
          <a:ln>
            <a:noFill/>
          </a:ln>
        </p:spPr>
      </p:pic>
      <p:pic>
        <p:nvPicPr>
          <p:cNvPr id="2794" name="Google Shape;2794;p45"/>
          <p:cNvPicPr preferRelativeResize="0"/>
          <p:nvPr/>
        </p:nvPicPr>
        <p:blipFill>
          <a:blip r:embed="rId4">
            <a:alphaModFix/>
          </a:blip>
          <a:stretch>
            <a:fillRect/>
          </a:stretch>
        </p:blipFill>
        <p:spPr>
          <a:xfrm rot="2815721">
            <a:off x="-2474992" y="-268490"/>
            <a:ext cx="476250" cy="476250"/>
          </a:xfrm>
          <a:prstGeom prst="rect">
            <a:avLst/>
          </a:prstGeom>
          <a:noFill/>
          <a:ln>
            <a:noFill/>
          </a:ln>
        </p:spPr>
      </p:pic>
      <p:pic>
        <p:nvPicPr>
          <p:cNvPr id="2795" name="Google Shape;2795;p45"/>
          <p:cNvPicPr preferRelativeResize="0"/>
          <p:nvPr/>
        </p:nvPicPr>
        <p:blipFill>
          <a:blip r:embed="rId4">
            <a:alphaModFix/>
          </a:blip>
          <a:stretch>
            <a:fillRect/>
          </a:stretch>
        </p:blipFill>
        <p:spPr>
          <a:xfrm rot="2815721">
            <a:off x="-2482246" y="-53086"/>
            <a:ext cx="476250" cy="476250"/>
          </a:xfrm>
          <a:prstGeom prst="rect">
            <a:avLst/>
          </a:prstGeom>
          <a:noFill/>
          <a:ln>
            <a:noFill/>
          </a:ln>
        </p:spPr>
      </p:pic>
      <p:pic>
        <p:nvPicPr>
          <p:cNvPr id="2796" name="Google Shape;2796;p45"/>
          <p:cNvPicPr preferRelativeResize="0"/>
          <p:nvPr/>
        </p:nvPicPr>
        <p:blipFill>
          <a:blip r:embed="rId4">
            <a:alphaModFix/>
          </a:blip>
          <a:stretch>
            <a:fillRect/>
          </a:stretch>
        </p:blipFill>
        <p:spPr>
          <a:xfrm rot="2815721">
            <a:off x="-2489500" y="162318"/>
            <a:ext cx="476250" cy="476250"/>
          </a:xfrm>
          <a:prstGeom prst="rect">
            <a:avLst/>
          </a:prstGeom>
          <a:noFill/>
          <a:ln>
            <a:noFill/>
          </a:ln>
        </p:spPr>
      </p:pic>
      <p:pic>
        <p:nvPicPr>
          <p:cNvPr id="2797" name="Google Shape;2797;p45"/>
          <p:cNvPicPr preferRelativeResize="0"/>
          <p:nvPr/>
        </p:nvPicPr>
        <p:blipFill>
          <a:blip r:embed="rId4">
            <a:alphaModFix/>
          </a:blip>
          <a:stretch>
            <a:fillRect/>
          </a:stretch>
        </p:blipFill>
        <p:spPr>
          <a:xfrm rot="2815721">
            <a:off x="-2496753" y="377722"/>
            <a:ext cx="476250" cy="476250"/>
          </a:xfrm>
          <a:prstGeom prst="rect">
            <a:avLst/>
          </a:prstGeom>
          <a:noFill/>
          <a:ln>
            <a:noFill/>
          </a:ln>
        </p:spPr>
      </p:pic>
      <p:pic>
        <p:nvPicPr>
          <p:cNvPr id="2798" name="Google Shape;2798;p45"/>
          <p:cNvPicPr preferRelativeResize="0"/>
          <p:nvPr/>
        </p:nvPicPr>
        <p:blipFill>
          <a:blip r:embed="rId4">
            <a:alphaModFix/>
          </a:blip>
          <a:stretch>
            <a:fillRect/>
          </a:stretch>
        </p:blipFill>
        <p:spPr>
          <a:xfrm rot="2815721">
            <a:off x="-2504007" y="593126"/>
            <a:ext cx="476250" cy="476250"/>
          </a:xfrm>
          <a:prstGeom prst="rect">
            <a:avLst/>
          </a:prstGeom>
          <a:noFill/>
          <a:ln>
            <a:noFill/>
          </a:ln>
        </p:spPr>
      </p:pic>
      <p:pic>
        <p:nvPicPr>
          <p:cNvPr id="2799" name="Google Shape;2799;p45"/>
          <p:cNvPicPr preferRelativeResize="0"/>
          <p:nvPr/>
        </p:nvPicPr>
        <p:blipFill>
          <a:blip r:embed="rId4">
            <a:alphaModFix/>
          </a:blip>
          <a:stretch>
            <a:fillRect/>
          </a:stretch>
        </p:blipFill>
        <p:spPr>
          <a:xfrm rot="2815721">
            <a:off x="-2511261" y="808530"/>
            <a:ext cx="476250" cy="476250"/>
          </a:xfrm>
          <a:prstGeom prst="rect">
            <a:avLst/>
          </a:prstGeom>
          <a:noFill/>
          <a:ln>
            <a:noFill/>
          </a:ln>
        </p:spPr>
      </p:pic>
      <p:pic>
        <p:nvPicPr>
          <p:cNvPr id="2800" name="Google Shape;2800;p45"/>
          <p:cNvPicPr preferRelativeResize="0"/>
          <p:nvPr/>
        </p:nvPicPr>
        <p:blipFill>
          <a:blip r:embed="rId4">
            <a:alphaModFix/>
          </a:blip>
          <a:stretch>
            <a:fillRect/>
          </a:stretch>
        </p:blipFill>
        <p:spPr>
          <a:xfrm rot="2815721">
            <a:off x="-2518514" y="1023934"/>
            <a:ext cx="476250" cy="476250"/>
          </a:xfrm>
          <a:prstGeom prst="rect">
            <a:avLst/>
          </a:prstGeom>
          <a:noFill/>
          <a:ln>
            <a:noFill/>
          </a:ln>
        </p:spPr>
      </p:pic>
      <p:pic>
        <p:nvPicPr>
          <p:cNvPr id="2801" name="Google Shape;2801;p45"/>
          <p:cNvPicPr preferRelativeResize="0"/>
          <p:nvPr/>
        </p:nvPicPr>
        <p:blipFill>
          <a:blip r:embed="rId4">
            <a:alphaModFix/>
          </a:blip>
          <a:stretch>
            <a:fillRect/>
          </a:stretch>
        </p:blipFill>
        <p:spPr>
          <a:xfrm rot="2815721">
            <a:off x="-2525768" y="1239338"/>
            <a:ext cx="476250" cy="476250"/>
          </a:xfrm>
          <a:prstGeom prst="rect">
            <a:avLst/>
          </a:prstGeom>
          <a:noFill/>
          <a:ln>
            <a:noFill/>
          </a:ln>
        </p:spPr>
      </p:pic>
      <p:pic>
        <p:nvPicPr>
          <p:cNvPr id="2802" name="Google Shape;2802;p45"/>
          <p:cNvPicPr preferRelativeResize="0"/>
          <p:nvPr/>
        </p:nvPicPr>
        <p:blipFill>
          <a:blip r:embed="rId4">
            <a:alphaModFix/>
          </a:blip>
          <a:stretch>
            <a:fillRect/>
          </a:stretch>
        </p:blipFill>
        <p:spPr>
          <a:xfrm rot="2815721">
            <a:off x="-2533022" y="1454742"/>
            <a:ext cx="476250" cy="476250"/>
          </a:xfrm>
          <a:prstGeom prst="rect">
            <a:avLst/>
          </a:prstGeom>
          <a:noFill/>
          <a:ln>
            <a:noFill/>
          </a:ln>
        </p:spPr>
      </p:pic>
      <p:pic>
        <p:nvPicPr>
          <p:cNvPr id="2803" name="Google Shape;2803;p45"/>
          <p:cNvPicPr preferRelativeResize="0"/>
          <p:nvPr/>
        </p:nvPicPr>
        <p:blipFill>
          <a:blip r:embed="rId4">
            <a:alphaModFix/>
          </a:blip>
          <a:stretch>
            <a:fillRect/>
          </a:stretch>
        </p:blipFill>
        <p:spPr>
          <a:xfrm rot="2815721">
            <a:off x="-2540275" y="1670147"/>
            <a:ext cx="476250" cy="476250"/>
          </a:xfrm>
          <a:prstGeom prst="rect">
            <a:avLst/>
          </a:prstGeom>
          <a:noFill/>
          <a:ln>
            <a:noFill/>
          </a:ln>
        </p:spPr>
      </p:pic>
      <p:pic>
        <p:nvPicPr>
          <p:cNvPr id="2804" name="Google Shape;2804;p45"/>
          <p:cNvPicPr preferRelativeResize="0"/>
          <p:nvPr/>
        </p:nvPicPr>
        <p:blipFill>
          <a:blip r:embed="rId4">
            <a:alphaModFix/>
          </a:blip>
          <a:stretch>
            <a:fillRect/>
          </a:stretch>
        </p:blipFill>
        <p:spPr>
          <a:xfrm rot="2815721">
            <a:off x="-2547529" y="1885551"/>
            <a:ext cx="476250" cy="476250"/>
          </a:xfrm>
          <a:prstGeom prst="rect">
            <a:avLst/>
          </a:prstGeom>
          <a:noFill/>
          <a:ln>
            <a:noFill/>
          </a:ln>
        </p:spPr>
      </p:pic>
      <p:pic>
        <p:nvPicPr>
          <p:cNvPr id="2805" name="Google Shape;2805;p45"/>
          <p:cNvPicPr preferRelativeResize="0"/>
          <p:nvPr/>
        </p:nvPicPr>
        <p:blipFill>
          <a:blip r:embed="rId4">
            <a:alphaModFix/>
          </a:blip>
          <a:stretch>
            <a:fillRect/>
          </a:stretch>
        </p:blipFill>
        <p:spPr>
          <a:xfrm rot="2815721">
            <a:off x="-2554783" y="2100955"/>
            <a:ext cx="476250" cy="476250"/>
          </a:xfrm>
          <a:prstGeom prst="rect">
            <a:avLst/>
          </a:prstGeom>
          <a:noFill/>
          <a:ln>
            <a:noFill/>
          </a:ln>
        </p:spPr>
      </p:pic>
      <p:pic>
        <p:nvPicPr>
          <p:cNvPr id="2806" name="Google Shape;2806;p45"/>
          <p:cNvPicPr preferRelativeResize="0"/>
          <p:nvPr/>
        </p:nvPicPr>
        <p:blipFill>
          <a:blip r:embed="rId4">
            <a:alphaModFix/>
          </a:blip>
          <a:stretch>
            <a:fillRect/>
          </a:stretch>
        </p:blipFill>
        <p:spPr>
          <a:xfrm rot="2815721">
            <a:off x="-2562036" y="2316359"/>
            <a:ext cx="476250" cy="476250"/>
          </a:xfrm>
          <a:prstGeom prst="rect">
            <a:avLst/>
          </a:prstGeom>
          <a:noFill/>
          <a:ln>
            <a:noFill/>
          </a:ln>
        </p:spPr>
      </p:pic>
      <p:pic>
        <p:nvPicPr>
          <p:cNvPr id="2807" name="Google Shape;2807;p45"/>
          <p:cNvPicPr preferRelativeResize="0"/>
          <p:nvPr/>
        </p:nvPicPr>
        <p:blipFill>
          <a:blip r:embed="rId4">
            <a:alphaModFix/>
          </a:blip>
          <a:stretch>
            <a:fillRect/>
          </a:stretch>
        </p:blipFill>
        <p:spPr>
          <a:xfrm rot="2815721">
            <a:off x="-2569290" y="2531763"/>
            <a:ext cx="476250" cy="476250"/>
          </a:xfrm>
          <a:prstGeom prst="rect">
            <a:avLst/>
          </a:prstGeom>
          <a:noFill/>
          <a:ln>
            <a:noFill/>
          </a:ln>
        </p:spPr>
      </p:pic>
      <p:pic>
        <p:nvPicPr>
          <p:cNvPr id="2808" name="Google Shape;2808;p45"/>
          <p:cNvPicPr preferRelativeResize="0"/>
          <p:nvPr/>
        </p:nvPicPr>
        <p:blipFill>
          <a:blip r:embed="rId4">
            <a:alphaModFix/>
          </a:blip>
          <a:stretch>
            <a:fillRect/>
          </a:stretch>
        </p:blipFill>
        <p:spPr>
          <a:xfrm rot="2815721">
            <a:off x="-2576543" y="2747167"/>
            <a:ext cx="476250" cy="476250"/>
          </a:xfrm>
          <a:prstGeom prst="rect">
            <a:avLst/>
          </a:prstGeom>
          <a:noFill/>
          <a:ln>
            <a:noFill/>
          </a:ln>
        </p:spPr>
      </p:pic>
      <p:pic>
        <p:nvPicPr>
          <p:cNvPr id="2809" name="Google Shape;2809;p45"/>
          <p:cNvPicPr preferRelativeResize="0"/>
          <p:nvPr/>
        </p:nvPicPr>
        <p:blipFill>
          <a:blip r:embed="rId4">
            <a:alphaModFix/>
          </a:blip>
          <a:stretch>
            <a:fillRect/>
          </a:stretch>
        </p:blipFill>
        <p:spPr>
          <a:xfrm rot="2815721">
            <a:off x="-2583797" y="2962571"/>
            <a:ext cx="476250" cy="476250"/>
          </a:xfrm>
          <a:prstGeom prst="rect">
            <a:avLst/>
          </a:prstGeom>
          <a:noFill/>
          <a:ln>
            <a:noFill/>
          </a:ln>
        </p:spPr>
      </p:pic>
      <p:pic>
        <p:nvPicPr>
          <p:cNvPr id="2810" name="Google Shape;2810;p45"/>
          <p:cNvPicPr preferRelativeResize="0"/>
          <p:nvPr/>
        </p:nvPicPr>
        <p:blipFill>
          <a:blip r:embed="rId4">
            <a:alphaModFix/>
          </a:blip>
          <a:stretch>
            <a:fillRect/>
          </a:stretch>
        </p:blipFill>
        <p:spPr>
          <a:xfrm rot="2815721">
            <a:off x="-2591051" y="3177975"/>
            <a:ext cx="476250" cy="476250"/>
          </a:xfrm>
          <a:prstGeom prst="rect">
            <a:avLst/>
          </a:prstGeom>
          <a:noFill/>
          <a:ln>
            <a:noFill/>
          </a:ln>
        </p:spPr>
      </p:pic>
      <p:pic>
        <p:nvPicPr>
          <p:cNvPr id="2811" name="Google Shape;2811;p45"/>
          <p:cNvPicPr preferRelativeResize="0"/>
          <p:nvPr/>
        </p:nvPicPr>
        <p:blipFill>
          <a:blip r:embed="rId4">
            <a:alphaModFix/>
          </a:blip>
          <a:stretch>
            <a:fillRect/>
          </a:stretch>
        </p:blipFill>
        <p:spPr>
          <a:xfrm rot="2815721">
            <a:off x="-2598304" y="3393379"/>
            <a:ext cx="476250" cy="476250"/>
          </a:xfrm>
          <a:prstGeom prst="rect">
            <a:avLst/>
          </a:prstGeom>
          <a:noFill/>
          <a:ln>
            <a:noFill/>
          </a:ln>
        </p:spPr>
      </p:pic>
      <p:pic>
        <p:nvPicPr>
          <p:cNvPr id="2812" name="Google Shape;2812;p45"/>
          <p:cNvPicPr preferRelativeResize="0"/>
          <p:nvPr/>
        </p:nvPicPr>
        <p:blipFill>
          <a:blip r:embed="rId4">
            <a:alphaModFix/>
          </a:blip>
          <a:stretch>
            <a:fillRect/>
          </a:stretch>
        </p:blipFill>
        <p:spPr>
          <a:xfrm rot="2815721">
            <a:off x="-2605558" y="3608783"/>
            <a:ext cx="476250" cy="476250"/>
          </a:xfrm>
          <a:prstGeom prst="rect">
            <a:avLst/>
          </a:prstGeom>
          <a:noFill/>
          <a:ln>
            <a:noFill/>
          </a:ln>
        </p:spPr>
      </p:pic>
      <p:pic>
        <p:nvPicPr>
          <p:cNvPr id="2813" name="Google Shape;2813;p45"/>
          <p:cNvPicPr preferRelativeResize="0"/>
          <p:nvPr/>
        </p:nvPicPr>
        <p:blipFill>
          <a:blip r:embed="rId4">
            <a:alphaModFix/>
          </a:blip>
          <a:stretch>
            <a:fillRect/>
          </a:stretch>
        </p:blipFill>
        <p:spPr>
          <a:xfrm rot="2815721">
            <a:off x="-2612812" y="3824187"/>
            <a:ext cx="476250" cy="476250"/>
          </a:xfrm>
          <a:prstGeom prst="rect">
            <a:avLst/>
          </a:prstGeom>
          <a:noFill/>
          <a:ln>
            <a:noFill/>
          </a:ln>
        </p:spPr>
      </p:pic>
      <p:pic>
        <p:nvPicPr>
          <p:cNvPr id="2814" name="Google Shape;2814;p45"/>
          <p:cNvPicPr preferRelativeResize="0"/>
          <p:nvPr/>
        </p:nvPicPr>
        <p:blipFill>
          <a:blip r:embed="rId4">
            <a:alphaModFix/>
          </a:blip>
          <a:stretch>
            <a:fillRect/>
          </a:stretch>
        </p:blipFill>
        <p:spPr>
          <a:xfrm rot="2815721">
            <a:off x="-2620065" y="4039591"/>
            <a:ext cx="476250" cy="476250"/>
          </a:xfrm>
          <a:prstGeom prst="rect">
            <a:avLst/>
          </a:prstGeom>
          <a:noFill/>
          <a:ln>
            <a:noFill/>
          </a:ln>
        </p:spPr>
      </p:pic>
      <p:pic>
        <p:nvPicPr>
          <p:cNvPr id="2815" name="Google Shape;2815;p45"/>
          <p:cNvPicPr preferRelativeResize="0"/>
          <p:nvPr/>
        </p:nvPicPr>
        <p:blipFill>
          <a:blip r:embed="rId4">
            <a:alphaModFix/>
          </a:blip>
          <a:stretch>
            <a:fillRect/>
          </a:stretch>
        </p:blipFill>
        <p:spPr>
          <a:xfrm rot="2815721">
            <a:off x="-2627319" y="4254995"/>
            <a:ext cx="476250" cy="476250"/>
          </a:xfrm>
          <a:prstGeom prst="rect">
            <a:avLst/>
          </a:prstGeom>
          <a:noFill/>
          <a:ln>
            <a:noFill/>
          </a:ln>
        </p:spPr>
      </p:pic>
      <p:pic>
        <p:nvPicPr>
          <p:cNvPr id="2816" name="Google Shape;2816;p45"/>
          <p:cNvPicPr preferRelativeResize="0"/>
          <p:nvPr/>
        </p:nvPicPr>
        <p:blipFill>
          <a:blip r:embed="rId4">
            <a:alphaModFix/>
          </a:blip>
          <a:stretch>
            <a:fillRect/>
          </a:stretch>
        </p:blipFill>
        <p:spPr>
          <a:xfrm rot="2815721">
            <a:off x="-2634573" y="4470399"/>
            <a:ext cx="476250" cy="476250"/>
          </a:xfrm>
          <a:prstGeom prst="rect">
            <a:avLst/>
          </a:prstGeom>
          <a:noFill/>
          <a:ln>
            <a:noFill/>
          </a:ln>
        </p:spPr>
      </p:pic>
      <p:pic>
        <p:nvPicPr>
          <p:cNvPr id="2817" name="Google Shape;2817;p45"/>
          <p:cNvPicPr preferRelativeResize="0"/>
          <p:nvPr/>
        </p:nvPicPr>
        <p:blipFill>
          <a:blip r:embed="rId4">
            <a:alphaModFix/>
          </a:blip>
          <a:stretch>
            <a:fillRect/>
          </a:stretch>
        </p:blipFill>
        <p:spPr>
          <a:xfrm rot="2815721">
            <a:off x="-2641826" y="4685803"/>
            <a:ext cx="476250" cy="476250"/>
          </a:xfrm>
          <a:prstGeom prst="rect">
            <a:avLst/>
          </a:prstGeom>
          <a:noFill/>
          <a:ln>
            <a:noFill/>
          </a:ln>
        </p:spPr>
      </p:pic>
      <p:pic>
        <p:nvPicPr>
          <p:cNvPr id="2818" name="Google Shape;2818;p45"/>
          <p:cNvPicPr preferRelativeResize="0"/>
          <p:nvPr/>
        </p:nvPicPr>
        <p:blipFill>
          <a:blip r:embed="rId4">
            <a:alphaModFix/>
          </a:blip>
          <a:stretch>
            <a:fillRect/>
          </a:stretch>
        </p:blipFill>
        <p:spPr>
          <a:xfrm rot="2815721">
            <a:off x="-2649080" y="4901207"/>
            <a:ext cx="476250" cy="476250"/>
          </a:xfrm>
          <a:prstGeom prst="rect">
            <a:avLst/>
          </a:prstGeom>
          <a:noFill/>
          <a:ln>
            <a:noFill/>
          </a:ln>
        </p:spPr>
      </p:pic>
      <p:pic>
        <p:nvPicPr>
          <p:cNvPr id="2819" name="Google Shape;2819;p45"/>
          <p:cNvPicPr preferRelativeResize="0"/>
          <p:nvPr/>
        </p:nvPicPr>
        <p:blipFill>
          <a:blip r:embed="rId4">
            <a:alphaModFix/>
          </a:blip>
          <a:stretch>
            <a:fillRect/>
          </a:stretch>
        </p:blipFill>
        <p:spPr>
          <a:xfrm rot="2815721">
            <a:off x="-2656334" y="5116611"/>
            <a:ext cx="476250" cy="476250"/>
          </a:xfrm>
          <a:prstGeom prst="rect">
            <a:avLst/>
          </a:prstGeom>
          <a:noFill/>
          <a:ln>
            <a:noFill/>
          </a:ln>
        </p:spPr>
      </p:pic>
      <p:pic>
        <p:nvPicPr>
          <p:cNvPr id="2820" name="Google Shape;2820;p45"/>
          <p:cNvPicPr preferRelativeResize="0"/>
          <p:nvPr/>
        </p:nvPicPr>
        <p:blipFill>
          <a:blip r:embed="rId4">
            <a:alphaModFix/>
          </a:blip>
          <a:stretch>
            <a:fillRect/>
          </a:stretch>
        </p:blipFill>
        <p:spPr>
          <a:xfrm rot="2815721">
            <a:off x="-2663587" y="5332015"/>
            <a:ext cx="476250" cy="476250"/>
          </a:xfrm>
          <a:prstGeom prst="rect">
            <a:avLst/>
          </a:prstGeom>
          <a:noFill/>
          <a:ln>
            <a:noFill/>
          </a:ln>
        </p:spPr>
      </p:pic>
      <p:pic>
        <p:nvPicPr>
          <p:cNvPr id="2821" name="Google Shape;2821;p45"/>
          <p:cNvPicPr preferRelativeResize="0"/>
          <p:nvPr/>
        </p:nvPicPr>
        <p:blipFill>
          <a:blip r:embed="rId4">
            <a:alphaModFix/>
          </a:blip>
          <a:stretch>
            <a:fillRect/>
          </a:stretch>
        </p:blipFill>
        <p:spPr>
          <a:xfrm rot="2815721">
            <a:off x="-2670841" y="5547419"/>
            <a:ext cx="476250" cy="476250"/>
          </a:xfrm>
          <a:prstGeom prst="rect">
            <a:avLst/>
          </a:prstGeom>
          <a:noFill/>
          <a:ln>
            <a:noFill/>
          </a:ln>
        </p:spPr>
      </p:pic>
      <p:pic>
        <p:nvPicPr>
          <p:cNvPr id="2822" name="Google Shape;2822;p45"/>
          <p:cNvPicPr preferRelativeResize="0"/>
          <p:nvPr/>
        </p:nvPicPr>
        <p:blipFill>
          <a:blip r:embed="rId4">
            <a:alphaModFix/>
          </a:blip>
          <a:stretch>
            <a:fillRect/>
          </a:stretch>
        </p:blipFill>
        <p:spPr>
          <a:xfrm rot="2815721">
            <a:off x="-2678094" y="5762823"/>
            <a:ext cx="476250" cy="476250"/>
          </a:xfrm>
          <a:prstGeom prst="rect">
            <a:avLst/>
          </a:prstGeom>
          <a:noFill/>
          <a:ln>
            <a:noFill/>
          </a:ln>
        </p:spPr>
      </p:pic>
      <p:pic>
        <p:nvPicPr>
          <p:cNvPr id="2823" name="Google Shape;2823;p45"/>
          <p:cNvPicPr preferRelativeResize="0"/>
          <p:nvPr/>
        </p:nvPicPr>
        <p:blipFill>
          <a:blip r:embed="rId4">
            <a:alphaModFix/>
          </a:blip>
          <a:stretch>
            <a:fillRect/>
          </a:stretch>
        </p:blipFill>
        <p:spPr>
          <a:xfrm rot="2815721">
            <a:off x="-2685348" y="5978228"/>
            <a:ext cx="476250" cy="476250"/>
          </a:xfrm>
          <a:prstGeom prst="rect">
            <a:avLst/>
          </a:prstGeom>
          <a:noFill/>
          <a:ln>
            <a:noFill/>
          </a:ln>
        </p:spPr>
      </p:pic>
      <p:pic>
        <p:nvPicPr>
          <p:cNvPr id="2824" name="Google Shape;2824;p45"/>
          <p:cNvPicPr preferRelativeResize="0"/>
          <p:nvPr/>
        </p:nvPicPr>
        <p:blipFill>
          <a:blip r:embed="rId4">
            <a:alphaModFix/>
          </a:blip>
          <a:stretch>
            <a:fillRect/>
          </a:stretch>
        </p:blipFill>
        <p:spPr>
          <a:xfrm rot="2815721">
            <a:off x="-2692602" y="6193632"/>
            <a:ext cx="476250" cy="476250"/>
          </a:xfrm>
          <a:prstGeom prst="rect">
            <a:avLst/>
          </a:prstGeom>
          <a:noFill/>
          <a:ln>
            <a:noFill/>
          </a:ln>
        </p:spPr>
      </p:pic>
      <p:pic>
        <p:nvPicPr>
          <p:cNvPr id="2825" name="Google Shape;2825;p45"/>
          <p:cNvPicPr preferRelativeResize="0"/>
          <p:nvPr/>
        </p:nvPicPr>
        <p:blipFill>
          <a:blip r:embed="rId4">
            <a:alphaModFix/>
          </a:blip>
          <a:stretch>
            <a:fillRect/>
          </a:stretch>
        </p:blipFill>
        <p:spPr>
          <a:xfrm rot="2815721">
            <a:off x="-2699855" y="6409036"/>
            <a:ext cx="476250" cy="476250"/>
          </a:xfrm>
          <a:prstGeom prst="rect">
            <a:avLst/>
          </a:prstGeom>
          <a:noFill/>
          <a:ln>
            <a:noFill/>
          </a:ln>
        </p:spPr>
      </p:pic>
      <p:pic>
        <p:nvPicPr>
          <p:cNvPr id="2826" name="Google Shape;2826;p45"/>
          <p:cNvPicPr preferRelativeResize="0"/>
          <p:nvPr/>
        </p:nvPicPr>
        <p:blipFill>
          <a:blip r:embed="rId4">
            <a:alphaModFix/>
          </a:blip>
          <a:stretch>
            <a:fillRect/>
          </a:stretch>
        </p:blipFill>
        <p:spPr>
          <a:xfrm rot="2815721">
            <a:off x="-2707109" y="6624440"/>
            <a:ext cx="476250" cy="476250"/>
          </a:xfrm>
          <a:prstGeom prst="rect">
            <a:avLst/>
          </a:prstGeom>
          <a:noFill/>
          <a:ln>
            <a:noFill/>
          </a:ln>
        </p:spPr>
      </p:pic>
      <p:pic>
        <p:nvPicPr>
          <p:cNvPr id="2827" name="Google Shape;2827;p45"/>
          <p:cNvPicPr preferRelativeResize="0"/>
          <p:nvPr/>
        </p:nvPicPr>
        <p:blipFill>
          <a:blip r:embed="rId4">
            <a:alphaModFix/>
          </a:blip>
          <a:stretch>
            <a:fillRect/>
          </a:stretch>
        </p:blipFill>
        <p:spPr>
          <a:xfrm rot="2815721">
            <a:off x="-2714363" y="6839844"/>
            <a:ext cx="476250" cy="476250"/>
          </a:xfrm>
          <a:prstGeom prst="rect">
            <a:avLst/>
          </a:prstGeom>
          <a:noFill/>
          <a:ln>
            <a:noFill/>
          </a:ln>
        </p:spPr>
      </p:pic>
      <p:pic>
        <p:nvPicPr>
          <p:cNvPr id="2828" name="Google Shape;2828;p45"/>
          <p:cNvPicPr preferRelativeResize="0"/>
          <p:nvPr/>
        </p:nvPicPr>
        <p:blipFill>
          <a:blip r:embed="rId4">
            <a:alphaModFix/>
          </a:blip>
          <a:stretch>
            <a:fillRect/>
          </a:stretch>
        </p:blipFill>
        <p:spPr>
          <a:xfrm rot="2815721">
            <a:off x="-2768104" y="-1115448"/>
            <a:ext cx="476250" cy="476250"/>
          </a:xfrm>
          <a:prstGeom prst="rect">
            <a:avLst/>
          </a:prstGeom>
          <a:noFill/>
          <a:ln>
            <a:noFill/>
          </a:ln>
        </p:spPr>
      </p:pic>
      <p:pic>
        <p:nvPicPr>
          <p:cNvPr id="2829" name="Google Shape;2829;p45"/>
          <p:cNvPicPr preferRelativeResize="0"/>
          <p:nvPr/>
        </p:nvPicPr>
        <p:blipFill>
          <a:blip r:embed="rId4">
            <a:alphaModFix/>
          </a:blip>
          <a:stretch>
            <a:fillRect/>
          </a:stretch>
        </p:blipFill>
        <p:spPr>
          <a:xfrm rot="2815721">
            <a:off x="-2775358" y="-900044"/>
            <a:ext cx="476250" cy="476250"/>
          </a:xfrm>
          <a:prstGeom prst="rect">
            <a:avLst/>
          </a:prstGeom>
          <a:noFill/>
          <a:ln>
            <a:noFill/>
          </a:ln>
        </p:spPr>
      </p:pic>
      <p:pic>
        <p:nvPicPr>
          <p:cNvPr id="2830" name="Google Shape;2830;p45"/>
          <p:cNvPicPr preferRelativeResize="0"/>
          <p:nvPr/>
        </p:nvPicPr>
        <p:blipFill>
          <a:blip r:embed="rId4">
            <a:alphaModFix/>
          </a:blip>
          <a:stretch>
            <a:fillRect/>
          </a:stretch>
        </p:blipFill>
        <p:spPr>
          <a:xfrm rot="2815721">
            <a:off x="-2782612" y="-684640"/>
            <a:ext cx="476250" cy="476250"/>
          </a:xfrm>
          <a:prstGeom prst="rect">
            <a:avLst/>
          </a:prstGeom>
          <a:noFill/>
          <a:ln>
            <a:noFill/>
          </a:ln>
        </p:spPr>
      </p:pic>
      <p:pic>
        <p:nvPicPr>
          <p:cNvPr id="2831" name="Google Shape;2831;p45"/>
          <p:cNvPicPr preferRelativeResize="0"/>
          <p:nvPr/>
        </p:nvPicPr>
        <p:blipFill>
          <a:blip r:embed="rId4">
            <a:alphaModFix/>
          </a:blip>
          <a:stretch>
            <a:fillRect/>
          </a:stretch>
        </p:blipFill>
        <p:spPr>
          <a:xfrm rot="2815721">
            <a:off x="-2789865" y="-469236"/>
            <a:ext cx="476250" cy="476250"/>
          </a:xfrm>
          <a:prstGeom prst="rect">
            <a:avLst/>
          </a:prstGeom>
          <a:noFill/>
          <a:ln>
            <a:noFill/>
          </a:ln>
        </p:spPr>
      </p:pic>
      <p:pic>
        <p:nvPicPr>
          <p:cNvPr id="2832" name="Google Shape;2832;p45"/>
          <p:cNvPicPr preferRelativeResize="0"/>
          <p:nvPr/>
        </p:nvPicPr>
        <p:blipFill>
          <a:blip r:embed="rId4">
            <a:alphaModFix/>
          </a:blip>
          <a:stretch>
            <a:fillRect/>
          </a:stretch>
        </p:blipFill>
        <p:spPr>
          <a:xfrm rot="2815721">
            <a:off x="-2797119" y="-253832"/>
            <a:ext cx="476250" cy="476250"/>
          </a:xfrm>
          <a:prstGeom prst="rect">
            <a:avLst/>
          </a:prstGeom>
          <a:noFill/>
          <a:ln>
            <a:noFill/>
          </a:ln>
        </p:spPr>
      </p:pic>
      <p:pic>
        <p:nvPicPr>
          <p:cNvPr id="2833" name="Google Shape;2833;p45"/>
          <p:cNvPicPr preferRelativeResize="0"/>
          <p:nvPr/>
        </p:nvPicPr>
        <p:blipFill>
          <a:blip r:embed="rId4">
            <a:alphaModFix/>
          </a:blip>
          <a:stretch>
            <a:fillRect/>
          </a:stretch>
        </p:blipFill>
        <p:spPr>
          <a:xfrm rot="2815721">
            <a:off x="-2804373" y="-38428"/>
            <a:ext cx="476250" cy="476250"/>
          </a:xfrm>
          <a:prstGeom prst="rect">
            <a:avLst/>
          </a:prstGeom>
          <a:noFill/>
          <a:ln>
            <a:noFill/>
          </a:ln>
        </p:spPr>
      </p:pic>
      <p:pic>
        <p:nvPicPr>
          <p:cNvPr id="2834" name="Google Shape;2834;p45"/>
          <p:cNvPicPr preferRelativeResize="0"/>
          <p:nvPr/>
        </p:nvPicPr>
        <p:blipFill>
          <a:blip r:embed="rId4">
            <a:alphaModFix/>
          </a:blip>
          <a:stretch>
            <a:fillRect/>
          </a:stretch>
        </p:blipFill>
        <p:spPr>
          <a:xfrm rot="2815721">
            <a:off x="-2811626" y="176976"/>
            <a:ext cx="476250" cy="476250"/>
          </a:xfrm>
          <a:prstGeom prst="rect">
            <a:avLst/>
          </a:prstGeom>
          <a:noFill/>
          <a:ln>
            <a:noFill/>
          </a:ln>
        </p:spPr>
      </p:pic>
      <p:pic>
        <p:nvPicPr>
          <p:cNvPr id="2835" name="Google Shape;2835;p45"/>
          <p:cNvPicPr preferRelativeResize="0"/>
          <p:nvPr/>
        </p:nvPicPr>
        <p:blipFill>
          <a:blip r:embed="rId4">
            <a:alphaModFix/>
          </a:blip>
          <a:stretch>
            <a:fillRect/>
          </a:stretch>
        </p:blipFill>
        <p:spPr>
          <a:xfrm rot="2815721">
            <a:off x="-2818880" y="392380"/>
            <a:ext cx="476250" cy="476250"/>
          </a:xfrm>
          <a:prstGeom prst="rect">
            <a:avLst/>
          </a:prstGeom>
          <a:noFill/>
          <a:ln>
            <a:noFill/>
          </a:ln>
        </p:spPr>
      </p:pic>
      <p:pic>
        <p:nvPicPr>
          <p:cNvPr id="2836" name="Google Shape;2836;p45"/>
          <p:cNvPicPr preferRelativeResize="0"/>
          <p:nvPr/>
        </p:nvPicPr>
        <p:blipFill>
          <a:blip r:embed="rId4">
            <a:alphaModFix/>
          </a:blip>
          <a:stretch>
            <a:fillRect/>
          </a:stretch>
        </p:blipFill>
        <p:spPr>
          <a:xfrm rot="2815721">
            <a:off x="-2826134" y="607784"/>
            <a:ext cx="476250" cy="476250"/>
          </a:xfrm>
          <a:prstGeom prst="rect">
            <a:avLst/>
          </a:prstGeom>
          <a:noFill/>
          <a:ln>
            <a:noFill/>
          </a:ln>
        </p:spPr>
      </p:pic>
      <p:pic>
        <p:nvPicPr>
          <p:cNvPr id="2837" name="Google Shape;2837;p45"/>
          <p:cNvPicPr preferRelativeResize="0"/>
          <p:nvPr/>
        </p:nvPicPr>
        <p:blipFill>
          <a:blip r:embed="rId4">
            <a:alphaModFix/>
          </a:blip>
          <a:stretch>
            <a:fillRect/>
          </a:stretch>
        </p:blipFill>
        <p:spPr>
          <a:xfrm rot="2815721">
            <a:off x="-2833387" y="823189"/>
            <a:ext cx="476250" cy="476250"/>
          </a:xfrm>
          <a:prstGeom prst="rect">
            <a:avLst/>
          </a:prstGeom>
          <a:noFill/>
          <a:ln>
            <a:noFill/>
          </a:ln>
        </p:spPr>
      </p:pic>
      <p:pic>
        <p:nvPicPr>
          <p:cNvPr id="2838" name="Google Shape;2838;p45"/>
          <p:cNvPicPr preferRelativeResize="0"/>
          <p:nvPr/>
        </p:nvPicPr>
        <p:blipFill>
          <a:blip r:embed="rId4">
            <a:alphaModFix/>
          </a:blip>
          <a:stretch>
            <a:fillRect/>
          </a:stretch>
        </p:blipFill>
        <p:spPr>
          <a:xfrm rot="2815721">
            <a:off x="-2840641" y="1038593"/>
            <a:ext cx="476250" cy="476250"/>
          </a:xfrm>
          <a:prstGeom prst="rect">
            <a:avLst/>
          </a:prstGeom>
          <a:noFill/>
          <a:ln>
            <a:noFill/>
          </a:ln>
        </p:spPr>
      </p:pic>
      <p:pic>
        <p:nvPicPr>
          <p:cNvPr id="2839" name="Google Shape;2839;p45"/>
          <p:cNvPicPr preferRelativeResize="0"/>
          <p:nvPr/>
        </p:nvPicPr>
        <p:blipFill>
          <a:blip r:embed="rId4">
            <a:alphaModFix/>
          </a:blip>
          <a:stretch>
            <a:fillRect/>
          </a:stretch>
        </p:blipFill>
        <p:spPr>
          <a:xfrm rot="2815721">
            <a:off x="-2847894" y="1253997"/>
            <a:ext cx="476250" cy="476250"/>
          </a:xfrm>
          <a:prstGeom prst="rect">
            <a:avLst/>
          </a:prstGeom>
          <a:noFill/>
          <a:ln>
            <a:noFill/>
          </a:ln>
        </p:spPr>
      </p:pic>
      <p:pic>
        <p:nvPicPr>
          <p:cNvPr id="2840" name="Google Shape;2840;p45"/>
          <p:cNvPicPr preferRelativeResize="0"/>
          <p:nvPr/>
        </p:nvPicPr>
        <p:blipFill>
          <a:blip r:embed="rId4">
            <a:alphaModFix/>
          </a:blip>
          <a:stretch>
            <a:fillRect/>
          </a:stretch>
        </p:blipFill>
        <p:spPr>
          <a:xfrm rot="2815721">
            <a:off x="-2855148" y="1469401"/>
            <a:ext cx="476250" cy="476250"/>
          </a:xfrm>
          <a:prstGeom prst="rect">
            <a:avLst/>
          </a:prstGeom>
          <a:noFill/>
          <a:ln>
            <a:noFill/>
          </a:ln>
        </p:spPr>
      </p:pic>
      <p:pic>
        <p:nvPicPr>
          <p:cNvPr id="2841" name="Google Shape;2841;p45"/>
          <p:cNvPicPr preferRelativeResize="0"/>
          <p:nvPr/>
        </p:nvPicPr>
        <p:blipFill>
          <a:blip r:embed="rId4">
            <a:alphaModFix/>
          </a:blip>
          <a:stretch>
            <a:fillRect/>
          </a:stretch>
        </p:blipFill>
        <p:spPr>
          <a:xfrm rot="2815721">
            <a:off x="-2862402" y="1684805"/>
            <a:ext cx="476250" cy="476250"/>
          </a:xfrm>
          <a:prstGeom prst="rect">
            <a:avLst/>
          </a:prstGeom>
          <a:noFill/>
          <a:ln>
            <a:noFill/>
          </a:ln>
        </p:spPr>
      </p:pic>
      <p:pic>
        <p:nvPicPr>
          <p:cNvPr id="2842" name="Google Shape;2842;p45"/>
          <p:cNvPicPr preferRelativeResize="0"/>
          <p:nvPr/>
        </p:nvPicPr>
        <p:blipFill>
          <a:blip r:embed="rId4">
            <a:alphaModFix/>
          </a:blip>
          <a:stretch>
            <a:fillRect/>
          </a:stretch>
        </p:blipFill>
        <p:spPr>
          <a:xfrm rot="2815721">
            <a:off x="-2869655" y="1900209"/>
            <a:ext cx="476250" cy="476250"/>
          </a:xfrm>
          <a:prstGeom prst="rect">
            <a:avLst/>
          </a:prstGeom>
          <a:noFill/>
          <a:ln>
            <a:noFill/>
          </a:ln>
        </p:spPr>
      </p:pic>
      <p:pic>
        <p:nvPicPr>
          <p:cNvPr id="2843" name="Google Shape;2843;p45"/>
          <p:cNvPicPr preferRelativeResize="0"/>
          <p:nvPr/>
        </p:nvPicPr>
        <p:blipFill>
          <a:blip r:embed="rId4">
            <a:alphaModFix/>
          </a:blip>
          <a:stretch>
            <a:fillRect/>
          </a:stretch>
        </p:blipFill>
        <p:spPr>
          <a:xfrm rot="2815721">
            <a:off x="-2876909" y="2115613"/>
            <a:ext cx="476250" cy="476250"/>
          </a:xfrm>
          <a:prstGeom prst="rect">
            <a:avLst/>
          </a:prstGeom>
          <a:noFill/>
          <a:ln>
            <a:noFill/>
          </a:ln>
        </p:spPr>
      </p:pic>
      <p:pic>
        <p:nvPicPr>
          <p:cNvPr id="2844" name="Google Shape;2844;p45"/>
          <p:cNvPicPr preferRelativeResize="0"/>
          <p:nvPr/>
        </p:nvPicPr>
        <p:blipFill>
          <a:blip r:embed="rId4">
            <a:alphaModFix/>
          </a:blip>
          <a:stretch>
            <a:fillRect/>
          </a:stretch>
        </p:blipFill>
        <p:spPr>
          <a:xfrm rot="2815721">
            <a:off x="-2884163" y="2331017"/>
            <a:ext cx="476250" cy="476250"/>
          </a:xfrm>
          <a:prstGeom prst="rect">
            <a:avLst/>
          </a:prstGeom>
          <a:noFill/>
          <a:ln>
            <a:noFill/>
          </a:ln>
        </p:spPr>
      </p:pic>
      <p:pic>
        <p:nvPicPr>
          <p:cNvPr id="2845" name="Google Shape;2845;p45"/>
          <p:cNvPicPr preferRelativeResize="0"/>
          <p:nvPr/>
        </p:nvPicPr>
        <p:blipFill>
          <a:blip r:embed="rId4">
            <a:alphaModFix/>
          </a:blip>
          <a:stretch>
            <a:fillRect/>
          </a:stretch>
        </p:blipFill>
        <p:spPr>
          <a:xfrm rot="2815721">
            <a:off x="-2891416" y="2546421"/>
            <a:ext cx="476250" cy="476250"/>
          </a:xfrm>
          <a:prstGeom prst="rect">
            <a:avLst/>
          </a:prstGeom>
          <a:noFill/>
          <a:ln>
            <a:noFill/>
          </a:ln>
        </p:spPr>
      </p:pic>
      <p:pic>
        <p:nvPicPr>
          <p:cNvPr id="2846" name="Google Shape;2846;p45"/>
          <p:cNvPicPr preferRelativeResize="0"/>
          <p:nvPr/>
        </p:nvPicPr>
        <p:blipFill>
          <a:blip r:embed="rId4">
            <a:alphaModFix/>
          </a:blip>
          <a:stretch>
            <a:fillRect/>
          </a:stretch>
        </p:blipFill>
        <p:spPr>
          <a:xfrm rot="2815721">
            <a:off x="-2898670" y="2761825"/>
            <a:ext cx="476250" cy="476250"/>
          </a:xfrm>
          <a:prstGeom prst="rect">
            <a:avLst/>
          </a:prstGeom>
          <a:noFill/>
          <a:ln>
            <a:noFill/>
          </a:ln>
        </p:spPr>
      </p:pic>
      <p:pic>
        <p:nvPicPr>
          <p:cNvPr id="2847" name="Google Shape;2847;p45"/>
          <p:cNvPicPr preferRelativeResize="0"/>
          <p:nvPr/>
        </p:nvPicPr>
        <p:blipFill>
          <a:blip r:embed="rId4">
            <a:alphaModFix/>
          </a:blip>
          <a:stretch>
            <a:fillRect/>
          </a:stretch>
        </p:blipFill>
        <p:spPr>
          <a:xfrm rot="2815721">
            <a:off x="-2905924" y="2977229"/>
            <a:ext cx="476250" cy="476250"/>
          </a:xfrm>
          <a:prstGeom prst="rect">
            <a:avLst/>
          </a:prstGeom>
          <a:noFill/>
          <a:ln>
            <a:noFill/>
          </a:ln>
        </p:spPr>
      </p:pic>
      <p:pic>
        <p:nvPicPr>
          <p:cNvPr id="2848" name="Google Shape;2848;p45"/>
          <p:cNvPicPr preferRelativeResize="0"/>
          <p:nvPr/>
        </p:nvPicPr>
        <p:blipFill>
          <a:blip r:embed="rId4">
            <a:alphaModFix/>
          </a:blip>
          <a:stretch>
            <a:fillRect/>
          </a:stretch>
        </p:blipFill>
        <p:spPr>
          <a:xfrm rot="2815721">
            <a:off x="-2913177" y="3192633"/>
            <a:ext cx="476250" cy="476250"/>
          </a:xfrm>
          <a:prstGeom prst="rect">
            <a:avLst/>
          </a:prstGeom>
          <a:noFill/>
          <a:ln>
            <a:noFill/>
          </a:ln>
        </p:spPr>
      </p:pic>
      <p:pic>
        <p:nvPicPr>
          <p:cNvPr id="2849" name="Google Shape;2849;p45"/>
          <p:cNvPicPr preferRelativeResize="0"/>
          <p:nvPr/>
        </p:nvPicPr>
        <p:blipFill>
          <a:blip r:embed="rId4">
            <a:alphaModFix/>
          </a:blip>
          <a:stretch>
            <a:fillRect/>
          </a:stretch>
        </p:blipFill>
        <p:spPr>
          <a:xfrm rot="2815721">
            <a:off x="-2920431" y="3408037"/>
            <a:ext cx="476250" cy="476250"/>
          </a:xfrm>
          <a:prstGeom prst="rect">
            <a:avLst/>
          </a:prstGeom>
          <a:noFill/>
          <a:ln>
            <a:noFill/>
          </a:ln>
        </p:spPr>
      </p:pic>
      <p:pic>
        <p:nvPicPr>
          <p:cNvPr id="2850" name="Google Shape;2850;p45"/>
          <p:cNvPicPr preferRelativeResize="0"/>
          <p:nvPr/>
        </p:nvPicPr>
        <p:blipFill>
          <a:blip r:embed="rId4">
            <a:alphaModFix/>
          </a:blip>
          <a:stretch>
            <a:fillRect/>
          </a:stretch>
        </p:blipFill>
        <p:spPr>
          <a:xfrm rot="2815721">
            <a:off x="-2927685" y="3623441"/>
            <a:ext cx="476250" cy="476250"/>
          </a:xfrm>
          <a:prstGeom prst="rect">
            <a:avLst/>
          </a:prstGeom>
          <a:noFill/>
          <a:ln>
            <a:noFill/>
          </a:ln>
        </p:spPr>
      </p:pic>
      <p:pic>
        <p:nvPicPr>
          <p:cNvPr id="2851" name="Google Shape;2851;p45"/>
          <p:cNvPicPr preferRelativeResize="0"/>
          <p:nvPr/>
        </p:nvPicPr>
        <p:blipFill>
          <a:blip r:embed="rId4">
            <a:alphaModFix/>
          </a:blip>
          <a:stretch>
            <a:fillRect/>
          </a:stretch>
        </p:blipFill>
        <p:spPr>
          <a:xfrm rot="2815721">
            <a:off x="-2934938" y="3838845"/>
            <a:ext cx="476250" cy="476250"/>
          </a:xfrm>
          <a:prstGeom prst="rect">
            <a:avLst/>
          </a:prstGeom>
          <a:noFill/>
          <a:ln>
            <a:noFill/>
          </a:ln>
        </p:spPr>
      </p:pic>
      <p:pic>
        <p:nvPicPr>
          <p:cNvPr id="2852" name="Google Shape;2852;p45"/>
          <p:cNvPicPr preferRelativeResize="0"/>
          <p:nvPr/>
        </p:nvPicPr>
        <p:blipFill>
          <a:blip r:embed="rId4">
            <a:alphaModFix/>
          </a:blip>
          <a:stretch>
            <a:fillRect/>
          </a:stretch>
        </p:blipFill>
        <p:spPr>
          <a:xfrm rot="2815721">
            <a:off x="-2942192" y="4054249"/>
            <a:ext cx="476250" cy="476250"/>
          </a:xfrm>
          <a:prstGeom prst="rect">
            <a:avLst/>
          </a:prstGeom>
          <a:noFill/>
          <a:ln>
            <a:noFill/>
          </a:ln>
        </p:spPr>
      </p:pic>
      <p:pic>
        <p:nvPicPr>
          <p:cNvPr id="2853" name="Google Shape;2853;p45"/>
          <p:cNvPicPr preferRelativeResize="0"/>
          <p:nvPr/>
        </p:nvPicPr>
        <p:blipFill>
          <a:blip r:embed="rId4">
            <a:alphaModFix/>
          </a:blip>
          <a:stretch>
            <a:fillRect/>
          </a:stretch>
        </p:blipFill>
        <p:spPr>
          <a:xfrm rot="2815721">
            <a:off x="-2949445" y="4269653"/>
            <a:ext cx="476250" cy="476250"/>
          </a:xfrm>
          <a:prstGeom prst="rect">
            <a:avLst/>
          </a:prstGeom>
          <a:noFill/>
          <a:ln>
            <a:noFill/>
          </a:ln>
        </p:spPr>
      </p:pic>
      <p:pic>
        <p:nvPicPr>
          <p:cNvPr id="2854" name="Google Shape;2854;p45"/>
          <p:cNvPicPr preferRelativeResize="0"/>
          <p:nvPr/>
        </p:nvPicPr>
        <p:blipFill>
          <a:blip r:embed="rId4">
            <a:alphaModFix/>
          </a:blip>
          <a:stretch>
            <a:fillRect/>
          </a:stretch>
        </p:blipFill>
        <p:spPr>
          <a:xfrm rot="2815721">
            <a:off x="-2956699" y="4485057"/>
            <a:ext cx="476250" cy="476250"/>
          </a:xfrm>
          <a:prstGeom prst="rect">
            <a:avLst/>
          </a:prstGeom>
          <a:noFill/>
          <a:ln>
            <a:noFill/>
          </a:ln>
        </p:spPr>
      </p:pic>
      <p:pic>
        <p:nvPicPr>
          <p:cNvPr id="2855" name="Google Shape;2855;p45"/>
          <p:cNvPicPr preferRelativeResize="0"/>
          <p:nvPr/>
        </p:nvPicPr>
        <p:blipFill>
          <a:blip r:embed="rId4">
            <a:alphaModFix/>
          </a:blip>
          <a:stretch>
            <a:fillRect/>
          </a:stretch>
        </p:blipFill>
        <p:spPr>
          <a:xfrm rot="2815721">
            <a:off x="-2963953" y="4700461"/>
            <a:ext cx="476250" cy="476250"/>
          </a:xfrm>
          <a:prstGeom prst="rect">
            <a:avLst/>
          </a:prstGeom>
          <a:noFill/>
          <a:ln>
            <a:noFill/>
          </a:ln>
        </p:spPr>
      </p:pic>
      <p:pic>
        <p:nvPicPr>
          <p:cNvPr id="2856" name="Google Shape;2856;p45"/>
          <p:cNvPicPr preferRelativeResize="0"/>
          <p:nvPr/>
        </p:nvPicPr>
        <p:blipFill>
          <a:blip r:embed="rId4">
            <a:alphaModFix/>
          </a:blip>
          <a:stretch>
            <a:fillRect/>
          </a:stretch>
        </p:blipFill>
        <p:spPr>
          <a:xfrm rot="2815721">
            <a:off x="-2971206" y="4915865"/>
            <a:ext cx="476250" cy="476250"/>
          </a:xfrm>
          <a:prstGeom prst="rect">
            <a:avLst/>
          </a:prstGeom>
          <a:noFill/>
          <a:ln>
            <a:noFill/>
          </a:ln>
        </p:spPr>
      </p:pic>
      <p:pic>
        <p:nvPicPr>
          <p:cNvPr id="2857" name="Google Shape;2857;p45"/>
          <p:cNvPicPr preferRelativeResize="0"/>
          <p:nvPr/>
        </p:nvPicPr>
        <p:blipFill>
          <a:blip r:embed="rId4">
            <a:alphaModFix/>
          </a:blip>
          <a:stretch>
            <a:fillRect/>
          </a:stretch>
        </p:blipFill>
        <p:spPr>
          <a:xfrm rot="2815721">
            <a:off x="-2978460" y="5131270"/>
            <a:ext cx="476250" cy="476250"/>
          </a:xfrm>
          <a:prstGeom prst="rect">
            <a:avLst/>
          </a:prstGeom>
          <a:noFill/>
          <a:ln>
            <a:noFill/>
          </a:ln>
        </p:spPr>
      </p:pic>
      <p:pic>
        <p:nvPicPr>
          <p:cNvPr id="2858" name="Google Shape;2858;p45"/>
          <p:cNvPicPr preferRelativeResize="0"/>
          <p:nvPr/>
        </p:nvPicPr>
        <p:blipFill>
          <a:blip r:embed="rId4">
            <a:alphaModFix/>
          </a:blip>
          <a:stretch>
            <a:fillRect/>
          </a:stretch>
        </p:blipFill>
        <p:spPr>
          <a:xfrm rot="2815721">
            <a:off x="-2985714" y="5346674"/>
            <a:ext cx="476250" cy="476250"/>
          </a:xfrm>
          <a:prstGeom prst="rect">
            <a:avLst/>
          </a:prstGeom>
          <a:noFill/>
          <a:ln>
            <a:noFill/>
          </a:ln>
        </p:spPr>
      </p:pic>
      <p:pic>
        <p:nvPicPr>
          <p:cNvPr id="2859" name="Google Shape;2859;p45"/>
          <p:cNvPicPr preferRelativeResize="0"/>
          <p:nvPr/>
        </p:nvPicPr>
        <p:blipFill>
          <a:blip r:embed="rId4">
            <a:alphaModFix/>
          </a:blip>
          <a:stretch>
            <a:fillRect/>
          </a:stretch>
        </p:blipFill>
        <p:spPr>
          <a:xfrm rot="2815721">
            <a:off x="-2992967" y="5562078"/>
            <a:ext cx="476250" cy="476250"/>
          </a:xfrm>
          <a:prstGeom prst="rect">
            <a:avLst/>
          </a:prstGeom>
          <a:noFill/>
          <a:ln>
            <a:noFill/>
          </a:ln>
        </p:spPr>
      </p:pic>
      <p:pic>
        <p:nvPicPr>
          <p:cNvPr id="2860" name="Google Shape;2860;p45"/>
          <p:cNvPicPr preferRelativeResize="0"/>
          <p:nvPr/>
        </p:nvPicPr>
        <p:blipFill>
          <a:blip r:embed="rId4">
            <a:alphaModFix/>
          </a:blip>
          <a:stretch>
            <a:fillRect/>
          </a:stretch>
        </p:blipFill>
        <p:spPr>
          <a:xfrm rot="2815721">
            <a:off x="-3000221" y="5777482"/>
            <a:ext cx="476250" cy="476250"/>
          </a:xfrm>
          <a:prstGeom prst="rect">
            <a:avLst/>
          </a:prstGeom>
          <a:noFill/>
          <a:ln>
            <a:noFill/>
          </a:ln>
        </p:spPr>
      </p:pic>
      <p:pic>
        <p:nvPicPr>
          <p:cNvPr id="2861" name="Google Shape;2861;p45"/>
          <p:cNvPicPr preferRelativeResize="0"/>
          <p:nvPr/>
        </p:nvPicPr>
        <p:blipFill>
          <a:blip r:embed="rId4">
            <a:alphaModFix/>
          </a:blip>
          <a:stretch>
            <a:fillRect/>
          </a:stretch>
        </p:blipFill>
        <p:spPr>
          <a:xfrm rot="2815721">
            <a:off x="-3007475" y="5992886"/>
            <a:ext cx="476250" cy="476250"/>
          </a:xfrm>
          <a:prstGeom prst="rect">
            <a:avLst/>
          </a:prstGeom>
          <a:noFill/>
          <a:ln>
            <a:noFill/>
          </a:ln>
        </p:spPr>
      </p:pic>
      <p:pic>
        <p:nvPicPr>
          <p:cNvPr id="2862" name="Google Shape;2862;p45"/>
          <p:cNvPicPr preferRelativeResize="0"/>
          <p:nvPr/>
        </p:nvPicPr>
        <p:blipFill>
          <a:blip r:embed="rId4">
            <a:alphaModFix/>
          </a:blip>
          <a:stretch>
            <a:fillRect/>
          </a:stretch>
        </p:blipFill>
        <p:spPr>
          <a:xfrm rot="2815721">
            <a:off x="-3014728" y="6208290"/>
            <a:ext cx="476250" cy="476250"/>
          </a:xfrm>
          <a:prstGeom prst="rect">
            <a:avLst/>
          </a:prstGeom>
          <a:noFill/>
          <a:ln>
            <a:noFill/>
          </a:ln>
        </p:spPr>
      </p:pic>
      <p:pic>
        <p:nvPicPr>
          <p:cNvPr id="2863" name="Google Shape;2863;p45"/>
          <p:cNvPicPr preferRelativeResize="0"/>
          <p:nvPr/>
        </p:nvPicPr>
        <p:blipFill>
          <a:blip r:embed="rId4">
            <a:alphaModFix/>
          </a:blip>
          <a:stretch>
            <a:fillRect/>
          </a:stretch>
        </p:blipFill>
        <p:spPr>
          <a:xfrm rot="2815721">
            <a:off x="-3021982" y="6423694"/>
            <a:ext cx="476250" cy="476250"/>
          </a:xfrm>
          <a:prstGeom prst="rect">
            <a:avLst/>
          </a:prstGeom>
          <a:noFill/>
          <a:ln>
            <a:noFill/>
          </a:ln>
        </p:spPr>
      </p:pic>
      <p:pic>
        <p:nvPicPr>
          <p:cNvPr id="2864" name="Google Shape;2864;p45"/>
          <p:cNvPicPr preferRelativeResize="0"/>
          <p:nvPr/>
        </p:nvPicPr>
        <p:blipFill>
          <a:blip r:embed="rId4">
            <a:alphaModFix/>
          </a:blip>
          <a:stretch>
            <a:fillRect/>
          </a:stretch>
        </p:blipFill>
        <p:spPr>
          <a:xfrm rot="2815721">
            <a:off x="-3029236" y="6639098"/>
            <a:ext cx="476250" cy="476250"/>
          </a:xfrm>
          <a:prstGeom prst="rect">
            <a:avLst/>
          </a:prstGeom>
          <a:noFill/>
          <a:ln>
            <a:noFill/>
          </a:ln>
        </p:spPr>
      </p:pic>
      <p:pic>
        <p:nvPicPr>
          <p:cNvPr id="2865" name="Google Shape;2865;p45"/>
          <p:cNvPicPr preferRelativeResize="0"/>
          <p:nvPr/>
        </p:nvPicPr>
        <p:blipFill>
          <a:blip r:embed="rId4">
            <a:alphaModFix/>
          </a:blip>
          <a:stretch>
            <a:fillRect/>
          </a:stretch>
        </p:blipFill>
        <p:spPr>
          <a:xfrm rot="2815721">
            <a:off x="-3036489" y="6854502"/>
            <a:ext cx="476250" cy="476250"/>
          </a:xfrm>
          <a:prstGeom prst="rect">
            <a:avLst/>
          </a:prstGeom>
          <a:noFill/>
          <a:ln>
            <a:noFill/>
          </a:ln>
        </p:spPr>
      </p:pic>
      <p:pic>
        <p:nvPicPr>
          <p:cNvPr id="2866" name="Google Shape;2866;p45"/>
          <p:cNvPicPr preferRelativeResize="0"/>
          <p:nvPr/>
        </p:nvPicPr>
        <p:blipFill>
          <a:blip r:embed="rId4">
            <a:alphaModFix/>
          </a:blip>
          <a:stretch>
            <a:fillRect/>
          </a:stretch>
        </p:blipFill>
        <p:spPr>
          <a:xfrm rot="2815721">
            <a:off x="-3043743" y="7069906"/>
            <a:ext cx="476250" cy="476250"/>
          </a:xfrm>
          <a:prstGeom prst="rect">
            <a:avLst/>
          </a:prstGeom>
          <a:noFill/>
          <a:ln>
            <a:noFill/>
          </a:ln>
        </p:spPr>
      </p:pic>
      <p:pic>
        <p:nvPicPr>
          <p:cNvPr id="2867" name="Google Shape;2867;p45"/>
          <p:cNvPicPr preferRelativeResize="0"/>
          <p:nvPr/>
        </p:nvPicPr>
        <p:blipFill>
          <a:blip r:embed="rId4">
            <a:alphaModFix/>
          </a:blip>
          <a:stretch>
            <a:fillRect/>
          </a:stretch>
        </p:blipFill>
        <p:spPr>
          <a:xfrm rot="2815721">
            <a:off x="-3099444" y="-936463"/>
            <a:ext cx="476250" cy="476250"/>
          </a:xfrm>
          <a:prstGeom prst="rect">
            <a:avLst/>
          </a:prstGeom>
          <a:noFill/>
          <a:ln>
            <a:noFill/>
          </a:ln>
        </p:spPr>
      </p:pic>
      <p:pic>
        <p:nvPicPr>
          <p:cNvPr id="2868" name="Google Shape;2868;p45"/>
          <p:cNvPicPr preferRelativeResize="0"/>
          <p:nvPr/>
        </p:nvPicPr>
        <p:blipFill>
          <a:blip r:embed="rId4">
            <a:alphaModFix/>
          </a:blip>
          <a:stretch>
            <a:fillRect/>
          </a:stretch>
        </p:blipFill>
        <p:spPr>
          <a:xfrm rot="2815721">
            <a:off x="-3106697" y="-721059"/>
            <a:ext cx="476250" cy="476250"/>
          </a:xfrm>
          <a:prstGeom prst="rect">
            <a:avLst/>
          </a:prstGeom>
          <a:noFill/>
          <a:ln>
            <a:noFill/>
          </a:ln>
        </p:spPr>
      </p:pic>
      <p:pic>
        <p:nvPicPr>
          <p:cNvPr id="2869" name="Google Shape;2869;p45"/>
          <p:cNvPicPr preferRelativeResize="0"/>
          <p:nvPr/>
        </p:nvPicPr>
        <p:blipFill>
          <a:blip r:embed="rId4">
            <a:alphaModFix/>
          </a:blip>
          <a:stretch>
            <a:fillRect/>
          </a:stretch>
        </p:blipFill>
        <p:spPr>
          <a:xfrm rot="2815721">
            <a:off x="-3113951" y="-505655"/>
            <a:ext cx="476250" cy="476250"/>
          </a:xfrm>
          <a:prstGeom prst="rect">
            <a:avLst/>
          </a:prstGeom>
          <a:noFill/>
          <a:ln>
            <a:noFill/>
          </a:ln>
        </p:spPr>
      </p:pic>
      <p:pic>
        <p:nvPicPr>
          <p:cNvPr id="2870" name="Google Shape;2870;p45"/>
          <p:cNvPicPr preferRelativeResize="0"/>
          <p:nvPr/>
        </p:nvPicPr>
        <p:blipFill>
          <a:blip r:embed="rId4">
            <a:alphaModFix/>
          </a:blip>
          <a:stretch>
            <a:fillRect/>
          </a:stretch>
        </p:blipFill>
        <p:spPr>
          <a:xfrm rot="2815721">
            <a:off x="-3121205" y="-290251"/>
            <a:ext cx="476250" cy="476250"/>
          </a:xfrm>
          <a:prstGeom prst="rect">
            <a:avLst/>
          </a:prstGeom>
          <a:noFill/>
          <a:ln>
            <a:noFill/>
          </a:ln>
        </p:spPr>
      </p:pic>
      <p:pic>
        <p:nvPicPr>
          <p:cNvPr id="2871" name="Google Shape;2871;p45"/>
          <p:cNvPicPr preferRelativeResize="0"/>
          <p:nvPr/>
        </p:nvPicPr>
        <p:blipFill>
          <a:blip r:embed="rId4">
            <a:alphaModFix/>
          </a:blip>
          <a:stretch>
            <a:fillRect/>
          </a:stretch>
        </p:blipFill>
        <p:spPr>
          <a:xfrm rot="2815721">
            <a:off x="-3128458" y="-74847"/>
            <a:ext cx="476250" cy="476250"/>
          </a:xfrm>
          <a:prstGeom prst="rect">
            <a:avLst/>
          </a:prstGeom>
          <a:noFill/>
          <a:ln>
            <a:noFill/>
          </a:ln>
        </p:spPr>
      </p:pic>
      <p:pic>
        <p:nvPicPr>
          <p:cNvPr id="2872" name="Google Shape;2872;p45"/>
          <p:cNvPicPr preferRelativeResize="0"/>
          <p:nvPr/>
        </p:nvPicPr>
        <p:blipFill>
          <a:blip r:embed="rId4">
            <a:alphaModFix/>
          </a:blip>
          <a:stretch>
            <a:fillRect/>
          </a:stretch>
        </p:blipFill>
        <p:spPr>
          <a:xfrm rot="2815721">
            <a:off x="-3135712" y="140557"/>
            <a:ext cx="476250" cy="476250"/>
          </a:xfrm>
          <a:prstGeom prst="rect">
            <a:avLst/>
          </a:prstGeom>
          <a:noFill/>
          <a:ln>
            <a:noFill/>
          </a:ln>
        </p:spPr>
      </p:pic>
      <p:pic>
        <p:nvPicPr>
          <p:cNvPr id="2873" name="Google Shape;2873;p45"/>
          <p:cNvPicPr preferRelativeResize="0"/>
          <p:nvPr/>
        </p:nvPicPr>
        <p:blipFill>
          <a:blip r:embed="rId4">
            <a:alphaModFix/>
          </a:blip>
          <a:stretch>
            <a:fillRect/>
          </a:stretch>
        </p:blipFill>
        <p:spPr>
          <a:xfrm rot="2815721">
            <a:off x="-3142966" y="355961"/>
            <a:ext cx="476250" cy="476250"/>
          </a:xfrm>
          <a:prstGeom prst="rect">
            <a:avLst/>
          </a:prstGeom>
          <a:noFill/>
          <a:ln>
            <a:noFill/>
          </a:ln>
        </p:spPr>
      </p:pic>
      <p:pic>
        <p:nvPicPr>
          <p:cNvPr id="2874" name="Google Shape;2874;p45"/>
          <p:cNvPicPr preferRelativeResize="0"/>
          <p:nvPr/>
        </p:nvPicPr>
        <p:blipFill>
          <a:blip r:embed="rId4">
            <a:alphaModFix/>
          </a:blip>
          <a:stretch>
            <a:fillRect/>
          </a:stretch>
        </p:blipFill>
        <p:spPr>
          <a:xfrm rot="2815721">
            <a:off x="-3150219" y="571365"/>
            <a:ext cx="476250" cy="476250"/>
          </a:xfrm>
          <a:prstGeom prst="rect">
            <a:avLst/>
          </a:prstGeom>
          <a:noFill/>
          <a:ln>
            <a:noFill/>
          </a:ln>
        </p:spPr>
      </p:pic>
      <p:pic>
        <p:nvPicPr>
          <p:cNvPr id="2875" name="Google Shape;2875;p45"/>
          <p:cNvPicPr preferRelativeResize="0"/>
          <p:nvPr/>
        </p:nvPicPr>
        <p:blipFill>
          <a:blip r:embed="rId4">
            <a:alphaModFix/>
          </a:blip>
          <a:stretch>
            <a:fillRect/>
          </a:stretch>
        </p:blipFill>
        <p:spPr>
          <a:xfrm rot="2815721">
            <a:off x="-3157473" y="786769"/>
            <a:ext cx="476250" cy="476250"/>
          </a:xfrm>
          <a:prstGeom prst="rect">
            <a:avLst/>
          </a:prstGeom>
          <a:noFill/>
          <a:ln>
            <a:noFill/>
          </a:ln>
        </p:spPr>
      </p:pic>
      <p:pic>
        <p:nvPicPr>
          <p:cNvPr id="2876" name="Google Shape;2876;p45"/>
          <p:cNvPicPr preferRelativeResize="0"/>
          <p:nvPr/>
        </p:nvPicPr>
        <p:blipFill>
          <a:blip r:embed="rId4">
            <a:alphaModFix/>
          </a:blip>
          <a:stretch>
            <a:fillRect/>
          </a:stretch>
        </p:blipFill>
        <p:spPr>
          <a:xfrm rot="2815721">
            <a:off x="-3164726" y="1002173"/>
            <a:ext cx="476250" cy="476250"/>
          </a:xfrm>
          <a:prstGeom prst="rect">
            <a:avLst/>
          </a:prstGeom>
          <a:noFill/>
          <a:ln>
            <a:noFill/>
          </a:ln>
        </p:spPr>
      </p:pic>
      <p:pic>
        <p:nvPicPr>
          <p:cNvPr id="2877" name="Google Shape;2877;p45"/>
          <p:cNvPicPr preferRelativeResize="0"/>
          <p:nvPr/>
        </p:nvPicPr>
        <p:blipFill>
          <a:blip r:embed="rId4">
            <a:alphaModFix/>
          </a:blip>
          <a:stretch>
            <a:fillRect/>
          </a:stretch>
        </p:blipFill>
        <p:spPr>
          <a:xfrm rot="2815721">
            <a:off x="-3171980" y="1217578"/>
            <a:ext cx="476250" cy="476250"/>
          </a:xfrm>
          <a:prstGeom prst="rect">
            <a:avLst/>
          </a:prstGeom>
          <a:noFill/>
          <a:ln>
            <a:noFill/>
          </a:ln>
        </p:spPr>
      </p:pic>
      <p:pic>
        <p:nvPicPr>
          <p:cNvPr id="2878" name="Google Shape;2878;p45"/>
          <p:cNvPicPr preferRelativeResize="0"/>
          <p:nvPr/>
        </p:nvPicPr>
        <p:blipFill>
          <a:blip r:embed="rId4">
            <a:alphaModFix/>
          </a:blip>
          <a:stretch>
            <a:fillRect/>
          </a:stretch>
        </p:blipFill>
        <p:spPr>
          <a:xfrm rot="2815721">
            <a:off x="-3179234" y="1432982"/>
            <a:ext cx="476250" cy="476250"/>
          </a:xfrm>
          <a:prstGeom prst="rect">
            <a:avLst/>
          </a:prstGeom>
          <a:noFill/>
          <a:ln>
            <a:noFill/>
          </a:ln>
        </p:spPr>
      </p:pic>
      <p:pic>
        <p:nvPicPr>
          <p:cNvPr id="2879" name="Google Shape;2879;p45"/>
          <p:cNvPicPr preferRelativeResize="0"/>
          <p:nvPr/>
        </p:nvPicPr>
        <p:blipFill>
          <a:blip r:embed="rId4">
            <a:alphaModFix/>
          </a:blip>
          <a:stretch>
            <a:fillRect/>
          </a:stretch>
        </p:blipFill>
        <p:spPr>
          <a:xfrm rot="2815721">
            <a:off x="-3186487" y="1648386"/>
            <a:ext cx="476250" cy="476250"/>
          </a:xfrm>
          <a:prstGeom prst="rect">
            <a:avLst/>
          </a:prstGeom>
          <a:noFill/>
          <a:ln>
            <a:noFill/>
          </a:ln>
        </p:spPr>
      </p:pic>
      <p:pic>
        <p:nvPicPr>
          <p:cNvPr id="2880" name="Google Shape;2880;p45"/>
          <p:cNvPicPr preferRelativeResize="0"/>
          <p:nvPr/>
        </p:nvPicPr>
        <p:blipFill>
          <a:blip r:embed="rId4">
            <a:alphaModFix/>
          </a:blip>
          <a:stretch>
            <a:fillRect/>
          </a:stretch>
        </p:blipFill>
        <p:spPr>
          <a:xfrm rot="2815721">
            <a:off x="-3193741" y="1863790"/>
            <a:ext cx="476250" cy="476250"/>
          </a:xfrm>
          <a:prstGeom prst="rect">
            <a:avLst/>
          </a:prstGeom>
          <a:noFill/>
          <a:ln>
            <a:noFill/>
          </a:ln>
        </p:spPr>
      </p:pic>
      <p:pic>
        <p:nvPicPr>
          <p:cNvPr id="2881" name="Google Shape;2881;p45"/>
          <p:cNvPicPr preferRelativeResize="0"/>
          <p:nvPr/>
        </p:nvPicPr>
        <p:blipFill>
          <a:blip r:embed="rId4">
            <a:alphaModFix/>
          </a:blip>
          <a:stretch>
            <a:fillRect/>
          </a:stretch>
        </p:blipFill>
        <p:spPr>
          <a:xfrm rot="2815721">
            <a:off x="-3200995" y="2079194"/>
            <a:ext cx="476250" cy="476250"/>
          </a:xfrm>
          <a:prstGeom prst="rect">
            <a:avLst/>
          </a:prstGeom>
          <a:noFill/>
          <a:ln>
            <a:noFill/>
          </a:ln>
        </p:spPr>
      </p:pic>
      <p:pic>
        <p:nvPicPr>
          <p:cNvPr id="2882" name="Google Shape;2882;p45"/>
          <p:cNvPicPr preferRelativeResize="0"/>
          <p:nvPr/>
        </p:nvPicPr>
        <p:blipFill>
          <a:blip r:embed="rId4">
            <a:alphaModFix/>
          </a:blip>
          <a:stretch>
            <a:fillRect/>
          </a:stretch>
        </p:blipFill>
        <p:spPr>
          <a:xfrm rot="2815721">
            <a:off x="-3208248" y="2294598"/>
            <a:ext cx="476250" cy="476250"/>
          </a:xfrm>
          <a:prstGeom prst="rect">
            <a:avLst/>
          </a:prstGeom>
          <a:noFill/>
          <a:ln>
            <a:noFill/>
          </a:ln>
        </p:spPr>
      </p:pic>
      <p:pic>
        <p:nvPicPr>
          <p:cNvPr id="2883" name="Google Shape;2883;p45"/>
          <p:cNvPicPr preferRelativeResize="0"/>
          <p:nvPr/>
        </p:nvPicPr>
        <p:blipFill>
          <a:blip r:embed="rId4">
            <a:alphaModFix/>
          </a:blip>
          <a:stretch>
            <a:fillRect/>
          </a:stretch>
        </p:blipFill>
        <p:spPr>
          <a:xfrm rot="2815721">
            <a:off x="-3215502" y="2510002"/>
            <a:ext cx="476250" cy="476250"/>
          </a:xfrm>
          <a:prstGeom prst="rect">
            <a:avLst/>
          </a:prstGeom>
          <a:noFill/>
          <a:ln>
            <a:noFill/>
          </a:ln>
        </p:spPr>
      </p:pic>
      <p:pic>
        <p:nvPicPr>
          <p:cNvPr id="2884" name="Google Shape;2884;p45"/>
          <p:cNvPicPr preferRelativeResize="0"/>
          <p:nvPr/>
        </p:nvPicPr>
        <p:blipFill>
          <a:blip r:embed="rId4">
            <a:alphaModFix/>
          </a:blip>
          <a:stretch>
            <a:fillRect/>
          </a:stretch>
        </p:blipFill>
        <p:spPr>
          <a:xfrm rot="2815721">
            <a:off x="-3222756" y="2725406"/>
            <a:ext cx="476250" cy="476250"/>
          </a:xfrm>
          <a:prstGeom prst="rect">
            <a:avLst/>
          </a:prstGeom>
          <a:noFill/>
          <a:ln>
            <a:noFill/>
          </a:ln>
        </p:spPr>
      </p:pic>
      <p:pic>
        <p:nvPicPr>
          <p:cNvPr id="2885" name="Google Shape;2885;p45"/>
          <p:cNvPicPr preferRelativeResize="0"/>
          <p:nvPr/>
        </p:nvPicPr>
        <p:blipFill>
          <a:blip r:embed="rId4">
            <a:alphaModFix/>
          </a:blip>
          <a:stretch>
            <a:fillRect/>
          </a:stretch>
        </p:blipFill>
        <p:spPr>
          <a:xfrm rot="2815721">
            <a:off x="-3230009" y="2940810"/>
            <a:ext cx="476250" cy="476250"/>
          </a:xfrm>
          <a:prstGeom prst="rect">
            <a:avLst/>
          </a:prstGeom>
          <a:noFill/>
          <a:ln>
            <a:noFill/>
          </a:ln>
        </p:spPr>
      </p:pic>
      <p:pic>
        <p:nvPicPr>
          <p:cNvPr id="2886" name="Google Shape;2886;p45"/>
          <p:cNvPicPr preferRelativeResize="0"/>
          <p:nvPr/>
        </p:nvPicPr>
        <p:blipFill>
          <a:blip r:embed="rId4">
            <a:alphaModFix/>
          </a:blip>
          <a:stretch>
            <a:fillRect/>
          </a:stretch>
        </p:blipFill>
        <p:spPr>
          <a:xfrm rot="2815721">
            <a:off x="-3237263" y="3156214"/>
            <a:ext cx="476250" cy="476250"/>
          </a:xfrm>
          <a:prstGeom prst="rect">
            <a:avLst/>
          </a:prstGeom>
          <a:noFill/>
          <a:ln>
            <a:noFill/>
          </a:ln>
        </p:spPr>
      </p:pic>
      <p:pic>
        <p:nvPicPr>
          <p:cNvPr id="2887" name="Google Shape;2887;p45"/>
          <p:cNvPicPr preferRelativeResize="0"/>
          <p:nvPr/>
        </p:nvPicPr>
        <p:blipFill>
          <a:blip r:embed="rId4">
            <a:alphaModFix/>
          </a:blip>
          <a:stretch>
            <a:fillRect/>
          </a:stretch>
        </p:blipFill>
        <p:spPr>
          <a:xfrm rot="2815721">
            <a:off x="-3244517" y="3371618"/>
            <a:ext cx="476250" cy="476250"/>
          </a:xfrm>
          <a:prstGeom prst="rect">
            <a:avLst/>
          </a:prstGeom>
          <a:noFill/>
          <a:ln>
            <a:noFill/>
          </a:ln>
        </p:spPr>
      </p:pic>
      <p:pic>
        <p:nvPicPr>
          <p:cNvPr id="2888" name="Google Shape;2888;p45"/>
          <p:cNvPicPr preferRelativeResize="0"/>
          <p:nvPr/>
        </p:nvPicPr>
        <p:blipFill>
          <a:blip r:embed="rId4">
            <a:alphaModFix/>
          </a:blip>
          <a:stretch>
            <a:fillRect/>
          </a:stretch>
        </p:blipFill>
        <p:spPr>
          <a:xfrm rot="2815721">
            <a:off x="-3251770" y="3587022"/>
            <a:ext cx="476250" cy="476250"/>
          </a:xfrm>
          <a:prstGeom prst="rect">
            <a:avLst/>
          </a:prstGeom>
          <a:noFill/>
          <a:ln>
            <a:noFill/>
          </a:ln>
        </p:spPr>
      </p:pic>
      <p:pic>
        <p:nvPicPr>
          <p:cNvPr id="2889" name="Google Shape;2889;p45"/>
          <p:cNvPicPr preferRelativeResize="0"/>
          <p:nvPr/>
        </p:nvPicPr>
        <p:blipFill>
          <a:blip r:embed="rId4">
            <a:alphaModFix/>
          </a:blip>
          <a:stretch>
            <a:fillRect/>
          </a:stretch>
        </p:blipFill>
        <p:spPr>
          <a:xfrm rot="2815721">
            <a:off x="-3259024" y="3802426"/>
            <a:ext cx="476250" cy="476250"/>
          </a:xfrm>
          <a:prstGeom prst="rect">
            <a:avLst/>
          </a:prstGeom>
          <a:noFill/>
          <a:ln>
            <a:noFill/>
          </a:ln>
        </p:spPr>
      </p:pic>
      <p:pic>
        <p:nvPicPr>
          <p:cNvPr id="2890" name="Google Shape;2890;p45"/>
          <p:cNvPicPr preferRelativeResize="0"/>
          <p:nvPr/>
        </p:nvPicPr>
        <p:blipFill>
          <a:blip r:embed="rId4">
            <a:alphaModFix/>
          </a:blip>
          <a:stretch>
            <a:fillRect/>
          </a:stretch>
        </p:blipFill>
        <p:spPr>
          <a:xfrm rot="2815721">
            <a:off x="-3266277" y="4017830"/>
            <a:ext cx="476250" cy="476250"/>
          </a:xfrm>
          <a:prstGeom prst="rect">
            <a:avLst/>
          </a:prstGeom>
          <a:noFill/>
          <a:ln>
            <a:noFill/>
          </a:ln>
        </p:spPr>
      </p:pic>
      <p:pic>
        <p:nvPicPr>
          <p:cNvPr id="2891" name="Google Shape;2891;p45"/>
          <p:cNvPicPr preferRelativeResize="0"/>
          <p:nvPr/>
        </p:nvPicPr>
        <p:blipFill>
          <a:blip r:embed="rId4">
            <a:alphaModFix/>
          </a:blip>
          <a:stretch>
            <a:fillRect/>
          </a:stretch>
        </p:blipFill>
        <p:spPr>
          <a:xfrm rot="2815721">
            <a:off x="-3273531" y="4233234"/>
            <a:ext cx="476250" cy="476250"/>
          </a:xfrm>
          <a:prstGeom prst="rect">
            <a:avLst/>
          </a:prstGeom>
          <a:noFill/>
          <a:ln>
            <a:noFill/>
          </a:ln>
        </p:spPr>
      </p:pic>
      <p:pic>
        <p:nvPicPr>
          <p:cNvPr id="2892" name="Google Shape;2892;p45"/>
          <p:cNvPicPr preferRelativeResize="0"/>
          <p:nvPr/>
        </p:nvPicPr>
        <p:blipFill>
          <a:blip r:embed="rId4">
            <a:alphaModFix/>
          </a:blip>
          <a:stretch>
            <a:fillRect/>
          </a:stretch>
        </p:blipFill>
        <p:spPr>
          <a:xfrm rot="2815721">
            <a:off x="-3280785" y="4448638"/>
            <a:ext cx="476250" cy="476250"/>
          </a:xfrm>
          <a:prstGeom prst="rect">
            <a:avLst/>
          </a:prstGeom>
          <a:noFill/>
          <a:ln>
            <a:noFill/>
          </a:ln>
        </p:spPr>
      </p:pic>
      <p:pic>
        <p:nvPicPr>
          <p:cNvPr id="2893" name="Google Shape;2893;p45"/>
          <p:cNvPicPr preferRelativeResize="0"/>
          <p:nvPr/>
        </p:nvPicPr>
        <p:blipFill>
          <a:blip r:embed="rId4">
            <a:alphaModFix/>
          </a:blip>
          <a:stretch>
            <a:fillRect/>
          </a:stretch>
        </p:blipFill>
        <p:spPr>
          <a:xfrm rot="2815721">
            <a:off x="-3288038" y="4664042"/>
            <a:ext cx="476250" cy="476250"/>
          </a:xfrm>
          <a:prstGeom prst="rect">
            <a:avLst/>
          </a:prstGeom>
          <a:noFill/>
          <a:ln>
            <a:noFill/>
          </a:ln>
        </p:spPr>
      </p:pic>
      <p:pic>
        <p:nvPicPr>
          <p:cNvPr id="2894" name="Google Shape;2894;p45"/>
          <p:cNvPicPr preferRelativeResize="0"/>
          <p:nvPr/>
        </p:nvPicPr>
        <p:blipFill>
          <a:blip r:embed="rId4">
            <a:alphaModFix/>
          </a:blip>
          <a:stretch>
            <a:fillRect/>
          </a:stretch>
        </p:blipFill>
        <p:spPr>
          <a:xfrm rot="2815721">
            <a:off x="-3295292" y="4879446"/>
            <a:ext cx="476250" cy="476250"/>
          </a:xfrm>
          <a:prstGeom prst="rect">
            <a:avLst/>
          </a:prstGeom>
          <a:noFill/>
          <a:ln>
            <a:noFill/>
          </a:ln>
        </p:spPr>
      </p:pic>
      <p:pic>
        <p:nvPicPr>
          <p:cNvPr id="2895" name="Google Shape;2895;p45"/>
          <p:cNvPicPr preferRelativeResize="0"/>
          <p:nvPr/>
        </p:nvPicPr>
        <p:blipFill>
          <a:blip r:embed="rId4">
            <a:alphaModFix/>
          </a:blip>
          <a:stretch>
            <a:fillRect/>
          </a:stretch>
        </p:blipFill>
        <p:spPr>
          <a:xfrm rot="2815721">
            <a:off x="-3302546" y="5094850"/>
            <a:ext cx="476250" cy="476250"/>
          </a:xfrm>
          <a:prstGeom prst="rect">
            <a:avLst/>
          </a:prstGeom>
          <a:noFill/>
          <a:ln>
            <a:noFill/>
          </a:ln>
        </p:spPr>
      </p:pic>
      <p:pic>
        <p:nvPicPr>
          <p:cNvPr id="2896" name="Google Shape;2896;p45"/>
          <p:cNvPicPr preferRelativeResize="0"/>
          <p:nvPr/>
        </p:nvPicPr>
        <p:blipFill>
          <a:blip r:embed="rId4">
            <a:alphaModFix/>
          </a:blip>
          <a:stretch>
            <a:fillRect/>
          </a:stretch>
        </p:blipFill>
        <p:spPr>
          <a:xfrm rot="2815721">
            <a:off x="-3309799" y="5310254"/>
            <a:ext cx="476250" cy="476250"/>
          </a:xfrm>
          <a:prstGeom prst="rect">
            <a:avLst/>
          </a:prstGeom>
          <a:noFill/>
          <a:ln>
            <a:noFill/>
          </a:ln>
        </p:spPr>
      </p:pic>
      <p:pic>
        <p:nvPicPr>
          <p:cNvPr id="2897" name="Google Shape;2897;p45"/>
          <p:cNvPicPr preferRelativeResize="0"/>
          <p:nvPr/>
        </p:nvPicPr>
        <p:blipFill>
          <a:blip r:embed="rId4">
            <a:alphaModFix/>
          </a:blip>
          <a:stretch>
            <a:fillRect/>
          </a:stretch>
        </p:blipFill>
        <p:spPr>
          <a:xfrm rot="2815721">
            <a:off x="-3317053" y="5525659"/>
            <a:ext cx="476250" cy="476250"/>
          </a:xfrm>
          <a:prstGeom prst="rect">
            <a:avLst/>
          </a:prstGeom>
          <a:noFill/>
          <a:ln>
            <a:noFill/>
          </a:ln>
        </p:spPr>
      </p:pic>
      <p:pic>
        <p:nvPicPr>
          <p:cNvPr id="2898" name="Google Shape;2898;p45"/>
          <p:cNvPicPr preferRelativeResize="0"/>
          <p:nvPr/>
        </p:nvPicPr>
        <p:blipFill>
          <a:blip r:embed="rId4">
            <a:alphaModFix/>
          </a:blip>
          <a:stretch>
            <a:fillRect/>
          </a:stretch>
        </p:blipFill>
        <p:spPr>
          <a:xfrm rot="2815721">
            <a:off x="-3324307" y="5741063"/>
            <a:ext cx="476250" cy="476250"/>
          </a:xfrm>
          <a:prstGeom prst="rect">
            <a:avLst/>
          </a:prstGeom>
          <a:noFill/>
          <a:ln>
            <a:noFill/>
          </a:ln>
        </p:spPr>
      </p:pic>
      <p:pic>
        <p:nvPicPr>
          <p:cNvPr id="2899" name="Google Shape;2899;p45"/>
          <p:cNvPicPr preferRelativeResize="0"/>
          <p:nvPr/>
        </p:nvPicPr>
        <p:blipFill>
          <a:blip r:embed="rId4">
            <a:alphaModFix/>
          </a:blip>
          <a:stretch>
            <a:fillRect/>
          </a:stretch>
        </p:blipFill>
        <p:spPr>
          <a:xfrm rot="2815721">
            <a:off x="-3331560" y="5956467"/>
            <a:ext cx="476250" cy="476250"/>
          </a:xfrm>
          <a:prstGeom prst="rect">
            <a:avLst/>
          </a:prstGeom>
          <a:noFill/>
          <a:ln>
            <a:noFill/>
          </a:ln>
        </p:spPr>
      </p:pic>
      <p:pic>
        <p:nvPicPr>
          <p:cNvPr id="2900" name="Google Shape;2900;p45"/>
          <p:cNvPicPr preferRelativeResize="0"/>
          <p:nvPr/>
        </p:nvPicPr>
        <p:blipFill>
          <a:blip r:embed="rId4">
            <a:alphaModFix/>
          </a:blip>
          <a:stretch>
            <a:fillRect/>
          </a:stretch>
        </p:blipFill>
        <p:spPr>
          <a:xfrm rot="2815721">
            <a:off x="-3338814" y="6171871"/>
            <a:ext cx="476250" cy="476250"/>
          </a:xfrm>
          <a:prstGeom prst="rect">
            <a:avLst/>
          </a:prstGeom>
          <a:noFill/>
          <a:ln>
            <a:noFill/>
          </a:ln>
        </p:spPr>
      </p:pic>
      <p:pic>
        <p:nvPicPr>
          <p:cNvPr id="2901" name="Google Shape;2901;p45"/>
          <p:cNvPicPr preferRelativeResize="0"/>
          <p:nvPr/>
        </p:nvPicPr>
        <p:blipFill>
          <a:blip r:embed="rId4">
            <a:alphaModFix/>
          </a:blip>
          <a:stretch>
            <a:fillRect/>
          </a:stretch>
        </p:blipFill>
        <p:spPr>
          <a:xfrm rot="2815721">
            <a:off x="-3346068" y="6387275"/>
            <a:ext cx="476250" cy="476250"/>
          </a:xfrm>
          <a:prstGeom prst="rect">
            <a:avLst/>
          </a:prstGeom>
          <a:noFill/>
          <a:ln>
            <a:noFill/>
          </a:ln>
        </p:spPr>
      </p:pic>
      <p:pic>
        <p:nvPicPr>
          <p:cNvPr id="2902" name="Google Shape;2902;p45"/>
          <p:cNvPicPr preferRelativeResize="0"/>
          <p:nvPr/>
        </p:nvPicPr>
        <p:blipFill>
          <a:blip r:embed="rId4">
            <a:alphaModFix/>
          </a:blip>
          <a:stretch>
            <a:fillRect/>
          </a:stretch>
        </p:blipFill>
        <p:spPr>
          <a:xfrm rot="2815721">
            <a:off x="-3353321" y="6602679"/>
            <a:ext cx="476250" cy="476250"/>
          </a:xfrm>
          <a:prstGeom prst="rect">
            <a:avLst/>
          </a:prstGeom>
          <a:noFill/>
          <a:ln>
            <a:noFill/>
          </a:ln>
        </p:spPr>
      </p:pic>
      <p:pic>
        <p:nvPicPr>
          <p:cNvPr id="2903" name="Google Shape;2903;p45"/>
          <p:cNvPicPr preferRelativeResize="0"/>
          <p:nvPr/>
        </p:nvPicPr>
        <p:blipFill>
          <a:blip r:embed="rId4">
            <a:alphaModFix/>
          </a:blip>
          <a:stretch>
            <a:fillRect/>
          </a:stretch>
        </p:blipFill>
        <p:spPr>
          <a:xfrm rot="2815721">
            <a:off x="-3360575" y="6818083"/>
            <a:ext cx="476250" cy="476250"/>
          </a:xfrm>
          <a:prstGeom prst="rect">
            <a:avLst/>
          </a:prstGeom>
          <a:noFill/>
          <a:ln>
            <a:noFill/>
          </a:ln>
        </p:spPr>
      </p:pic>
      <p:pic>
        <p:nvPicPr>
          <p:cNvPr id="2904" name="Google Shape;2904;p45"/>
          <p:cNvPicPr preferRelativeResize="0"/>
          <p:nvPr/>
        </p:nvPicPr>
        <p:blipFill>
          <a:blip r:embed="rId4">
            <a:alphaModFix/>
          </a:blip>
          <a:stretch>
            <a:fillRect/>
          </a:stretch>
        </p:blipFill>
        <p:spPr>
          <a:xfrm rot="2815721">
            <a:off x="-3367828" y="7033487"/>
            <a:ext cx="476250" cy="476250"/>
          </a:xfrm>
          <a:prstGeom prst="rect">
            <a:avLst/>
          </a:prstGeom>
          <a:noFill/>
          <a:ln>
            <a:noFill/>
          </a:ln>
        </p:spPr>
      </p:pic>
      <p:pic>
        <p:nvPicPr>
          <p:cNvPr id="2905" name="Google Shape;2905;p45"/>
          <p:cNvPicPr preferRelativeResize="0"/>
          <p:nvPr/>
        </p:nvPicPr>
        <p:blipFill>
          <a:blip r:embed="rId4">
            <a:alphaModFix/>
          </a:blip>
          <a:stretch>
            <a:fillRect/>
          </a:stretch>
        </p:blipFill>
        <p:spPr>
          <a:xfrm rot="2815721">
            <a:off x="-3375082" y="7248891"/>
            <a:ext cx="476250" cy="476250"/>
          </a:xfrm>
          <a:prstGeom prst="rect">
            <a:avLst/>
          </a:prstGeom>
          <a:noFill/>
          <a:ln>
            <a:noFill/>
          </a:ln>
        </p:spPr>
      </p:pic>
      <p:pic>
        <p:nvPicPr>
          <p:cNvPr id="2906" name="Google Shape;2906;p45"/>
          <p:cNvPicPr preferRelativeResize="0"/>
          <p:nvPr/>
        </p:nvPicPr>
        <p:blipFill>
          <a:blip r:embed="rId4">
            <a:alphaModFix/>
          </a:blip>
          <a:stretch>
            <a:fillRect/>
          </a:stretch>
        </p:blipFill>
        <p:spPr>
          <a:xfrm rot="2815721">
            <a:off x="-3200182" y="-737977"/>
            <a:ext cx="476250" cy="476250"/>
          </a:xfrm>
          <a:prstGeom prst="rect">
            <a:avLst/>
          </a:prstGeom>
          <a:noFill/>
          <a:ln>
            <a:noFill/>
          </a:ln>
        </p:spPr>
      </p:pic>
      <p:pic>
        <p:nvPicPr>
          <p:cNvPr id="2907" name="Google Shape;2907;p45"/>
          <p:cNvPicPr preferRelativeResize="0"/>
          <p:nvPr/>
        </p:nvPicPr>
        <p:blipFill>
          <a:blip r:embed="rId4">
            <a:alphaModFix/>
          </a:blip>
          <a:stretch>
            <a:fillRect/>
          </a:stretch>
        </p:blipFill>
        <p:spPr>
          <a:xfrm rot="2815721">
            <a:off x="-3207436" y="-522573"/>
            <a:ext cx="476250" cy="476250"/>
          </a:xfrm>
          <a:prstGeom prst="rect">
            <a:avLst/>
          </a:prstGeom>
          <a:noFill/>
          <a:ln>
            <a:noFill/>
          </a:ln>
        </p:spPr>
      </p:pic>
      <p:pic>
        <p:nvPicPr>
          <p:cNvPr id="2908" name="Google Shape;2908;p45"/>
          <p:cNvPicPr preferRelativeResize="0"/>
          <p:nvPr/>
        </p:nvPicPr>
        <p:blipFill>
          <a:blip r:embed="rId4">
            <a:alphaModFix/>
          </a:blip>
          <a:stretch>
            <a:fillRect/>
          </a:stretch>
        </p:blipFill>
        <p:spPr>
          <a:xfrm rot="2815721">
            <a:off x="-3214689" y="-307169"/>
            <a:ext cx="476250" cy="476250"/>
          </a:xfrm>
          <a:prstGeom prst="rect">
            <a:avLst/>
          </a:prstGeom>
          <a:noFill/>
          <a:ln>
            <a:noFill/>
          </a:ln>
        </p:spPr>
      </p:pic>
      <p:pic>
        <p:nvPicPr>
          <p:cNvPr id="2909" name="Google Shape;2909;p45"/>
          <p:cNvPicPr preferRelativeResize="0"/>
          <p:nvPr/>
        </p:nvPicPr>
        <p:blipFill>
          <a:blip r:embed="rId4">
            <a:alphaModFix/>
          </a:blip>
          <a:stretch>
            <a:fillRect/>
          </a:stretch>
        </p:blipFill>
        <p:spPr>
          <a:xfrm rot="2815721">
            <a:off x="-3221943" y="-91765"/>
            <a:ext cx="476250" cy="476250"/>
          </a:xfrm>
          <a:prstGeom prst="rect">
            <a:avLst/>
          </a:prstGeom>
          <a:noFill/>
          <a:ln>
            <a:noFill/>
          </a:ln>
        </p:spPr>
      </p:pic>
      <p:pic>
        <p:nvPicPr>
          <p:cNvPr id="2910" name="Google Shape;2910;p45"/>
          <p:cNvPicPr preferRelativeResize="0"/>
          <p:nvPr/>
        </p:nvPicPr>
        <p:blipFill>
          <a:blip r:embed="rId4">
            <a:alphaModFix/>
          </a:blip>
          <a:stretch>
            <a:fillRect/>
          </a:stretch>
        </p:blipFill>
        <p:spPr>
          <a:xfrm rot="2815721">
            <a:off x="-3229196" y="123639"/>
            <a:ext cx="476250" cy="476250"/>
          </a:xfrm>
          <a:prstGeom prst="rect">
            <a:avLst/>
          </a:prstGeom>
          <a:noFill/>
          <a:ln>
            <a:noFill/>
          </a:ln>
        </p:spPr>
      </p:pic>
      <p:pic>
        <p:nvPicPr>
          <p:cNvPr id="2911" name="Google Shape;2911;p45"/>
          <p:cNvPicPr preferRelativeResize="0"/>
          <p:nvPr/>
        </p:nvPicPr>
        <p:blipFill>
          <a:blip r:embed="rId4">
            <a:alphaModFix/>
          </a:blip>
          <a:stretch>
            <a:fillRect/>
          </a:stretch>
        </p:blipFill>
        <p:spPr>
          <a:xfrm rot="2815721">
            <a:off x="-3236450" y="339043"/>
            <a:ext cx="476250" cy="476250"/>
          </a:xfrm>
          <a:prstGeom prst="rect">
            <a:avLst/>
          </a:prstGeom>
          <a:noFill/>
          <a:ln>
            <a:noFill/>
          </a:ln>
        </p:spPr>
      </p:pic>
      <p:pic>
        <p:nvPicPr>
          <p:cNvPr id="2912" name="Google Shape;2912;p45"/>
          <p:cNvPicPr preferRelativeResize="0"/>
          <p:nvPr/>
        </p:nvPicPr>
        <p:blipFill>
          <a:blip r:embed="rId4">
            <a:alphaModFix/>
          </a:blip>
          <a:stretch>
            <a:fillRect/>
          </a:stretch>
        </p:blipFill>
        <p:spPr>
          <a:xfrm rot="2815721">
            <a:off x="-3243704" y="554447"/>
            <a:ext cx="476250" cy="476250"/>
          </a:xfrm>
          <a:prstGeom prst="rect">
            <a:avLst/>
          </a:prstGeom>
          <a:noFill/>
          <a:ln>
            <a:noFill/>
          </a:ln>
        </p:spPr>
      </p:pic>
      <p:pic>
        <p:nvPicPr>
          <p:cNvPr id="2913" name="Google Shape;2913;p45"/>
          <p:cNvPicPr preferRelativeResize="0"/>
          <p:nvPr/>
        </p:nvPicPr>
        <p:blipFill>
          <a:blip r:embed="rId4">
            <a:alphaModFix/>
          </a:blip>
          <a:stretch>
            <a:fillRect/>
          </a:stretch>
        </p:blipFill>
        <p:spPr>
          <a:xfrm rot="2815721">
            <a:off x="-3250957" y="769852"/>
            <a:ext cx="476250" cy="476250"/>
          </a:xfrm>
          <a:prstGeom prst="rect">
            <a:avLst/>
          </a:prstGeom>
          <a:noFill/>
          <a:ln>
            <a:noFill/>
          </a:ln>
        </p:spPr>
      </p:pic>
      <p:pic>
        <p:nvPicPr>
          <p:cNvPr id="2914" name="Google Shape;2914;p45"/>
          <p:cNvPicPr preferRelativeResize="0"/>
          <p:nvPr/>
        </p:nvPicPr>
        <p:blipFill>
          <a:blip r:embed="rId4">
            <a:alphaModFix/>
          </a:blip>
          <a:stretch>
            <a:fillRect/>
          </a:stretch>
        </p:blipFill>
        <p:spPr>
          <a:xfrm rot="2815721">
            <a:off x="-3258211" y="985256"/>
            <a:ext cx="476250" cy="476250"/>
          </a:xfrm>
          <a:prstGeom prst="rect">
            <a:avLst/>
          </a:prstGeom>
          <a:noFill/>
          <a:ln>
            <a:noFill/>
          </a:ln>
        </p:spPr>
      </p:pic>
      <p:pic>
        <p:nvPicPr>
          <p:cNvPr id="2915" name="Google Shape;2915;p45"/>
          <p:cNvPicPr preferRelativeResize="0"/>
          <p:nvPr/>
        </p:nvPicPr>
        <p:blipFill>
          <a:blip r:embed="rId4">
            <a:alphaModFix/>
          </a:blip>
          <a:stretch>
            <a:fillRect/>
          </a:stretch>
        </p:blipFill>
        <p:spPr>
          <a:xfrm rot="2815721">
            <a:off x="-3265465" y="1200660"/>
            <a:ext cx="476250" cy="476250"/>
          </a:xfrm>
          <a:prstGeom prst="rect">
            <a:avLst/>
          </a:prstGeom>
          <a:noFill/>
          <a:ln>
            <a:noFill/>
          </a:ln>
        </p:spPr>
      </p:pic>
      <p:pic>
        <p:nvPicPr>
          <p:cNvPr id="2916" name="Google Shape;2916;p45"/>
          <p:cNvPicPr preferRelativeResize="0"/>
          <p:nvPr/>
        </p:nvPicPr>
        <p:blipFill>
          <a:blip r:embed="rId4">
            <a:alphaModFix/>
          </a:blip>
          <a:stretch>
            <a:fillRect/>
          </a:stretch>
        </p:blipFill>
        <p:spPr>
          <a:xfrm rot="2815721">
            <a:off x="-3272718" y="1416064"/>
            <a:ext cx="476250" cy="476250"/>
          </a:xfrm>
          <a:prstGeom prst="rect">
            <a:avLst/>
          </a:prstGeom>
          <a:noFill/>
          <a:ln>
            <a:noFill/>
          </a:ln>
        </p:spPr>
      </p:pic>
      <p:pic>
        <p:nvPicPr>
          <p:cNvPr id="2917" name="Google Shape;2917;p45"/>
          <p:cNvPicPr preferRelativeResize="0"/>
          <p:nvPr/>
        </p:nvPicPr>
        <p:blipFill>
          <a:blip r:embed="rId4">
            <a:alphaModFix/>
          </a:blip>
          <a:stretch>
            <a:fillRect/>
          </a:stretch>
        </p:blipFill>
        <p:spPr>
          <a:xfrm rot="2815721">
            <a:off x="-3279972" y="1631468"/>
            <a:ext cx="476250" cy="476250"/>
          </a:xfrm>
          <a:prstGeom prst="rect">
            <a:avLst/>
          </a:prstGeom>
          <a:noFill/>
          <a:ln>
            <a:noFill/>
          </a:ln>
        </p:spPr>
      </p:pic>
      <p:pic>
        <p:nvPicPr>
          <p:cNvPr id="2918" name="Google Shape;2918;p45"/>
          <p:cNvPicPr preferRelativeResize="0"/>
          <p:nvPr/>
        </p:nvPicPr>
        <p:blipFill>
          <a:blip r:embed="rId4">
            <a:alphaModFix/>
          </a:blip>
          <a:stretch>
            <a:fillRect/>
          </a:stretch>
        </p:blipFill>
        <p:spPr>
          <a:xfrm rot="2815721">
            <a:off x="-3287226" y="1846872"/>
            <a:ext cx="476250" cy="476250"/>
          </a:xfrm>
          <a:prstGeom prst="rect">
            <a:avLst/>
          </a:prstGeom>
          <a:noFill/>
          <a:ln>
            <a:noFill/>
          </a:ln>
        </p:spPr>
      </p:pic>
      <p:pic>
        <p:nvPicPr>
          <p:cNvPr id="2919" name="Google Shape;2919;p45"/>
          <p:cNvPicPr preferRelativeResize="0"/>
          <p:nvPr/>
        </p:nvPicPr>
        <p:blipFill>
          <a:blip r:embed="rId4">
            <a:alphaModFix/>
          </a:blip>
          <a:stretch>
            <a:fillRect/>
          </a:stretch>
        </p:blipFill>
        <p:spPr>
          <a:xfrm rot="2815721">
            <a:off x="-3294479" y="2062276"/>
            <a:ext cx="476250" cy="476250"/>
          </a:xfrm>
          <a:prstGeom prst="rect">
            <a:avLst/>
          </a:prstGeom>
          <a:noFill/>
          <a:ln>
            <a:noFill/>
          </a:ln>
        </p:spPr>
      </p:pic>
      <p:pic>
        <p:nvPicPr>
          <p:cNvPr id="2920" name="Google Shape;2920;p45"/>
          <p:cNvPicPr preferRelativeResize="0"/>
          <p:nvPr/>
        </p:nvPicPr>
        <p:blipFill>
          <a:blip r:embed="rId4">
            <a:alphaModFix/>
          </a:blip>
          <a:stretch>
            <a:fillRect/>
          </a:stretch>
        </p:blipFill>
        <p:spPr>
          <a:xfrm rot="2815721">
            <a:off x="-3301733" y="2277680"/>
            <a:ext cx="476250" cy="476250"/>
          </a:xfrm>
          <a:prstGeom prst="rect">
            <a:avLst/>
          </a:prstGeom>
          <a:noFill/>
          <a:ln>
            <a:noFill/>
          </a:ln>
        </p:spPr>
      </p:pic>
      <p:pic>
        <p:nvPicPr>
          <p:cNvPr id="2921" name="Google Shape;2921;p45"/>
          <p:cNvPicPr preferRelativeResize="0"/>
          <p:nvPr/>
        </p:nvPicPr>
        <p:blipFill>
          <a:blip r:embed="rId4">
            <a:alphaModFix/>
          </a:blip>
          <a:stretch>
            <a:fillRect/>
          </a:stretch>
        </p:blipFill>
        <p:spPr>
          <a:xfrm rot="2815721">
            <a:off x="-3308987" y="2493084"/>
            <a:ext cx="476250" cy="476250"/>
          </a:xfrm>
          <a:prstGeom prst="rect">
            <a:avLst/>
          </a:prstGeom>
          <a:noFill/>
          <a:ln>
            <a:noFill/>
          </a:ln>
        </p:spPr>
      </p:pic>
      <p:pic>
        <p:nvPicPr>
          <p:cNvPr id="2922" name="Google Shape;2922;p45"/>
          <p:cNvPicPr preferRelativeResize="0"/>
          <p:nvPr/>
        </p:nvPicPr>
        <p:blipFill>
          <a:blip r:embed="rId4">
            <a:alphaModFix/>
          </a:blip>
          <a:stretch>
            <a:fillRect/>
          </a:stretch>
        </p:blipFill>
        <p:spPr>
          <a:xfrm rot="2815721">
            <a:off x="-3316240" y="2708488"/>
            <a:ext cx="476250" cy="476250"/>
          </a:xfrm>
          <a:prstGeom prst="rect">
            <a:avLst/>
          </a:prstGeom>
          <a:noFill/>
          <a:ln>
            <a:noFill/>
          </a:ln>
        </p:spPr>
      </p:pic>
      <p:pic>
        <p:nvPicPr>
          <p:cNvPr id="2923" name="Google Shape;2923;p45"/>
          <p:cNvPicPr preferRelativeResize="0"/>
          <p:nvPr/>
        </p:nvPicPr>
        <p:blipFill>
          <a:blip r:embed="rId4">
            <a:alphaModFix/>
          </a:blip>
          <a:stretch>
            <a:fillRect/>
          </a:stretch>
        </p:blipFill>
        <p:spPr>
          <a:xfrm rot="2815721">
            <a:off x="-3323494" y="2923892"/>
            <a:ext cx="476250" cy="476250"/>
          </a:xfrm>
          <a:prstGeom prst="rect">
            <a:avLst/>
          </a:prstGeom>
          <a:noFill/>
          <a:ln>
            <a:noFill/>
          </a:ln>
        </p:spPr>
      </p:pic>
      <p:pic>
        <p:nvPicPr>
          <p:cNvPr id="2924" name="Google Shape;2924;p45"/>
          <p:cNvPicPr preferRelativeResize="0"/>
          <p:nvPr/>
        </p:nvPicPr>
        <p:blipFill>
          <a:blip r:embed="rId4">
            <a:alphaModFix/>
          </a:blip>
          <a:stretch>
            <a:fillRect/>
          </a:stretch>
        </p:blipFill>
        <p:spPr>
          <a:xfrm rot="2815721">
            <a:off x="-3330747" y="3139296"/>
            <a:ext cx="476250" cy="476250"/>
          </a:xfrm>
          <a:prstGeom prst="rect">
            <a:avLst/>
          </a:prstGeom>
          <a:noFill/>
          <a:ln>
            <a:noFill/>
          </a:ln>
        </p:spPr>
      </p:pic>
      <p:pic>
        <p:nvPicPr>
          <p:cNvPr id="2925" name="Google Shape;2925;p45"/>
          <p:cNvPicPr preferRelativeResize="0"/>
          <p:nvPr/>
        </p:nvPicPr>
        <p:blipFill>
          <a:blip r:embed="rId4">
            <a:alphaModFix/>
          </a:blip>
          <a:stretch>
            <a:fillRect/>
          </a:stretch>
        </p:blipFill>
        <p:spPr>
          <a:xfrm rot="2815721">
            <a:off x="-3338001" y="3354700"/>
            <a:ext cx="476250" cy="476250"/>
          </a:xfrm>
          <a:prstGeom prst="rect">
            <a:avLst/>
          </a:prstGeom>
          <a:noFill/>
          <a:ln>
            <a:noFill/>
          </a:ln>
        </p:spPr>
      </p:pic>
      <p:pic>
        <p:nvPicPr>
          <p:cNvPr id="2926" name="Google Shape;2926;p45"/>
          <p:cNvPicPr preferRelativeResize="0"/>
          <p:nvPr/>
        </p:nvPicPr>
        <p:blipFill>
          <a:blip r:embed="rId4">
            <a:alphaModFix/>
          </a:blip>
          <a:stretch>
            <a:fillRect/>
          </a:stretch>
        </p:blipFill>
        <p:spPr>
          <a:xfrm rot="2815721">
            <a:off x="-3345255" y="3570104"/>
            <a:ext cx="476250" cy="476250"/>
          </a:xfrm>
          <a:prstGeom prst="rect">
            <a:avLst/>
          </a:prstGeom>
          <a:noFill/>
          <a:ln>
            <a:noFill/>
          </a:ln>
        </p:spPr>
      </p:pic>
      <p:pic>
        <p:nvPicPr>
          <p:cNvPr id="2927" name="Google Shape;2927;p45"/>
          <p:cNvPicPr preferRelativeResize="0"/>
          <p:nvPr/>
        </p:nvPicPr>
        <p:blipFill>
          <a:blip r:embed="rId4">
            <a:alphaModFix/>
          </a:blip>
          <a:stretch>
            <a:fillRect/>
          </a:stretch>
        </p:blipFill>
        <p:spPr>
          <a:xfrm rot="2815721">
            <a:off x="-3352508" y="3785508"/>
            <a:ext cx="476250" cy="476250"/>
          </a:xfrm>
          <a:prstGeom prst="rect">
            <a:avLst/>
          </a:prstGeom>
          <a:noFill/>
          <a:ln>
            <a:noFill/>
          </a:ln>
        </p:spPr>
      </p:pic>
      <p:pic>
        <p:nvPicPr>
          <p:cNvPr id="2928" name="Google Shape;2928;p45"/>
          <p:cNvPicPr preferRelativeResize="0"/>
          <p:nvPr/>
        </p:nvPicPr>
        <p:blipFill>
          <a:blip r:embed="rId4">
            <a:alphaModFix/>
          </a:blip>
          <a:stretch>
            <a:fillRect/>
          </a:stretch>
        </p:blipFill>
        <p:spPr>
          <a:xfrm rot="2815721">
            <a:off x="-3359762" y="4000912"/>
            <a:ext cx="476250" cy="476250"/>
          </a:xfrm>
          <a:prstGeom prst="rect">
            <a:avLst/>
          </a:prstGeom>
          <a:noFill/>
          <a:ln>
            <a:noFill/>
          </a:ln>
        </p:spPr>
      </p:pic>
      <p:pic>
        <p:nvPicPr>
          <p:cNvPr id="2929" name="Google Shape;2929;p45"/>
          <p:cNvPicPr preferRelativeResize="0"/>
          <p:nvPr/>
        </p:nvPicPr>
        <p:blipFill>
          <a:blip r:embed="rId4">
            <a:alphaModFix/>
          </a:blip>
          <a:stretch>
            <a:fillRect/>
          </a:stretch>
        </p:blipFill>
        <p:spPr>
          <a:xfrm rot="2815721">
            <a:off x="-3367016" y="4216316"/>
            <a:ext cx="476250" cy="476250"/>
          </a:xfrm>
          <a:prstGeom prst="rect">
            <a:avLst/>
          </a:prstGeom>
          <a:noFill/>
          <a:ln>
            <a:noFill/>
          </a:ln>
        </p:spPr>
      </p:pic>
      <p:pic>
        <p:nvPicPr>
          <p:cNvPr id="2930" name="Google Shape;2930;p45"/>
          <p:cNvPicPr preferRelativeResize="0"/>
          <p:nvPr/>
        </p:nvPicPr>
        <p:blipFill>
          <a:blip r:embed="rId4">
            <a:alphaModFix/>
          </a:blip>
          <a:stretch>
            <a:fillRect/>
          </a:stretch>
        </p:blipFill>
        <p:spPr>
          <a:xfrm rot="2815721">
            <a:off x="-3374269" y="4431720"/>
            <a:ext cx="476250" cy="476250"/>
          </a:xfrm>
          <a:prstGeom prst="rect">
            <a:avLst/>
          </a:prstGeom>
          <a:noFill/>
          <a:ln>
            <a:noFill/>
          </a:ln>
        </p:spPr>
      </p:pic>
      <p:pic>
        <p:nvPicPr>
          <p:cNvPr id="2931" name="Google Shape;2931;p45"/>
          <p:cNvPicPr preferRelativeResize="0"/>
          <p:nvPr/>
        </p:nvPicPr>
        <p:blipFill>
          <a:blip r:embed="rId4">
            <a:alphaModFix/>
          </a:blip>
          <a:stretch>
            <a:fillRect/>
          </a:stretch>
        </p:blipFill>
        <p:spPr>
          <a:xfrm rot="2815721">
            <a:off x="-3381523" y="4647124"/>
            <a:ext cx="476250" cy="476250"/>
          </a:xfrm>
          <a:prstGeom prst="rect">
            <a:avLst/>
          </a:prstGeom>
          <a:noFill/>
          <a:ln>
            <a:noFill/>
          </a:ln>
        </p:spPr>
      </p:pic>
      <p:pic>
        <p:nvPicPr>
          <p:cNvPr id="2932" name="Google Shape;2932;p45"/>
          <p:cNvPicPr preferRelativeResize="0"/>
          <p:nvPr/>
        </p:nvPicPr>
        <p:blipFill>
          <a:blip r:embed="rId4">
            <a:alphaModFix/>
          </a:blip>
          <a:stretch>
            <a:fillRect/>
          </a:stretch>
        </p:blipFill>
        <p:spPr>
          <a:xfrm rot="2815721">
            <a:off x="-3388777" y="4862528"/>
            <a:ext cx="476250" cy="476250"/>
          </a:xfrm>
          <a:prstGeom prst="rect">
            <a:avLst/>
          </a:prstGeom>
          <a:noFill/>
          <a:ln>
            <a:noFill/>
          </a:ln>
        </p:spPr>
      </p:pic>
      <p:pic>
        <p:nvPicPr>
          <p:cNvPr id="2933" name="Google Shape;2933;p45"/>
          <p:cNvPicPr preferRelativeResize="0"/>
          <p:nvPr/>
        </p:nvPicPr>
        <p:blipFill>
          <a:blip r:embed="rId4">
            <a:alphaModFix/>
          </a:blip>
          <a:stretch>
            <a:fillRect/>
          </a:stretch>
        </p:blipFill>
        <p:spPr>
          <a:xfrm rot="2815721">
            <a:off x="-3396030" y="5077932"/>
            <a:ext cx="476250" cy="476250"/>
          </a:xfrm>
          <a:prstGeom prst="rect">
            <a:avLst/>
          </a:prstGeom>
          <a:noFill/>
          <a:ln>
            <a:noFill/>
          </a:ln>
        </p:spPr>
      </p:pic>
      <p:pic>
        <p:nvPicPr>
          <p:cNvPr id="2934" name="Google Shape;2934;p45"/>
          <p:cNvPicPr preferRelativeResize="0"/>
          <p:nvPr/>
        </p:nvPicPr>
        <p:blipFill>
          <a:blip r:embed="rId4">
            <a:alphaModFix/>
          </a:blip>
          <a:stretch>
            <a:fillRect/>
          </a:stretch>
        </p:blipFill>
        <p:spPr>
          <a:xfrm rot="2815721">
            <a:off x="-3403284" y="5293337"/>
            <a:ext cx="476250" cy="476250"/>
          </a:xfrm>
          <a:prstGeom prst="rect">
            <a:avLst/>
          </a:prstGeom>
          <a:noFill/>
          <a:ln>
            <a:noFill/>
          </a:ln>
        </p:spPr>
      </p:pic>
      <p:pic>
        <p:nvPicPr>
          <p:cNvPr id="2935" name="Google Shape;2935;p45"/>
          <p:cNvPicPr preferRelativeResize="0"/>
          <p:nvPr/>
        </p:nvPicPr>
        <p:blipFill>
          <a:blip r:embed="rId4">
            <a:alphaModFix/>
          </a:blip>
          <a:stretch>
            <a:fillRect/>
          </a:stretch>
        </p:blipFill>
        <p:spPr>
          <a:xfrm rot="2815721">
            <a:off x="-3410538" y="5508741"/>
            <a:ext cx="476250" cy="476250"/>
          </a:xfrm>
          <a:prstGeom prst="rect">
            <a:avLst/>
          </a:prstGeom>
          <a:noFill/>
          <a:ln>
            <a:noFill/>
          </a:ln>
        </p:spPr>
      </p:pic>
      <p:pic>
        <p:nvPicPr>
          <p:cNvPr id="2936" name="Google Shape;2936;p45"/>
          <p:cNvPicPr preferRelativeResize="0"/>
          <p:nvPr/>
        </p:nvPicPr>
        <p:blipFill>
          <a:blip r:embed="rId4">
            <a:alphaModFix/>
          </a:blip>
          <a:stretch>
            <a:fillRect/>
          </a:stretch>
        </p:blipFill>
        <p:spPr>
          <a:xfrm rot="2815721">
            <a:off x="-3417791" y="5724145"/>
            <a:ext cx="476250" cy="476250"/>
          </a:xfrm>
          <a:prstGeom prst="rect">
            <a:avLst/>
          </a:prstGeom>
          <a:noFill/>
          <a:ln>
            <a:noFill/>
          </a:ln>
        </p:spPr>
      </p:pic>
      <p:pic>
        <p:nvPicPr>
          <p:cNvPr id="2937" name="Google Shape;2937;p45"/>
          <p:cNvPicPr preferRelativeResize="0"/>
          <p:nvPr/>
        </p:nvPicPr>
        <p:blipFill>
          <a:blip r:embed="rId4">
            <a:alphaModFix/>
          </a:blip>
          <a:stretch>
            <a:fillRect/>
          </a:stretch>
        </p:blipFill>
        <p:spPr>
          <a:xfrm rot="2815721">
            <a:off x="-3425045" y="5939549"/>
            <a:ext cx="476250" cy="476250"/>
          </a:xfrm>
          <a:prstGeom prst="rect">
            <a:avLst/>
          </a:prstGeom>
          <a:noFill/>
          <a:ln>
            <a:noFill/>
          </a:ln>
        </p:spPr>
      </p:pic>
      <p:pic>
        <p:nvPicPr>
          <p:cNvPr id="2938" name="Google Shape;2938;p45"/>
          <p:cNvPicPr preferRelativeResize="0"/>
          <p:nvPr/>
        </p:nvPicPr>
        <p:blipFill>
          <a:blip r:embed="rId4">
            <a:alphaModFix/>
          </a:blip>
          <a:stretch>
            <a:fillRect/>
          </a:stretch>
        </p:blipFill>
        <p:spPr>
          <a:xfrm rot="2815721">
            <a:off x="-3432298" y="6154953"/>
            <a:ext cx="476250" cy="476250"/>
          </a:xfrm>
          <a:prstGeom prst="rect">
            <a:avLst/>
          </a:prstGeom>
          <a:noFill/>
          <a:ln>
            <a:noFill/>
          </a:ln>
        </p:spPr>
      </p:pic>
      <p:pic>
        <p:nvPicPr>
          <p:cNvPr id="2939" name="Google Shape;2939;p45"/>
          <p:cNvPicPr preferRelativeResize="0"/>
          <p:nvPr/>
        </p:nvPicPr>
        <p:blipFill>
          <a:blip r:embed="rId4">
            <a:alphaModFix/>
          </a:blip>
          <a:stretch>
            <a:fillRect/>
          </a:stretch>
        </p:blipFill>
        <p:spPr>
          <a:xfrm rot="2815721">
            <a:off x="-3439552" y="6370357"/>
            <a:ext cx="476250" cy="476250"/>
          </a:xfrm>
          <a:prstGeom prst="rect">
            <a:avLst/>
          </a:prstGeom>
          <a:noFill/>
          <a:ln>
            <a:noFill/>
          </a:ln>
        </p:spPr>
      </p:pic>
      <p:pic>
        <p:nvPicPr>
          <p:cNvPr id="2940" name="Google Shape;2940;p45"/>
          <p:cNvPicPr preferRelativeResize="0"/>
          <p:nvPr/>
        </p:nvPicPr>
        <p:blipFill>
          <a:blip r:embed="rId4">
            <a:alphaModFix/>
          </a:blip>
          <a:stretch>
            <a:fillRect/>
          </a:stretch>
        </p:blipFill>
        <p:spPr>
          <a:xfrm rot="2815721">
            <a:off x="-3446806" y="6585761"/>
            <a:ext cx="476250" cy="476250"/>
          </a:xfrm>
          <a:prstGeom prst="rect">
            <a:avLst/>
          </a:prstGeom>
          <a:noFill/>
          <a:ln>
            <a:noFill/>
          </a:ln>
        </p:spPr>
      </p:pic>
      <p:pic>
        <p:nvPicPr>
          <p:cNvPr id="2941" name="Google Shape;2941;p45"/>
          <p:cNvPicPr preferRelativeResize="0"/>
          <p:nvPr/>
        </p:nvPicPr>
        <p:blipFill>
          <a:blip r:embed="rId4">
            <a:alphaModFix/>
          </a:blip>
          <a:stretch>
            <a:fillRect/>
          </a:stretch>
        </p:blipFill>
        <p:spPr>
          <a:xfrm rot="2815721">
            <a:off x="-3454059" y="6801165"/>
            <a:ext cx="476250" cy="476250"/>
          </a:xfrm>
          <a:prstGeom prst="rect">
            <a:avLst/>
          </a:prstGeom>
          <a:noFill/>
          <a:ln>
            <a:noFill/>
          </a:ln>
        </p:spPr>
      </p:pic>
      <p:pic>
        <p:nvPicPr>
          <p:cNvPr id="2942" name="Google Shape;2942;p45"/>
          <p:cNvPicPr preferRelativeResize="0"/>
          <p:nvPr/>
        </p:nvPicPr>
        <p:blipFill>
          <a:blip r:embed="rId4">
            <a:alphaModFix/>
          </a:blip>
          <a:stretch>
            <a:fillRect/>
          </a:stretch>
        </p:blipFill>
        <p:spPr>
          <a:xfrm rot="2815721">
            <a:off x="-3506537" y="-451582"/>
            <a:ext cx="476250" cy="476250"/>
          </a:xfrm>
          <a:prstGeom prst="rect">
            <a:avLst/>
          </a:prstGeom>
          <a:noFill/>
          <a:ln>
            <a:noFill/>
          </a:ln>
        </p:spPr>
      </p:pic>
      <p:pic>
        <p:nvPicPr>
          <p:cNvPr id="2943" name="Google Shape;2943;p45"/>
          <p:cNvPicPr preferRelativeResize="0"/>
          <p:nvPr/>
        </p:nvPicPr>
        <p:blipFill>
          <a:blip r:embed="rId4">
            <a:alphaModFix/>
          </a:blip>
          <a:stretch>
            <a:fillRect/>
          </a:stretch>
        </p:blipFill>
        <p:spPr>
          <a:xfrm rot="2815721">
            <a:off x="-3513791" y="-236178"/>
            <a:ext cx="476250" cy="476250"/>
          </a:xfrm>
          <a:prstGeom prst="rect">
            <a:avLst/>
          </a:prstGeom>
          <a:noFill/>
          <a:ln>
            <a:noFill/>
          </a:ln>
        </p:spPr>
      </p:pic>
      <p:pic>
        <p:nvPicPr>
          <p:cNvPr id="2944" name="Google Shape;2944;p45"/>
          <p:cNvPicPr preferRelativeResize="0"/>
          <p:nvPr/>
        </p:nvPicPr>
        <p:blipFill>
          <a:blip r:embed="rId4">
            <a:alphaModFix/>
          </a:blip>
          <a:stretch>
            <a:fillRect/>
          </a:stretch>
        </p:blipFill>
        <p:spPr>
          <a:xfrm rot="2815721">
            <a:off x="-3521044" y="-20774"/>
            <a:ext cx="476250" cy="476250"/>
          </a:xfrm>
          <a:prstGeom prst="rect">
            <a:avLst/>
          </a:prstGeom>
          <a:noFill/>
          <a:ln>
            <a:noFill/>
          </a:ln>
        </p:spPr>
      </p:pic>
      <p:pic>
        <p:nvPicPr>
          <p:cNvPr id="2945" name="Google Shape;2945;p45"/>
          <p:cNvPicPr preferRelativeResize="0"/>
          <p:nvPr/>
        </p:nvPicPr>
        <p:blipFill>
          <a:blip r:embed="rId4">
            <a:alphaModFix/>
          </a:blip>
          <a:stretch>
            <a:fillRect/>
          </a:stretch>
        </p:blipFill>
        <p:spPr>
          <a:xfrm rot="2815721">
            <a:off x="-3528298" y="194630"/>
            <a:ext cx="476250" cy="476250"/>
          </a:xfrm>
          <a:prstGeom prst="rect">
            <a:avLst/>
          </a:prstGeom>
          <a:noFill/>
          <a:ln>
            <a:noFill/>
          </a:ln>
        </p:spPr>
      </p:pic>
      <p:pic>
        <p:nvPicPr>
          <p:cNvPr id="2946" name="Google Shape;2946;p45"/>
          <p:cNvPicPr preferRelativeResize="0"/>
          <p:nvPr/>
        </p:nvPicPr>
        <p:blipFill>
          <a:blip r:embed="rId4">
            <a:alphaModFix/>
          </a:blip>
          <a:stretch>
            <a:fillRect/>
          </a:stretch>
        </p:blipFill>
        <p:spPr>
          <a:xfrm rot="2815721">
            <a:off x="-3535552" y="410034"/>
            <a:ext cx="476250" cy="476250"/>
          </a:xfrm>
          <a:prstGeom prst="rect">
            <a:avLst/>
          </a:prstGeom>
          <a:noFill/>
          <a:ln>
            <a:noFill/>
          </a:ln>
        </p:spPr>
      </p:pic>
      <p:pic>
        <p:nvPicPr>
          <p:cNvPr id="2947" name="Google Shape;2947;p45"/>
          <p:cNvPicPr preferRelativeResize="0"/>
          <p:nvPr/>
        </p:nvPicPr>
        <p:blipFill>
          <a:blip r:embed="rId4">
            <a:alphaModFix/>
          </a:blip>
          <a:stretch>
            <a:fillRect/>
          </a:stretch>
        </p:blipFill>
        <p:spPr>
          <a:xfrm rot="2815721">
            <a:off x="-3542805" y="625438"/>
            <a:ext cx="476250" cy="476250"/>
          </a:xfrm>
          <a:prstGeom prst="rect">
            <a:avLst/>
          </a:prstGeom>
          <a:noFill/>
          <a:ln>
            <a:noFill/>
          </a:ln>
        </p:spPr>
      </p:pic>
      <p:pic>
        <p:nvPicPr>
          <p:cNvPr id="2948" name="Google Shape;2948;p45"/>
          <p:cNvPicPr preferRelativeResize="0"/>
          <p:nvPr/>
        </p:nvPicPr>
        <p:blipFill>
          <a:blip r:embed="rId4">
            <a:alphaModFix/>
          </a:blip>
          <a:stretch>
            <a:fillRect/>
          </a:stretch>
        </p:blipFill>
        <p:spPr>
          <a:xfrm rot="2815721">
            <a:off x="-3550059" y="840842"/>
            <a:ext cx="476250" cy="476250"/>
          </a:xfrm>
          <a:prstGeom prst="rect">
            <a:avLst/>
          </a:prstGeom>
          <a:noFill/>
          <a:ln>
            <a:noFill/>
          </a:ln>
        </p:spPr>
      </p:pic>
      <p:pic>
        <p:nvPicPr>
          <p:cNvPr id="2949" name="Google Shape;2949;p45"/>
          <p:cNvPicPr preferRelativeResize="0"/>
          <p:nvPr/>
        </p:nvPicPr>
        <p:blipFill>
          <a:blip r:embed="rId4">
            <a:alphaModFix/>
          </a:blip>
          <a:stretch>
            <a:fillRect/>
          </a:stretch>
        </p:blipFill>
        <p:spPr>
          <a:xfrm rot="2815721">
            <a:off x="-3557313" y="1056246"/>
            <a:ext cx="476250" cy="476250"/>
          </a:xfrm>
          <a:prstGeom prst="rect">
            <a:avLst/>
          </a:prstGeom>
          <a:noFill/>
          <a:ln>
            <a:noFill/>
          </a:ln>
        </p:spPr>
      </p:pic>
      <p:pic>
        <p:nvPicPr>
          <p:cNvPr id="2950" name="Google Shape;2950;p45"/>
          <p:cNvPicPr preferRelativeResize="0"/>
          <p:nvPr/>
        </p:nvPicPr>
        <p:blipFill>
          <a:blip r:embed="rId4">
            <a:alphaModFix/>
          </a:blip>
          <a:stretch>
            <a:fillRect/>
          </a:stretch>
        </p:blipFill>
        <p:spPr>
          <a:xfrm rot="2815721">
            <a:off x="-3564566" y="1271650"/>
            <a:ext cx="476250" cy="476250"/>
          </a:xfrm>
          <a:prstGeom prst="rect">
            <a:avLst/>
          </a:prstGeom>
          <a:noFill/>
          <a:ln>
            <a:noFill/>
          </a:ln>
        </p:spPr>
      </p:pic>
      <p:pic>
        <p:nvPicPr>
          <p:cNvPr id="2951" name="Google Shape;2951;p45"/>
          <p:cNvPicPr preferRelativeResize="0"/>
          <p:nvPr/>
        </p:nvPicPr>
        <p:blipFill>
          <a:blip r:embed="rId4">
            <a:alphaModFix/>
          </a:blip>
          <a:stretch>
            <a:fillRect/>
          </a:stretch>
        </p:blipFill>
        <p:spPr>
          <a:xfrm rot="2815721">
            <a:off x="-3571820" y="1487054"/>
            <a:ext cx="476250" cy="476250"/>
          </a:xfrm>
          <a:prstGeom prst="rect">
            <a:avLst/>
          </a:prstGeom>
          <a:noFill/>
          <a:ln>
            <a:noFill/>
          </a:ln>
        </p:spPr>
      </p:pic>
      <p:pic>
        <p:nvPicPr>
          <p:cNvPr id="2952" name="Google Shape;2952;p45"/>
          <p:cNvPicPr preferRelativeResize="0"/>
          <p:nvPr/>
        </p:nvPicPr>
        <p:blipFill>
          <a:blip r:embed="rId4">
            <a:alphaModFix/>
          </a:blip>
          <a:stretch>
            <a:fillRect/>
          </a:stretch>
        </p:blipFill>
        <p:spPr>
          <a:xfrm rot="2815721">
            <a:off x="-3579074" y="1702458"/>
            <a:ext cx="476250" cy="476250"/>
          </a:xfrm>
          <a:prstGeom prst="rect">
            <a:avLst/>
          </a:prstGeom>
          <a:noFill/>
          <a:ln>
            <a:noFill/>
          </a:ln>
        </p:spPr>
      </p:pic>
      <p:pic>
        <p:nvPicPr>
          <p:cNvPr id="2953" name="Google Shape;2953;p45"/>
          <p:cNvPicPr preferRelativeResize="0"/>
          <p:nvPr/>
        </p:nvPicPr>
        <p:blipFill>
          <a:blip r:embed="rId4">
            <a:alphaModFix/>
          </a:blip>
          <a:stretch>
            <a:fillRect/>
          </a:stretch>
        </p:blipFill>
        <p:spPr>
          <a:xfrm rot="2815721">
            <a:off x="-3586327" y="1917862"/>
            <a:ext cx="476250" cy="476250"/>
          </a:xfrm>
          <a:prstGeom prst="rect">
            <a:avLst/>
          </a:prstGeom>
          <a:noFill/>
          <a:ln>
            <a:noFill/>
          </a:ln>
        </p:spPr>
      </p:pic>
      <p:pic>
        <p:nvPicPr>
          <p:cNvPr id="2954" name="Google Shape;2954;p45"/>
          <p:cNvPicPr preferRelativeResize="0"/>
          <p:nvPr/>
        </p:nvPicPr>
        <p:blipFill>
          <a:blip r:embed="rId4">
            <a:alphaModFix/>
          </a:blip>
          <a:stretch>
            <a:fillRect/>
          </a:stretch>
        </p:blipFill>
        <p:spPr>
          <a:xfrm rot="2815721">
            <a:off x="-3593581" y="2133266"/>
            <a:ext cx="476250" cy="476250"/>
          </a:xfrm>
          <a:prstGeom prst="rect">
            <a:avLst/>
          </a:prstGeom>
          <a:noFill/>
          <a:ln>
            <a:noFill/>
          </a:ln>
        </p:spPr>
      </p:pic>
      <p:pic>
        <p:nvPicPr>
          <p:cNvPr id="2955" name="Google Shape;2955;p45"/>
          <p:cNvPicPr preferRelativeResize="0"/>
          <p:nvPr/>
        </p:nvPicPr>
        <p:blipFill>
          <a:blip r:embed="rId4">
            <a:alphaModFix/>
          </a:blip>
          <a:stretch>
            <a:fillRect/>
          </a:stretch>
        </p:blipFill>
        <p:spPr>
          <a:xfrm rot="2815721">
            <a:off x="-3600834" y="2348670"/>
            <a:ext cx="476250" cy="476250"/>
          </a:xfrm>
          <a:prstGeom prst="rect">
            <a:avLst/>
          </a:prstGeom>
          <a:noFill/>
          <a:ln>
            <a:noFill/>
          </a:ln>
        </p:spPr>
      </p:pic>
      <p:pic>
        <p:nvPicPr>
          <p:cNvPr id="2956" name="Google Shape;2956;p45"/>
          <p:cNvPicPr preferRelativeResize="0"/>
          <p:nvPr/>
        </p:nvPicPr>
        <p:blipFill>
          <a:blip r:embed="rId4">
            <a:alphaModFix/>
          </a:blip>
          <a:stretch>
            <a:fillRect/>
          </a:stretch>
        </p:blipFill>
        <p:spPr>
          <a:xfrm rot="2815721">
            <a:off x="-3608088" y="2564074"/>
            <a:ext cx="476250" cy="476250"/>
          </a:xfrm>
          <a:prstGeom prst="rect">
            <a:avLst/>
          </a:prstGeom>
          <a:noFill/>
          <a:ln>
            <a:noFill/>
          </a:ln>
        </p:spPr>
      </p:pic>
      <p:pic>
        <p:nvPicPr>
          <p:cNvPr id="2957" name="Google Shape;2957;p45"/>
          <p:cNvPicPr preferRelativeResize="0"/>
          <p:nvPr/>
        </p:nvPicPr>
        <p:blipFill>
          <a:blip r:embed="rId4">
            <a:alphaModFix/>
          </a:blip>
          <a:stretch>
            <a:fillRect/>
          </a:stretch>
        </p:blipFill>
        <p:spPr>
          <a:xfrm rot="2815721">
            <a:off x="-3615342" y="2779479"/>
            <a:ext cx="476250" cy="476250"/>
          </a:xfrm>
          <a:prstGeom prst="rect">
            <a:avLst/>
          </a:prstGeom>
          <a:noFill/>
          <a:ln>
            <a:noFill/>
          </a:ln>
        </p:spPr>
      </p:pic>
      <p:pic>
        <p:nvPicPr>
          <p:cNvPr id="2958" name="Google Shape;2958;p45"/>
          <p:cNvPicPr preferRelativeResize="0"/>
          <p:nvPr/>
        </p:nvPicPr>
        <p:blipFill>
          <a:blip r:embed="rId4">
            <a:alphaModFix/>
          </a:blip>
          <a:stretch>
            <a:fillRect/>
          </a:stretch>
        </p:blipFill>
        <p:spPr>
          <a:xfrm rot="2815721">
            <a:off x="-3622595" y="2994883"/>
            <a:ext cx="476250" cy="476250"/>
          </a:xfrm>
          <a:prstGeom prst="rect">
            <a:avLst/>
          </a:prstGeom>
          <a:noFill/>
          <a:ln>
            <a:noFill/>
          </a:ln>
        </p:spPr>
      </p:pic>
      <p:pic>
        <p:nvPicPr>
          <p:cNvPr id="2959" name="Google Shape;2959;p45"/>
          <p:cNvPicPr preferRelativeResize="0"/>
          <p:nvPr/>
        </p:nvPicPr>
        <p:blipFill>
          <a:blip r:embed="rId4">
            <a:alphaModFix/>
          </a:blip>
          <a:stretch>
            <a:fillRect/>
          </a:stretch>
        </p:blipFill>
        <p:spPr>
          <a:xfrm rot="2815721">
            <a:off x="-3629849" y="3210287"/>
            <a:ext cx="476250" cy="476250"/>
          </a:xfrm>
          <a:prstGeom prst="rect">
            <a:avLst/>
          </a:prstGeom>
          <a:noFill/>
          <a:ln>
            <a:noFill/>
          </a:ln>
        </p:spPr>
      </p:pic>
      <p:pic>
        <p:nvPicPr>
          <p:cNvPr id="2960" name="Google Shape;2960;p45"/>
          <p:cNvPicPr preferRelativeResize="0"/>
          <p:nvPr/>
        </p:nvPicPr>
        <p:blipFill>
          <a:blip r:embed="rId4">
            <a:alphaModFix/>
          </a:blip>
          <a:stretch>
            <a:fillRect/>
          </a:stretch>
        </p:blipFill>
        <p:spPr>
          <a:xfrm rot="2815721">
            <a:off x="-3637103" y="3425691"/>
            <a:ext cx="476250" cy="476250"/>
          </a:xfrm>
          <a:prstGeom prst="rect">
            <a:avLst/>
          </a:prstGeom>
          <a:noFill/>
          <a:ln>
            <a:noFill/>
          </a:ln>
        </p:spPr>
      </p:pic>
      <p:pic>
        <p:nvPicPr>
          <p:cNvPr id="2961" name="Google Shape;2961;p45"/>
          <p:cNvPicPr preferRelativeResize="0"/>
          <p:nvPr/>
        </p:nvPicPr>
        <p:blipFill>
          <a:blip r:embed="rId4">
            <a:alphaModFix/>
          </a:blip>
          <a:stretch>
            <a:fillRect/>
          </a:stretch>
        </p:blipFill>
        <p:spPr>
          <a:xfrm rot="2815721">
            <a:off x="-3644356" y="3641095"/>
            <a:ext cx="476250" cy="476250"/>
          </a:xfrm>
          <a:prstGeom prst="rect">
            <a:avLst/>
          </a:prstGeom>
          <a:noFill/>
          <a:ln>
            <a:noFill/>
          </a:ln>
        </p:spPr>
      </p:pic>
      <p:pic>
        <p:nvPicPr>
          <p:cNvPr id="2962" name="Google Shape;2962;p45"/>
          <p:cNvPicPr preferRelativeResize="0"/>
          <p:nvPr/>
        </p:nvPicPr>
        <p:blipFill>
          <a:blip r:embed="rId4">
            <a:alphaModFix/>
          </a:blip>
          <a:stretch>
            <a:fillRect/>
          </a:stretch>
        </p:blipFill>
        <p:spPr>
          <a:xfrm rot="2815721">
            <a:off x="-3651610" y="3856499"/>
            <a:ext cx="476250" cy="476250"/>
          </a:xfrm>
          <a:prstGeom prst="rect">
            <a:avLst/>
          </a:prstGeom>
          <a:noFill/>
          <a:ln>
            <a:noFill/>
          </a:ln>
        </p:spPr>
      </p:pic>
      <p:pic>
        <p:nvPicPr>
          <p:cNvPr id="2963" name="Google Shape;2963;p45"/>
          <p:cNvPicPr preferRelativeResize="0"/>
          <p:nvPr/>
        </p:nvPicPr>
        <p:blipFill>
          <a:blip r:embed="rId4">
            <a:alphaModFix/>
          </a:blip>
          <a:stretch>
            <a:fillRect/>
          </a:stretch>
        </p:blipFill>
        <p:spPr>
          <a:xfrm rot="2815721">
            <a:off x="-3658864" y="4071903"/>
            <a:ext cx="476250" cy="476250"/>
          </a:xfrm>
          <a:prstGeom prst="rect">
            <a:avLst/>
          </a:prstGeom>
          <a:noFill/>
          <a:ln>
            <a:noFill/>
          </a:ln>
        </p:spPr>
      </p:pic>
      <p:pic>
        <p:nvPicPr>
          <p:cNvPr id="2964" name="Google Shape;2964;p45"/>
          <p:cNvPicPr preferRelativeResize="0"/>
          <p:nvPr/>
        </p:nvPicPr>
        <p:blipFill>
          <a:blip r:embed="rId4">
            <a:alphaModFix/>
          </a:blip>
          <a:stretch>
            <a:fillRect/>
          </a:stretch>
        </p:blipFill>
        <p:spPr>
          <a:xfrm rot="2815721">
            <a:off x="-3666117" y="4287307"/>
            <a:ext cx="476250" cy="476250"/>
          </a:xfrm>
          <a:prstGeom prst="rect">
            <a:avLst/>
          </a:prstGeom>
          <a:noFill/>
          <a:ln>
            <a:noFill/>
          </a:ln>
        </p:spPr>
      </p:pic>
      <p:pic>
        <p:nvPicPr>
          <p:cNvPr id="2965" name="Google Shape;2965;p45"/>
          <p:cNvPicPr preferRelativeResize="0"/>
          <p:nvPr/>
        </p:nvPicPr>
        <p:blipFill>
          <a:blip r:embed="rId4">
            <a:alphaModFix/>
          </a:blip>
          <a:stretch>
            <a:fillRect/>
          </a:stretch>
        </p:blipFill>
        <p:spPr>
          <a:xfrm rot="2815721">
            <a:off x="-3673371" y="4502711"/>
            <a:ext cx="476250" cy="476250"/>
          </a:xfrm>
          <a:prstGeom prst="rect">
            <a:avLst/>
          </a:prstGeom>
          <a:noFill/>
          <a:ln>
            <a:noFill/>
          </a:ln>
        </p:spPr>
      </p:pic>
      <p:pic>
        <p:nvPicPr>
          <p:cNvPr id="2966" name="Google Shape;2966;p45"/>
          <p:cNvPicPr preferRelativeResize="0"/>
          <p:nvPr/>
        </p:nvPicPr>
        <p:blipFill>
          <a:blip r:embed="rId4">
            <a:alphaModFix/>
          </a:blip>
          <a:stretch>
            <a:fillRect/>
          </a:stretch>
        </p:blipFill>
        <p:spPr>
          <a:xfrm rot="2815721">
            <a:off x="-3680625" y="4718115"/>
            <a:ext cx="476250" cy="476250"/>
          </a:xfrm>
          <a:prstGeom prst="rect">
            <a:avLst/>
          </a:prstGeom>
          <a:noFill/>
          <a:ln>
            <a:noFill/>
          </a:ln>
        </p:spPr>
      </p:pic>
      <p:pic>
        <p:nvPicPr>
          <p:cNvPr id="2967" name="Google Shape;2967;p45"/>
          <p:cNvPicPr preferRelativeResize="0"/>
          <p:nvPr/>
        </p:nvPicPr>
        <p:blipFill>
          <a:blip r:embed="rId4">
            <a:alphaModFix/>
          </a:blip>
          <a:stretch>
            <a:fillRect/>
          </a:stretch>
        </p:blipFill>
        <p:spPr>
          <a:xfrm rot="2815721">
            <a:off x="-3687878" y="4933519"/>
            <a:ext cx="476250" cy="476250"/>
          </a:xfrm>
          <a:prstGeom prst="rect">
            <a:avLst/>
          </a:prstGeom>
          <a:noFill/>
          <a:ln>
            <a:noFill/>
          </a:ln>
        </p:spPr>
      </p:pic>
      <p:pic>
        <p:nvPicPr>
          <p:cNvPr id="2968" name="Google Shape;2968;p45"/>
          <p:cNvPicPr preferRelativeResize="0"/>
          <p:nvPr/>
        </p:nvPicPr>
        <p:blipFill>
          <a:blip r:embed="rId4">
            <a:alphaModFix/>
          </a:blip>
          <a:stretch>
            <a:fillRect/>
          </a:stretch>
        </p:blipFill>
        <p:spPr>
          <a:xfrm rot="2815721">
            <a:off x="-3695132" y="5148923"/>
            <a:ext cx="476250" cy="476250"/>
          </a:xfrm>
          <a:prstGeom prst="rect">
            <a:avLst/>
          </a:prstGeom>
          <a:noFill/>
          <a:ln>
            <a:noFill/>
          </a:ln>
        </p:spPr>
      </p:pic>
      <p:pic>
        <p:nvPicPr>
          <p:cNvPr id="2969" name="Google Shape;2969;p45"/>
          <p:cNvPicPr preferRelativeResize="0"/>
          <p:nvPr/>
        </p:nvPicPr>
        <p:blipFill>
          <a:blip r:embed="rId4">
            <a:alphaModFix/>
          </a:blip>
          <a:stretch>
            <a:fillRect/>
          </a:stretch>
        </p:blipFill>
        <p:spPr>
          <a:xfrm rot="2815721">
            <a:off x="-3702385" y="5364327"/>
            <a:ext cx="476250" cy="476250"/>
          </a:xfrm>
          <a:prstGeom prst="rect">
            <a:avLst/>
          </a:prstGeom>
          <a:noFill/>
          <a:ln>
            <a:noFill/>
          </a:ln>
        </p:spPr>
      </p:pic>
      <p:pic>
        <p:nvPicPr>
          <p:cNvPr id="2970" name="Google Shape;2970;p45"/>
          <p:cNvPicPr preferRelativeResize="0"/>
          <p:nvPr/>
        </p:nvPicPr>
        <p:blipFill>
          <a:blip r:embed="rId4">
            <a:alphaModFix/>
          </a:blip>
          <a:stretch>
            <a:fillRect/>
          </a:stretch>
        </p:blipFill>
        <p:spPr>
          <a:xfrm rot="2815721">
            <a:off x="-3709639" y="5579731"/>
            <a:ext cx="476250" cy="476250"/>
          </a:xfrm>
          <a:prstGeom prst="rect">
            <a:avLst/>
          </a:prstGeom>
          <a:noFill/>
          <a:ln>
            <a:noFill/>
          </a:ln>
        </p:spPr>
      </p:pic>
      <p:pic>
        <p:nvPicPr>
          <p:cNvPr id="2971" name="Google Shape;2971;p45"/>
          <p:cNvPicPr preferRelativeResize="0"/>
          <p:nvPr/>
        </p:nvPicPr>
        <p:blipFill>
          <a:blip r:embed="rId4">
            <a:alphaModFix/>
          </a:blip>
          <a:stretch>
            <a:fillRect/>
          </a:stretch>
        </p:blipFill>
        <p:spPr>
          <a:xfrm rot="2815721">
            <a:off x="-3716893" y="5795135"/>
            <a:ext cx="476250" cy="476250"/>
          </a:xfrm>
          <a:prstGeom prst="rect">
            <a:avLst/>
          </a:prstGeom>
          <a:noFill/>
          <a:ln>
            <a:noFill/>
          </a:ln>
        </p:spPr>
      </p:pic>
      <p:pic>
        <p:nvPicPr>
          <p:cNvPr id="2972" name="Google Shape;2972;p45"/>
          <p:cNvPicPr preferRelativeResize="0"/>
          <p:nvPr/>
        </p:nvPicPr>
        <p:blipFill>
          <a:blip r:embed="rId4">
            <a:alphaModFix/>
          </a:blip>
          <a:stretch>
            <a:fillRect/>
          </a:stretch>
        </p:blipFill>
        <p:spPr>
          <a:xfrm rot="2815721">
            <a:off x="-3724146" y="6010539"/>
            <a:ext cx="476250" cy="476250"/>
          </a:xfrm>
          <a:prstGeom prst="rect">
            <a:avLst/>
          </a:prstGeom>
          <a:noFill/>
          <a:ln>
            <a:noFill/>
          </a:ln>
        </p:spPr>
      </p:pic>
      <p:pic>
        <p:nvPicPr>
          <p:cNvPr id="2973" name="Google Shape;2973;p45"/>
          <p:cNvPicPr preferRelativeResize="0"/>
          <p:nvPr/>
        </p:nvPicPr>
        <p:blipFill>
          <a:blip r:embed="rId4">
            <a:alphaModFix/>
          </a:blip>
          <a:stretch>
            <a:fillRect/>
          </a:stretch>
        </p:blipFill>
        <p:spPr>
          <a:xfrm rot="2815721">
            <a:off x="-3731400" y="6225943"/>
            <a:ext cx="476250" cy="476250"/>
          </a:xfrm>
          <a:prstGeom prst="rect">
            <a:avLst/>
          </a:prstGeom>
          <a:noFill/>
          <a:ln>
            <a:noFill/>
          </a:ln>
        </p:spPr>
      </p:pic>
      <p:pic>
        <p:nvPicPr>
          <p:cNvPr id="2974" name="Google Shape;2974;p45"/>
          <p:cNvPicPr preferRelativeResize="0"/>
          <p:nvPr/>
        </p:nvPicPr>
        <p:blipFill>
          <a:blip r:embed="rId4">
            <a:alphaModFix/>
          </a:blip>
          <a:stretch>
            <a:fillRect/>
          </a:stretch>
        </p:blipFill>
        <p:spPr>
          <a:xfrm rot="2815721">
            <a:off x="-3738654" y="6441347"/>
            <a:ext cx="476250" cy="476250"/>
          </a:xfrm>
          <a:prstGeom prst="rect">
            <a:avLst/>
          </a:prstGeom>
          <a:noFill/>
          <a:ln>
            <a:noFill/>
          </a:ln>
        </p:spPr>
      </p:pic>
      <p:pic>
        <p:nvPicPr>
          <p:cNvPr id="2975" name="Google Shape;2975;p45"/>
          <p:cNvPicPr preferRelativeResize="0"/>
          <p:nvPr/>
        </p:nvPicPr>
        <p:blipFill>
          <a:blip r:embed="rId4">
            <a:alphaModFix/>
          </a:blip>
          <a:stretch>
            <a:fillRect/>
          </a:stretch>
        </p:blipFill>
        <p:spPr>
          <a:xfrm rot="2815721">
            <a:off x="-3745907" y="6656751"/>
            <a:ext cx="476250" cy="476250"/>
          </a:xfrm>
          <a:prstGeom prst="rect">
            <a:avLst/>
          </a:prstGeom>
          <a:noFill/>
          <a:ln>
            <a:noFill/>
          </a:ln>
        </p:spPr>
      </p:pic>
      <p:pic>
        <p:nvPicPr>
          <p:cNvPr id="2976" name="Google Shape;2976;p45"/>
          <p:cNvPicPr preferRelativeResize="0"/>
          <p:nvPr/>
        </p:nvPicPr>
        <p:blipFill>
          <a:blip r:embed="rId4">
            <a:alphaModFix/>
          </a:blip>
          <a:stretch>
            <a:fillRect/>
          </a:stretch>
        </p:blipFill>
        <p:spPr>
          <a:xfrm rot="2815721">
            <a:off x="-3753161" y="6872155"/>
            <a:ext cx="476250" cy="476250"/>
          </a:xfrm>
          <a:prstGeom prst="rect">
            <a:avLst/>
          </a:prstGeom>
          <a:noFill/>
          <a:ln>
            <a:noFill/>
          </a:ln>
        </p:spPr>
      </p:pic>
      <p:pic>
        <p:nvPicPr>
          <p:cNvPr id="2977" name="Google Shape;2977;p45"/>
          <p:cNvPicPr preferRelativeResize="0"/>
          <p:nvPr/>
        </p:nvPicPr>
        <p:blipFill>
          <a:blip r:embed="rId4">
            <a:alphaModFix/>
          </a:blip>
          <a:stretch>
            <a:fillRect/>
          </a:stretch>
        </p:blipFill>
        <p:spPr>
          <a:xfrm rot="2815721">
            <a:off x="-3760415" y="7087560"/>
            <a:ext cx="476250" cy="476250"/>
          </a:xfrm>
          <a:prstGeom prst="rect">
            <a:avLst/>
          </a:prstGeom>
          <a:noFill/>
          <a:ln>
            <a:noFill/>
          </a:ln>
        </p:spPr>
      </p:pic>
      <p:pic>
        <p:nvPicPr>
          <p:cNvPr id="2978" name="Google Shape;2978;p45"/>
          <p:cNvPicPr preferRelativeResize="0"/>
          <p:nvPr/>
        </p:nvPicPr>
        <p:blipFill>
          <a:blip r:embed="rId4">
            <a:alphaModFix/>
          </a:blip>
          <a:stretch>
            <a:fillRect/>
          </a:stretch>
        </p:blipFill>
        <p:spPr>
          <a:xfrm rot="2815721">
            <a:off x="-3835917" y="-221520"/>
            <a:ext cx="476250" cy="476250"/>
          </a:xfrm>
          <a:prstGeom prst="rect">
            <a:avLst/>
          </a:prstGeom>
          <a:noFill/>
          <a:ln>
            <a:noFill/>
          </a:ln>
        </p:spPr>
      </p:pic>
      <p:pic>
        <p:nvPicPr>
          <p:cNvPr id="2979" name="Google Shape;2979;p45"/>
          <p:cNvPicPr preferRelativeResize="0"/>
          <p:nvPr/>
        </p:nvPicPr>
        <p:blipFill>
          <a:blip r:embed="rId4">
            <a:alphaModFix/>
          </a:blip>
          <a:stretch>
            <a:fillRect/>
          </a:stretch>
        </p:blipFill>
        <p:spPr>
          <a:xfrm rot="2815721">
            <a:off x="-3843171" y="-6116"/>
            <a:ext cx="476250" cy="476250"/>
          </a:xfrm>
          <a:prstGeom prst="rect">
            <a:avLst/>
          </a:prstGeom>
          <a:noFill/>
          <a:ln>
            <a:noFill/>
          </a:ln>
        </p:spPr>
      </p:pic>
      <p:pic>
        <p:nvPicPr>
          <p:cNvPr id="2980" name="Google Shape;2980;p45"/>
          <p:cNvPicPr preferRelativeResize="0"/>
          <p:nvPr/>
        </p:nvPicPr>
        <p:blipFill>
          <a:blip r:embed="rId4">
            <a:alphaModFix/>
          </a:blip>
          <a:stretch>
            <a:fillRect/>
          </a:stretch>
        </p:blipFill>
        <p:spPr>
          <a:xfrm rot="2815721">
            <a:off x="-3850425" y="209288"/>
            <a:ext cx="476250" cy="476250"/>
          </a:xfrm>
          <a:prstGeom prst="rect">
            <a:avLst/>
          </a:prstGeom>
          <a:noFill/>
          <a:ln>
            <a:noFill/>
          </a:ln>
        </p:spPr>
      </p:pic>
      <p:pic>
        <p:nvPicPr>
          <p:cNvPr id="2981" name="Google Shape;2981;p45"/>
          <p:cNvPicPr preferRelativeResize="0"/>
          <p:nvPr/>
        </p:nvPicPr>
        <p:blipFill>
          <a:blip r:embed="rId4">
            <a:alphaModFix/>
          </a:blip>
          <a:stretch>
            <a:fillRect/>
          </a:stretch>
        </p:blipFill>
        <p:spPr>
          <a:xfrm rot="2815721">
            <a:off x="-3857678" y="424692"/>
            <a:ext cx="476250" cy="476250"/>
          </a:xfrm>
          <a:prstGeom prst="rect">
            <a:avLst/>
          </a:prstGeom>
          <a:noFill/>
          <a:ln>
            <a:noFill/>
          </a:ln>
        </p:spPr>
      </p:pic>
      <p:pic>
        <p:nvPicPr>
          <p:cNvPr id="2982" name="Google Shape;2982;p45"/>
          <p:cNvPicPr preferRelativeResize="0"/>
          <p:nvPr/>
        </p:nvPicPr>
        <p:blipFill>
          <a:blip r:embed="rId4">
            <a:alphaModFix/>
          </a:blip>
          <a:stretch>
            <a:fillRect/>
          </a:stretch>
        </p:blipFill>
        <p:spPr>
          <a:xfrm rot="2815721">
            <a:off x="-3864932" y="640096"/>
            <a:ext cx="476250" cy="476250"/>
          </a:xfrm>
          <a:prstGeom prst="rect">
            <a:avLst/>
          </a:prstGeom>
          <a:noFill/>
          <a:ln>
            <a:noFill/>
          </a:ln>
        </p:spPr>
      </p:pic>
      <p:pic>
        <p:nvPicPr>
          <p:cNvPr id="2983" name="Google Shape;2983;p45"/>
          <p:cNvPicPr preferRelativeResize="0"/>
          <p:nvPr/>
        </p:nvPicPr>
        <p:blipFill>
          <a:blip r:embed="rId4">
            <a:alphaModFix/>
          </a:blip>
          <a:stretch>
            <a:fillRect/>
          </a:stretch>
        </p:blipFill>
        <p:spPr>
          <a:xfrm rot="2815721">
            <a:off x="-3872186" y="855500"/>
            <a:ext cx="476250" cy="476250"/>
          </a:xfrm>
          <a:prstGeom prst="rect">
            <a:avLst/>
          </a:prstGeom>
          <a:noFill/>
          <a:ln>
            <a:noFill/>
          </a:ln>
        </p:spPr>
      </p:pic>
      <p:pic>
        <p:nvPicPr>
          <p:cNvPr id="2984" name="Google Shape;2984;p45"/>
          <p:cNvPicPr preferRelativeResize="0"/>
          <p:nvPr/>
        </p:nvPicPr>
        <p:blipFill>
          <a:blip r:embed="rId4">
            <a:alphaModFix/>
          </a:blip>
          <a:stretch>
            <a:fillRect/>
          </a:stretch>
        </p:blipFill>
        <p:spPr>
          <a:xfrm rot="2815721">
            <a:off x="-3879439" y="1070904"/>
            <a:ext cx="476250" cy="476250"/>
          </a:xfrm>
          <a:prstGeom prst="rect">
            <a:avLst/>
          </a:prstGeom>
          <a:noFill/>
          <a:ln>
            <a:noFill/>
          </a:ln>
        </p:spPr>
      </p:pic>
      <p:pic>
        <p:nvPicPr>
          <p:cNvPr id="2985" name="Google Shape;2985;p45"/>
          <p:cNvPicPr preferRelativeResize="0"/>
          <p:nvPr/>
        </p:nvPicPr>
        <p:blipFill>
          <a:blip r:embed="rId4">
            <a:alphaModFix/>
          </a:blip>
          <a:stretch>
            <a:fillRect/>
          </a:stretch>
        </p:blipFill>
        <p:spPr>
          <a:xfrm rot="2815721">
            <a:off x="-3886693" y="1286308"/>
            <a:ext cx="476250" cy="476250"/>
          </a:xfrm>
          <a:prstGeom prst="rect">
            <a:avLst/>
          </a:prstGeom>
          <a:noFill/>
          <a:ln>
            <a:noFill/>
          </a:ln>
        </p:spPr>
      </p:pic>
      <p:pic>
        <p:nvPicPr>
          <p:cNvPr id="2986" name="Google Shape;2986;p45"/>
          <p:cNvPicPr preferRelativeResize="0"/>
          <p:nvPr/>
        </p:nvPicPr>
        <p:blipFill>
          <a:blip r:embed="rId4">
            <a:alphaModFix/>
          </a:blip>
          <a:stretch>
            <a:fillRect/>
          </a:stretch>
        </p:blipFill>
        <p:spPr>
          <a:xfrm rot="2815721">
            <a:off x="-3893946" y="1501712"/>
            <a:ext cx="476250" cy="476250"/>
          </a:xfrm>
          <a:prstGeom prst="rect">
            <a:avLst/>
          </a:prstGeom>
          <a:noFill/>
          <a:ln>
            <a:noFill/>
          </a:ln>
        </p:spPr>
      </p:pic>
      <p:pic>
        <p:nvPicPr>
          <p:cNvPr id="2987" name="Google Shape;2987;p45"/>
          <p:cNvPicPr preferRelativeResize="0"/>
          <p:nvPr/>
        </p:nvPicPr>
        <p:blipFill>
          <a:blip r:embed="rId4">
            <a:alphaModFix/>
          </a:blip>
          <a:stretch>
            <a:fillRect/>
          </a:stretch>
        </p:blipFill>
        <p:spPr>
          <a:xfrm rot="2815721">
            <a:off x="-3901200" y="1717116"/>
            <a:ext cx="476250" cy="476250"/>
          </a:xfrm>
          <a:prstGeom prst="rect">
            <a:avLst/>
          </a:prstGeom>
          <a:noFill/>
          <a:ln>
            <a:noFill/>
          </a:ln>
        </p:spPr>
      </p:pic>
      <p:pic>
        <p:nvPicPr>
          <p:cNvPr id="2988" name="Google Shape;2988;p45"/>
          <p:cNvPicPr preferRelativeResize="0"/>
          <p:nvPr/>
        </p:nvPicPr>
        <p:blipFill>
          <a:blip r:embed="rId4">
            <a:alphaModFix/>
          </a:blip>
          <a:stretch>
            <a:fillRect/>
          </a:stretch>
        </p:blipFill>
        <p:spPr>
          <a:xfrm rot="2815721">
            <a:off x="-3908454" y="1932520"/>
            <a:ext cx="476250" cy="476250"/>
          </a:xfrm>
          <a:prstGeom prst="rect">
            <a:avLst/>
          </a:prstGeom>
          <a:noFill/>
          <a:ln>
            <a:noFill/>
          </a:ln>
        </p:spPr>
      </p:pic>
      <p:pic>
        <p:nvPicPr>
          <p:cNvPr id="2989" name="Google Shape;2989;p45"/>
          <p:cNvPicPr preferRelativeResize="0"/>
          <p:nvPr/>
        </p:nvPicPr>
        <p:blipFill>
          <a:blip r:embed="rId4">
            <a:alphaModFix/>
          </a:blip>
          <a:stretch>
            <a:fillRect/>
          </a:stretch>
        </p:blipFill>
        <p:spPr>
          <a:xfrm rot="2815721">
            <a:off x="-3915707" y="2147925"/>
            <a:ext cx="476250" cy="476250"/>
          </a:xfrm>
          <a:prstGeom prst="rect">
            <a:avLst/>
          </a:prstGeom>
          <a:noFill/>
          <a:ln>
            <a:noFill/>
          </a:ln>
        </p:spPr>
      </p:pic>
      <p:pic>
        <p:nvPicPr>
          <p:cNvPr id="2990" name="Google Shape;2990;p45"/>
          <p:cNvPicPr preferRelativeResize="0"/>
          <p:nvPr/>
        </p:nvPicPr>
        <p:blipFill>
          <a:blip r:embed="rId4">
            <a:alphaModFix/>
          </a:blip>
          <a:stretch>
            <a:fillRect/>
          </a:stretch>
        </p:blipFill>
        <p:spPr>
          <a:xfrm rot="2815721">
            <a:off x="-3922961" y="2363329"/>
            <a:ext cx="476250" cy="476250"/>
          </a:xfrm>
          <a:prstGeom prst="rect">
            <a:avLst/>
          </a:prstGeom>
          <a:noFill/>
          <a:ln>
            <a:noFill/>
          </a:ln>
        </p:spPr>
      </p:pic>
      <p:pic>
        <p:nvPicPr>
          <p:cNvPr id="2991" name="Google Shape;2991;p45"/>
          <p:cNvPicPr preferRelativeResize="0"/>
          <p:nvPr/>
        </p:nvPicPr>
        <p:blipFill>
          <a:blip r:embed="rId4">
            <a:alphaModFix/>
          </a:blip>
          <a:stretch>
            <a:fillRect/>
          </a:stretch>
        </p:blipFill>
        <p:spPr>
          <a:xfrm rot="2815721">
            <a:off x="-3930215" y="2578733"/>
            <a:ext cx="476250" cy="476250"/>
          </a:xfrm>
          <a:prstGeom prst="rect">
            <a:avLst/>
          </a:prstGeom>
          <a:noFill/>
          <a:ln>
            <a:noFill/>
          </a:ln>
        </p:spPr>
      </p:pic>
      <p:pic>
        <p:nvPicPr>
          <p:cNvPr id="2992" name="Google Shape;2992;p45"/>
          <p:cNvPicPr preferRelativeResize="0"/>
          <p:nvPr/>
        </p:nvPicPr>
        <p:blipFill>
          <a:blip r:embed="rId4">
            <a:alphaModFix/>
          </a:blip>
          <a:stretch>
            <a:fillRect/>
          </a:stretch>
        </p:blipFill>
        <p:spPr>
          <a:xfrm rot="2815721">
            <a:off x="-3937468" y="2794137"/>
            <a:ext cx="476250" cy="476250"/>
          </a:xfrm>
          <a:prstGeom prst="rect">
            <a:avLst/>
          </a:prstGeom>
          <a:noFill/>
          <a:ln>
            <a:noFill/>
          </a:ln>
        </p:spPr>
      </p:pic>
      <p:pic>
        <p:nvPicPr>
          <p:cNvPr id="2993" name="Google Shape;2993;p45"/>
          <p:cNvPicPr preferRelativeResize="0"/>
          <p:nvPr/>
        </p:nvPicPr>
        <p:blipFill>
          <a:blip r:embed="rId4">
            <a:alphaModFix/>
          </a:blip>
          <a:stretch>
            <a:fillRect/>
          </a:stretch>
        </p:blipFill>
        <p:spPr>
          <a:xfrm rot="2815721">
            <a:off x="-3944722" y="3009541"/>
            <a:ext cx="476250" cy="476250"/>
          </a:xfrm>
          <a:prstGeom prst="rect">
            <a:avLst/>
          </a:prstGeom>
          <a:noFill/>
          <a:ln>
            <a:noFill/>
          </a:ln>
        </p:spPr>
      </p:pic>
      <p:pic>
        <p:nvPicPr>
          <p:cNvPr id="2994" name="Google Shape;2994;p45"/>
          <p:cNvPicPr preferRelativeResize="0"/>
          <p:nvPr/>
        </p:nvPicPr>
        <p:blipFill>
          <a:blip r:embed="rId4">
            <a:alphaModFix/>
          </a:blip>
          <a:stretch>
            <a:fillRect/>
          </a:stretch>
        </p:blipFill>
        <p:spPr>
          <a:xfrm rot="2815721">
            <a:off x="-3951976" y="3224945"/>
            <a:ext cx="476250" cy="476250"/>
          </a:xfrm>
          <a:prstGeom prst="rect">
            <a:avLst/>
          </a:prstGeom>
          <a:noFill/>
          <a:ln>
            <a:noFill/>
          </a:ln>
        </p:spPr>
      </p:pic>
      <p:pic>
        <p:nvPicPr>
          <p:cNvPr id="2995" name="Google Shape;2995;p45"/>
          <p:cNvPicPr preferRelativeResize="0"/>
          <p:nvPr/>
        </p:nvPicPr>
        <p:blipFill>
          <a:blip r:embed="rId4">
            <a:alphaModFix/>
          </a:blip>
          <a:stretch>
            <a:fillRect/>
          </a:stretch>
        </p:blipFill>
        <p:spPr>
          <a:xfrm rot="2815721">
            <a:off x="-3959229" y="3440349"/>
            <a:ext cx="476250" cy="476250"/>
          </a:xfrm>
          <a:prstGeom prst="rect">
            <a:avLst/>
          </a:prstGeom>
          <a:noFill/>
          <a:ln>
            <a:noFill/>
          </a:ln>
        </p:spPr>
      </p:pic>
      <p:pic>
        <p:nvPicPr>
          <p:cNvPr id="2996" name="Google Shape;2996;p45"/>
          <p:cNvPicPr preferRelativeResize="0"/>
          <p:nvPr/>
        </p:nvPicPr>
        <p:blipFill>
          <a:blip r:embed="rId4">
            <a:alphaModFix/>
          </a:blip>
          <a:stretch>
            <a:fillRect/>
          </a:stretch>
        </p:blipFill>
        <p:spPr>
          <a:xfrm rot="2815721">
            <a:off x="-3966483" y="3655753"/>
            <a:ext cx="476250" cy="476250"/>
          </a:xfrm>
          <a:prstGeom prst="rect">
            <a:avLst/>
          </a:prstGeom>
          <a:noFill/>
          <a:ln>
            <a:noFill/>
          </a:ln>
        </p:spPr>
      </p:pic>
      <p:pic>
        <p:nvPicPr>
          <p:cNvPr id="2997" name="Google Shape;2997;p45"/>
          <p:cNvPicPr preferRelativeResize="0"/>
          <p:nvPr/>
        </p:nvPicPr>
        <p:blipFill>
          <a:blip r:embed="rId4">
            <a:alphaModFix/>
          </a:blip>
          <a:stretch>
            <a:fillRect/>
          </a:stretch>
        </p:blipFill>
        <p:spPr>
          <a:xfrm rot="2815721">
            <a:off x="-3973737" y="3871157"/>
            <a:ext cx="476250" cy="476250"/>
          </a:xfrm>
          <a:prstGeom prst="rect">
            <a:avLst/>
          </a:prstGeom>
          <a:noFill/>
          <a:ln>
            <a:noFill/>
          </a:ln>
        </p:spPr>
      </p:pic>
      <p:pic>
        <p:nvPicPr>
          <p:cNvPr id="2998" name="Google Shape;2998;p45"/>
          <p:cNvPicPr preferRelativeResize="0"/>
          <p:nvPr/>
        </p:nvPicPr>
        <p:blipFill>
          <a:blip r:embed="rId4">
            <a:alphaModFix/>
          </a:blip>
          <a:stretch>
            <a:fillRect/>
          </a:stretch>
        </p:blipFill>
        <p:spPr>
          <a:xfrm rot="2815721">
            <a:off x="-3980990" y="4086561"/>
            <a:ext cx="476250" cy="476250"/>
          </a:xfrm>
          <a:prstGeom prst="rect">
            <a:avLst/>
          </a:prstGeom>
          <a:noFill/>
          <a:ln>
            <a:noFill/>
          </a:ln>
        </p:spPr>
      </p:pic>
      <p:pic>
        <p:nvPicPr>
          <p:cNvPr id="2999" name="Google Shape;2999;p45"/>
          <p:cNvPicPr preferRelativeResize="0"/>
          <p:nvPr/>
        </p:nvPicPr>
        <p:blipFill>
          <a:blip r:embed="rId4">
            <a:alphaModFix/>
          </a:blip>
          <a:stretch>
            <a:fillRect/>
          </a:stretch>
        </p:blipFill>
        <p:spPr>
          <a:xfrm rot="2815721">
            <a:off x="-3988244" y="4301965"/>
            <a:ext cx="476250" cy="476250"/>
          </a:xfrm>
          <a:prstGeom prst="rect">
            <a:avLst/>
          </a:prstGeom>
          <a:noFill/>
          <a:ln>
            <a:noFill/>
          </a:ln>
        </p:spPr>
      </p:pic>
      <p:pic>
        <p:nvPicPr>
          <p:cNvPr id="3000" name="Google Shape;3000;p45"/>
          <p:cNvPicPr preferRelativeResize="0"/>
          <p:nvPr/>
        </p:nvPicPr>
        <p:blipFill>
          <a:blip r:embed="rId4">
            <a:alphaModFix/>
          </a:blip>
          <a:stretch>
            <a:fillRect/>
          </a:stretch>
        </p:blipFill>
        <p:spPr>
          <a:xfrm rot="2815721">
            <a:off x="-3995497" y="4517369"/>
            <a:ext cx="476250" cy="476250"/>
          </a:xfrm>
          <a:prstGeom prst="rect">
            <a:avLst/>
          </a:prstGeom>
          <a:noFill/>
          <a:ln>
            <a:noFill/>
          </a:ln>
        </p:spPr>
      </p:pic>
      <p:pic>
        <p:nvPicPr>
          <p:cNvPr id="3001" name="Google Shape;3001;p45"/>
          <p:cNvPicPr preferRelativeResize="0"/>
          <p:nvPr/>
        </p:nvPicPr>
        <p:blipFill>
          <a:blip r:embed="rId4">
            <a:alphaModFix/>
          </a:blip>
          <a:stretch>
            <a:fillRect/>
          </a:stretch>
        </p:blipFill>
        <p:spPr>
          <a:xfrm rot="2815721">
            <a:off x="-4002751" y="4732773"/>
            <a:ext cx="476250" cy="476250"/>
          </a:xfrm>
          <a:prstGeom prst="rect">
            <a:avLst/>
          </a:prstGeom>
          <a:noFill/>
          <a:ln>
            <a:noFill/>
          </a:ln>
        </p:spPr>
      </p:pic>
      <p:pic>
        <p:nvPicPr>
          <p:cNvPr id="3002" name="Google Shape;3002;p45"/>
          <p:cNvPicPr preferRelativeResize="0"/>
          <p:nvPr/>
        </p:nvPicPr>
        <p:blipFill>
          <a:blip r:embed="rId4">
            <a:alphaModFix/>
          </a:blip>
          <a:stretch>
            <a:fillRect/>
          </a:stretch>
        </p:blipFill>
        <p:spPr>
          <a:xfrm rot="2815721">
            <a:off x="-4010005" y="4948177"/>
            <a:ext cx="476250" cy="476250"/>
          </a:xfrm>
          <a:prstGeom prst="rect">
            <a:avLst/>
          </a:prstGeom>
          <a:noFill/>
          <a:ln>
            <a:noFill/>
          </a:ln>
        </p:spPr>
      </p:pic>
      <p:pic>
        <p:nvPicPr>
          <p:cNvPr id="3003" name="Google Shape;3003;p45"/>
          <p:cNvPicPr preferRelativeResize="0"/>
          <p:nvPr/>
        </p:nvPicPr>
        <p:blipFill>
          <a:blip r:embed="rId4">
            <a:alphaModFix/>
          </a:blip>
          <a:stretch>
            <a:fillRect/>
          </a:stretch>
        </p:blipFill>
        <p:spPr>
          <a:xfrm rot="2815721">
            <a:off x="-4017258" y="5163581"/>
            <a:ext cx="476250" cy="476250"/>
          </a:xfrm>
          <a:prstGeom prst="rect">
            <a:avLst/>
          </a:prstGeom>
          <a:noFill/>
          <a:ln>
            <a:noFill/>
          </a:ln>
        </p:spPr>
      </p:pic>
      <p:pic>
        <p:nvPicPr>
          <p:cNvPr id="3004" name="Google Shape;3004;p45"/>
          <p:cNvPicPr preferRelativeResize="0"/>
          <p:nvPr/>
        </p:nvPicPr>
        <p:blipFill>
          <a:blip r:embed="rId4">
            <a:alphaModFix/>
          </a:blip>
          <a:stretch>
            <a:fillRect/>
          </a:stretch>
        </p:blipFill>
        <p:spPr>
          <a:xfrm rot="2815721">
            <a:off x="-4024512" y="5378985"/>
            <a:ext cx="476250" cy="476250"/>
          </a:xfrm>
          <a:prstGeom prst="rect">
            <a:avLst/>
          </a:prstGeom>
          <a:noFill/>
          <a:ln>
            <a:noFill/>
          </a:ln>
        </p:spPr>
      </p:pic>
      <p:pic>
        <p:nvPicPr>
          <p:cNvPr id="3005" name="Google Shape;3005;p45"/>
          <p:cNvPicPr preferRelativeResize="0"/>
          <p:nvPr/>
        </p:nvPicPr>
        <p:blipFill>
          <a:blip r:embed="rId4">
            <a:alphaModFix/>
          </a:blip>
          <a:stretch>
            <a:fillRect/>
          </a:stretch>
        </p:blipFill>
        <p:spPr>
          <a:xfrm rot="2815721">
            <a:off x="-4031766" y="5594389"/>
            <a:ext cx="476250" cy="476250"/>
          </a:xfrm>
          <a:prstGeom prst="rect">
            <a:avLst/>
          </a:prstGeom>
          <a:noFill/>
          <a:ln>
            <a:noFill/>
          </a:ln>
        </p:spPr>
      </p:pic>
      <p:pic>
        <p:nvPicPr>
          <p:cNvPr id="3006" name="Google Shape;3006;p45"/>
          <p:cNvPicPr preferRelativeResize="0"/>
          <p:nvPr/>
        </p:nvPicPr>
        <p:blipFill>
          <a:blip r:embed="rId4">
            <a:alphaModFix/>
          </a:blip>
          <a:stretch>
            <a:fillRect/>
          </a:stretch>
        </p:blipFill>
        <p:spPr>
          <a:xfrm rot="2815721">
            <a:off x="-4039019" y="5809793"/>
            <a:ext cx="476250" cy="476250"/>
          </a:xfrm>
          <a:prstGeom prst="rect">
            <a:avLst/>
          </a:prstGeom>
          <a:noFill/>
          <a:ln>
            <a:noFill/>
          </a:ln>
        </p:spPr>
      </p:pic>
      <p:pic>
        <p:nvPicPr>
          <p:cNvPr id="3007" name="Google Shape;3007;p45"/>
          <p:cNvPicPr preferRelativeResize="0"/>
          <p:nvPr/>
        </p:nvPicPr>
        <p:blipFill>
          <a:blip r:embed="rId4">
            <a:alphaModFix/>
          </a:blip>
          <a:stretch>
            <a:fillRect/>
          </a:stretch>
        </p:blipFill>
        <p:spPr>
          <a:xfrm rot="2815721">
            <a:off x="-4046273" y="6025197"/>
            <a:ext cx="476250" cy="476250"/>
          </a:xfrm>
          <a:prstGeom prst="rect">
            <a:avLst/>
          </a:prstGeom>
          <a:noFill/>
          <a:ln>
            <a:noFill/>
          </a:ln>
        </p:spPr>
      </p:pic>
      <p:pic>
        <p:nvPicPr>
          <p:cNvPr id="3008" name="Google Shape;3008;p45"/>
          <p:cNvPicPr preferRelativeResize="0"/>
          <p:nvPr/>
        </p:nvPicPr>
        <p:blipFill>
          <a:blip r:embed="rId4">
            <a:alphaModFix/>
          </a:blip>
          <a:stretch>
            <a:fillRect/>
          </a:stretch>
        </p:blipFill>
        <p:spPr>
          <a:xfrm rot="2815721">
            <a:off x="-4053527" y="6240601"/>
            <a:ext cx="476250" cy="476250"/>
          </a:xfrm>
          <a:prstGeom prst="rect">
            <a:avLst/>
          </a:prstGeom>
          <a:noFill/>
          <a:ln>
            <a:noFill/>
          </a:ln>
        </p:spPr>
      </p:pic>
      <p:pic>
        <p:nvPicPr>
          <p:cNvPr id="3009" name="Google Shape;3009;p45"/>
          <p:cNvPicPr preferRelativeResize="0"/>
          <p:nvPr/>
        </p:nvPicPr>
        <p:blipFill>
          <a:blip r:embed="rId4">
            <a:alphaModFix/>
          </a:blip>
          <a:stretch>
            <a:fillRect/>
          </a:stretch>
        </p:blipFill>
        <p:spPr>
          <a:xfrm rot="2815721">
            <a:off x="-4060780" y="6456006"/>
            <a:ext cx="476250" cy="476250"/>
          </a:xfrm>
          <a:prstGeom prst="rect">
            <a:avLst/>
          </a:prstGeom>
          <a:noFill/>
          <a:ln>
            <a:noFill/>
          </a:ln>
        </p:spPr>
      </p:pic>
      <p:pic>
        <p:nvPicPr>
          <p:cNvPr id="3010" name="Google Shape;3010;p45"/>
          <p:cNvPicPr preferRelativeResize="0"/>
          <p:nvPr/>
        </p:nvPicPr>
        <p:blipFill>
          <a:blip r:embed="rId4">
            <a:alphaModFix/>
          </a:blip>
          <a:stretch>
            <a:fillRect/>
          </a:stretch>
        </p:blipFill>
        <p:spPr>
          <a:xfrm rot="2815721">
            <a:off x="-4068034" y="6671410"/>
            <a:ext cx="476250" cy="476250"/>
          </a:xfrm>
          <a:prstGeom prst="rect">
            <a:avLst/>
          </a:prstGeom>
          <a:noFill/>
          <a:ln>
            <a:noFill/>
          </a:ln>
        </p:spPr>
      </p:pic>
      <p:pic>
        <p:nvPicPr>
          <p:cNvPr id="3011" name="Google Shape;3011;p45"/>
          <p:cNvPicPr preferRelativeResize="0"/>
          <p:nvPr/>
        </p:nvPicPr>
        <p:blipFill>
          <a:blip r:embed="rId4">
            <a:alphaModFix/>
          </a:blip>
          <a:stretch>
            <a:fillRect/>
          </a:stretch>
        </p:blipFill>
        <p:spPr>
          <a:xfrm rot="2815721">
            <a:off x="-4075288" y="6886814"/>
            <a:ext cx="476250" cy="476250"/>
          </a:xfrm>
          <a:prstGeom prst="rect">
            <a:avLst/>
          </a:prstGeom>
          <a:noFill/>
          <a:ln>
            <a:noFill/>
          </a:ln>
        </p:spPr>
      </p:pic>
      <p:pic>
        <p:nvPicPr>
          <p:cNvPr id="3012" name="Google Shape;3012;p45"/>
          <p:cNvPicPr preferRelativeResize="0"/>
          <p:nvPr/>
        </p:nvPicPr>
        <p:blipFill>
          <a:blip r:embed="rId4">
            <a:alphaModFix/>
          </a:blip>
          <a:stretch>
            <a:fillRect/>
          </a:stretch>
        </p:blipFill>
        <p:spPr>
          <a:xfrm rot="2815721">
            <a:off x="-4082541" y="7102218"/>
            <a:ext cx="476250" cy="476250"/>
          </a:xfrm>
          <a:prstGeom prst="rect">
            <a:avLst/>
          </a:prstGeom>
          <a:noFill/>
          <a:ln>
            <a:noFill/>
          </a:ln>
        </p:spPr>
      </p:pic>
      <p:pic>
        <p:nvPicPr>
          <p:cNvPr id="3013" name="Google Shape;3013;p45"/>
          <p:cNvPicPr preferRelativeResize="0"/>
          <p:nvPr/>
        </p:nvPicPr>
        <p:blipFill>
          <a:blip r:embed="rId4">
            <a:alphaModFix/>
          </a:blip>
          <a:stretch>
            <a:fillRect/>
          </a:stretch>
        </p:blipFill>
        <p:spPr>
          <a:xfrm rot="2815721">
            <a:off x="-4089795" y="7317622"/>
            <a:ext cx="476250" cy="476250"/>
          </a:xfrm>
          <a:prstGeom prst="rect">
            <a:avLst/>
          </a:prstGeom>
          <a:noFill/>
          <a:ln>
            <a:noFill/>
          </a:ln>
        </p:spPr>
      </p:pic>
      <p:pic>
        <p:nvPicPr>
          <p:cNvPr id="3014" name="Google Shape;3014;p45"/>
          <p:cNvPicPr preferRelativeResize="0"/>
          <p:nvPr/>
        </p:nvPicPr>
        <p:blipFill>
          <a:blip r:embed="rId4">
            <a:alphaModFix/>
          </a:blip>
          <a:stretch>
            <a:fillRect/>
          </a:stretch>
        </p:blipFill>
        <p:spPr>
          <a:xfrm rot="2815721">
            <a:off x="-4174510" y="172869"/>
            <a:ext cx="476250" cy="476250"/>
          </a:xfrm>
          <a:prstGeom prst="rect">
            <a:avLst/>
          </a:prstGeom>
          <a:noFill/>
          <a:ln>
            <a:noFill/>
          </a:ln>
        </p:spPr>
      </p:pic>
      <p:pic>
        <p:nvPicPr>
          <p:cNvPr id="3015" name="Google Shape;3015;p45"/>
          <p:cNvPicPr preferRelativeResize="0"/>
          <p:nvPr/>
        </p:nvPicPr>
        <p:blipFill>
          <a:blip r:embed="rId4">
            <a:alphaModFix/>
          </a:blip>
          <a:stretch>
            <a:fillRect/>
          </a:stretch>
        </p:blipFill>
        <p:spPr>
          <a:xfrm rot="2815721">
            <a:off x="-4181764" y="388273"/>
            <a:ext cx="476250" cy="476250"/>
          </a:xfrm>
          <a:prstGeom prst="rect">
            <a:avLst/>
          </a:prstGeom>
          <a:noFill/>
          <a:ln>
            <a:noFill/>
          </a:ln>
        </p:spPr>
      </p:pic>
      <p:pic>
        <p:nvPicPr>
          <p:cNvPr id="3016" name="Google Shape;3016;p45"/>
          <p:cNvPicPr preferRelativeResize="0"/>
          <p:nvPr/>
        </p:nvPicPr>
        <p:blipFill>
          <a:blip r:embed="rId4">
            <a:alphaModFix/>
          </a:blip>
          <a:stretch>
            <a:fillRect/>
          </a:stretch>
        </p:blipFill>
        <p:spPr>
          <a:xfrm rot="2815721">
            <a:off x="-4189017" y="603677"/>
            <a:ext cx="476250" cy="476250"/>
          </a:xfrm>
          <a:prstGeom prst="rect">
            <a:avLst/>
          </a:prstGeom>
          <a:noFill/>
          <a:ln>
            <a:noFill/>
          </a:ln>
        </p:spPr>
      </p:pic>
      <p:pic>
        <p:nvPicPr>
          <p:cNvPr id="3017" name="Google Shape;3017;p45"/>
          <p:cNvPicPr preferRelativeResize="0"/>
          <p:nvPr/>
        </p:nvPicPr>
        <p:blipFill>
          <a:blip r:embed="rId4">
            <a:alphaModFix/>
          </a:blip>
          <a:stretch>
            <a:fillRect/>
          </a:stretch>
        </p:blipFill>
        <p:spPr>
          <a:xfrm rot="2815721">
            <a:off x="-4196271" y="819081"/>
            <a:ext cx="476250" cy="476250"/>
          </a:xfrm>
          <a:prstGeom prst="rect">
            <a:avLst/>
          </a:prstGeom>
          <a:noFill/>
          <a:ln>
            <a:noFill/>
          </a:ln>
        </p:spPr>
      </p:pic>
      <p:pic>
        <p:nvPicPr>
          <p:cNvPr id="3018" name="Google Shape;3018;p45"/>
          <p:cNvPicPr preferRelativeResize="0"/>
          <p:nvPr/>
        </p:nvPicPr>
        <p:blipFill>
          <a:blip r:embed="rId4">
            <a:alphaModFix/>
          </a:blip>
          <a:stretch>
            <a:fillRect/>
          </a:stretch>
        </p:blipFill>
        <p:spPr>
          <a:xfrm rot="2815721">
            <a:off x="-4203525" y="1034485"/>
            <a:ext cx="476250" cy="476250"/>
          </a:xfrm>
          <a:prstGeom prst="rect">
            <a:avLst/>
          </a:prstGeom>
          <a:noFill/>
          <a:ln>
            <a:noFill/>
          </a:ln>
        </p:spPr>
      </p:pic>
      <p:pic>
        <p:nvPicPr>
          <p:cNvPr id="3019" name="Google Shape;3019;p45"/>
          <p:cNvPicPr preferRelativeResize="0"/>
          <p:nvPr/>
        </p:nvPicPr>
        <p:blipFill>
          <a:blip r:embed="rId4">
            <a:alphaModFix/>
          </a:blip>
          <a:stretch>
            <a:fillRect/>
          </a:stretch>
        </p:blipFill>
        <p:spPr>
          <a:xfrm rot="2815721">
            <a:off x="-4210778" y="1249889"/>
            <a:ext cx="476250" cy="476250"/>
          </a:xfrm>
          <a:prstGeom prst="rect">
            <a:avLst/>
          </a:prstGeom>
          <a:noFill/>
          <a:ln>
            <a:noFill/>
          </a:ln>
        </p:spPr>
      </p:pic>
      <p:pic>
        <p:nvPicPr>
          <p:cNvPr id="3020" name="Google Shape;3020;p45"/>
          <p:cNvPicPr preferRelativeResize="0"/>
          <p:nvPr/>
        </p:nvPicPr>
        <p:blipFill>
          <a:blip r:embed="rId4">
            <a:alphaModFix/>
          </a:blip>
          <a:stretch>
            <a:fillRect/>
          </a:stretch>
        </p:blipFill>
        <p:spPr>
          <a:xfrm rot="2815721">
            <a:off x="-4218032" y="1465293"/>
            <a:ext cx="476250" cy="476250"/>
          </a:xfrm>
          <a:prstGeom prst="rect">
            <a:avLst/>
          </a:prstGeom>
          <a:noFill/>
          <a:ln>
            <a:noFill/>
          </a:ln>
        </p:spPr>
      </p:pic>
      <p:pic>
        <p:nvPicPr>
          <p:cNvPr id="3021" name="Google Shape;3021;p45"/>
          <p:cNvPicPr preferRelativeResize="0"/>
          <p:nvPr/>
        </p:nvPicPr>
        <p:blipFill>
          <a:blip r:embed="rId4">
            <a:alphaModFix/>
          </a:blip>
          <a:stretch>
            <a:fillRect/>
          </a:stretch>
        </p:blipFill>
        <p:spPr>
          <a:xfrm rot="2815721">
            <a:off x="-4225286" y="1680697"/>
            <a:ext cx="476250" cy="476250"/>
          </a:xfrm>
          <a:prstGeom prst="rect">
            <a:avLst/>
          </a:prstGeom>
          <a:noFill/>
          <a:ln>
            <a:noFill/>
          </a:ln>
        </p:spPr>
      </p:pic>
      <p:pic>
        <p:nvPicPr>
          <p:cNvPr id="3022" name="Google Shape;3022;p45"/>
          <p:cNvPicPr preferRelativeResize="0"/>
          <p:nvPr/>
        </p:nvPicPr>
        <p:blipFill>
          <a:blip r:embed="rId4">
            <a:alphaModFix/>
          </a:blip>
          <a:stretch>
            <a:fillRect/>
          </a:stretch>
        </p:blipFill>
        <p:spPr>
          <a:xfrm rot="2815721">
            <a:off x="-4232539" y="1896101"/>
            <a:ext cx="476250" cy="476250"/>
          </a:xfrm>
          <a:prstGeom prst="rect">
            <a:avLst/>
          </a:prstGeom>
          <a:noFill/>
          <a:ln>
            <a:noFill/>
          </a:ln>
        </p:spPr>
      </p:pic>
      <p:pic>
        <p:nvPicPr>
          <p:cNvPr id="3023" name="Google Shape;3023;p45"/>
          <p:cNvPicPr preferRelativeResize="0"/>
          <p:nvPr/>
        </p:nvPicPr>
        <p:blipFill>
          <a:blip r:embed="rId4">
            <a:alphaModFix/>
          </a:blip>
          <a:stretch>
            <a:fillRect/>
          </a:stretch>
        </p:blipFill>
        <p:spPr>
          <a:xfrm rot="2815721">
            <a:off x="-4239793" y="2111505"/>
            <a:ext cx="476250" cy="476250"/>
          </a:xfrm>
          <a:prstGeom prst="rect">
            <a:avLst/>
          </a:prstGeom>
          <a:noFill/>
          <a:ln>
            <a:noFill/>
          </a:ln>
        </p:spPr>
      </p:pic>
      <p:pic>
        <p:nvPicPr>
          <p:cNvPr id="3024" name="Google Shape;3024;p45"/>
          <p:cNvPicPr preferRelativeResize="0"/>
          <p:nvPr/>
        </p:nvPicPr>
        <p:blipFill>
          <a:blip r:embed="rId4">
            <a:alphaModFix/>
          </a:blip>
          <a:stretch>
            <a:fillRect/>
          </a:stretch>
        </p:blipFill>
        <p:spPr>
          <a:xfrm rot="2815721">
            <a:off x="-4247047" y="2326909"/>
            <a:ext cx="476250" cy="476250"/>
          </a:xfrm>
          <a:prstGeom prst="rect">
            <a:avLst/>
          </a:prstGeom>
          <a:noFill/>
          <a:ln>
            <a:noFill/>
          </a:ln>
        </p:spPr>
      </p:pic>
      <p:pic>
        <p:nvPicPr>
          <p:cNvPr id="3025" name="Google Shape;3025;p45"/>
          <p:cNvPicPr preferRelativeResize="0"/>
          <p:nvPr/>
        </p:nvPicPr>
        <p:blipFill>
          <a:blip r:embed="rId4">
            <a:alphaModFix/>
          </a:blip>
          <a:stretch>
            <a:fillRect/>
          </a:stretch>
        </p:blipFill>
        <p:spPr>
          <a:xfrm rot="2815721">
            <a:off x="-4254300" y="2542314"/>
            <a:ext cx="476250" cy="476250"/>
          </a:xfrm>
          <a:prstGeom prst="rect">
            <a:avLst/>
          </a:prstGeom>
          <a:noFill/>
          <a:ln>
            <a:noFill/>
          </a:ln>
        </p:spPr>
      </p:pic>
      <p:pic>
        <p:nvPicPr>
          <p:cNvPr id="3026" name="Google Shape;3026;p45"/>
          <p:cNvPicPr preferRelativeResize="0"/>
          <p:nvPr/>
        </p:nvPicPr>
        <p:blipFill>
          <a:blip r:embed="rId4">
            <a:alphaModFix/>
          </a:blip>
          <a:stretch>
            <a:fillRect/>
          </a:stretch>
        </p:blipFill>
        <p:spPr>
          <a:xfrm rot="2815721">
            <a:off x="-4261554" y="2757718"/>
            <a:ext cx="476250" cy="476250"/>
          </a:xfrm>
          <a:prstGeom prst="rect">
            <a:avLst/>
          </a:prstGeom>
          <a:noFill/>
          <a:ln>
            <a:noFill/>
          </a:ln>
        </p:spPr>
      </p:pic>
      <p:pic>
        <p:nvPicPr>
          <p:cNvPr id="3027" name="Google Shape;3027;p45"/>
          <p:cNvPicPr preferRelativeResize="0"/>
          <p:nvPr/>
        </p:nvPicPr>
        <p:blipFill>
          <a:blip r:embed="rId4">
            <a:alphaModFix/>
          </a:blip>
          <a:stretch>
            <a:fillRect/>
          </a:stretch>
        </p:blipFill>
        <p:spPr>
          <a:xfrm rot="2815721">
            <a:off x="-4268808" y="2973122"/>
            <a:ext cx="476250" cy="476250"/>
          </a:xfrm>
          <a:prstGeom prst="rect">
            <a:avLst/>
          </a:prstGeom>
          <a:noFill/>
          <a:ln>
            <a:noFill/>
          </a:ln>
        </p:spPr>
      </p:pic>
      <p:pic>
        <p:nvPicPr>
          <p:cNvPr id="3028" name="Google Shape;3028;p45"/>
          <p:cNvPicPr preferRelativeResize="0"/>
          <p:nvPr/>
        </p:nvPicPr>
        <p:blipFill>
          <a:blip r:embed="rId4">
            <a:alphaModFix/>
          </a:blip>
          <a:stretch>
            <a:fillRect/>
          </a:stretch>
        </p:blipFill>
        <p:spPr>
          <a:xfrm rot="2815721">
            <a:off x="-4276061" y="3188526"/>
            <a:ext cx="476250" cy="476250"/>
          </a:xfrm>
          <a:prstGeom prst="rect">
            <a:avLst/>
          </a:prstGeom>
          <a:noFill/>
          <a:ln>
            <a:noFill/>
          </a:ln>
        </p:spPr>
      </p:pic>
      <p:pic>
        <p:nvPicPr>
          <p:cNvPr id="3029" name="Google Shape;3029;p45"/>
          <p:cNvPicPr preferRelativeResize="0"/>
          <p:nvPr/>
        </p:nvPicPr>
        <p:blipFill>
          <a:blip r:embed="rId4">
            <a:alphaModFix/>
          </a:blip>
          <a:stretch>
            <a:fillRect/>
          </a:stretch>
        </p:blipFill>
        <p:spPr>
          <a:xfrm rot="2815721">
            <a:off x="-4283315" y="3403930"/>
            <a:ext cx="476250" cy="476250"/>
          </a:xfrm>
          <a:prstGeom prst="rect">
            <a:avLst/>
          </a:prstGeom>
          <a:noFill/>
          <a:ln>
            <a:noFill/>
          </a:ln>
        </p:spPr>
      </p:pic>
      <p:pic>
        <p:nvPicPr>
          <p:cNvPr id="3030" name="Google Shape;3030;p45"/>
          <p:cNvPicPr preferRelativeResize="0"/>
          <p:nvPr/>
        </p:nvPicPr>
        <p:blipFill>
          <a:blip r:embed="rId4">
            <a:alphaModFix/>
          </a:blip>
          <a:stretch>
            <a:fillRect/>
          </a:stretch>
        </p:blipFill>
        <p:spPr>
          <a:xfrm rot="2815721">
            <a:off x="-4290568" y="3619334"/>
            <a:ext cx="476250" cy="476250"/>
          </a:xfrm>
          <a:prstGeom prst="rect">
            <a:avLst/>
          </a:prstGeom>
          <a:noFill/>
          <a:ln>
            <a:noFill/>
          </a:ln>
        </p:spPr>
      </p:pic>
      <p:pic>
        <p:nvPicPr>
          <p:cNvPr id="3031" name="Google Shape;3031;p45"/>
          <p:cNvPicPr preferRelativeResize="0"/>
          <p:nvPr/>
        </p:nvPicPr>
        <p:blipFill>
          <a:blip r:embed="rId4">
            <a:alphaModFix/>
          </a:blip>
          <a:stretch>
            <a:fillRect/>
          </a:stretch>
        </p:blipFill>
        <p:spPr>
          <a:xfrm rot="2815721">
            <a:off x="-4297822" y="3834738"/>
            <a:ext cx="476250" cy="476250"/>
          </a:xfrm>
          <a:prstGeom prst="rect">
            <a:avLst/>
          </a:prstGeom>
          <a:noFill/>
          <a:ln>
            <a:noFill/>
          </a:ln>
        </p:spPr>
      </p:pic>
      <p:pic>
        <p:nvPicPr>
          <p:cNvPr id="3032" name="Google Shape;3032;p45"/>
          <p:cNvPicPr preferRelativeResize="0"/>
          <p:nvPr/>
        </p:nvPicPr>
        <p:blipFill>
          <a:blip r:embed="rId4">
            <a:alphaModFix/>
          </a:blip>
          <a:stretch>
            <a:fillRect/>
          </a:stretch>
        </p:blipFill>
        <p:spPr>
          <a:xfrm rot="2815721">
            <a:off x="-4305076" y="4050142"/>
            <a:ext cx="476250" cy="476250"/>
          </a:xfrm>
          <a:prstGeom prst="rect">
            <a:avLst/>
          </a:prstGeom>
          <a:noFill/>
          <a:ln>
            <a:noFill/>
          </a:ln>
        </p:spPr>
      </p:pic>
      <p:pic>
        <p:nvPicPr>
          <p:cNvPr id="3033" name="Google Shape;3033;p45"/>
          <p:cNvPicPr preferRelativeResize="0"/>
          <p:nvPr/>
        </p:nvPicPr>
        <p:blipFill>
          <a:blip r:embed="rId4">
            <a:alphaModFix/>
          </a:blip>
          <a:stretch>
            <a:fillRect/>
          </a:stretch>
        </p:blipFill>
        <p:spPr>
          <a:xfrm rot="2815721">
            <a:off x="-4312329" y="4265546"/>
            <a:ext cx="476250" cy="476250"/>
          </a:xfrm>
          <a:prstGeom prst="rect">
            <a:avLst/>
          </a:prstGeom>
          <a:noFill/>
          <a:ln>
            <a:noFill/>
          </a:ln>
        </p:spPr>
      </p:pic>
      <p:pic>
        <p:nvPicPr>
          <p:cNvPr id="3034" name="Google Shape;3034;p45"/>
          <p:cNvPicPr preferRelativeResize="0"/>
          <p:nvPr/>
        </p:nvPicPr>
        <p:blipFill>
          <a:blip r:embed="rId4">
            <a:alphaModFix/>
          </a:blip>
          <a:stretch>
            <a:fillRect/>
          </a:stretch>
        </p:blipFill>
        <p:spPr>
          <a:xfrm rot="2815721">
            <a:off x="-4319583" y="4480950"/>
            <a:ext cx="476250" cy="476250"/>
          </a:xfrm>
          <a:prstGeom prst="rect">
            <a:avLst/>
          </a:prstGeom>
          <a:noFill/>
          <a:ln>
            <a:noFill/>
          </a:ln>
        </p:spPr>
      </p:pic>
      <p:pic>
        <p:nvPicPr>
          <p:cNvPr id="3035" name="Google Shape;3035;p45"/>
          <p:cNvPicPr preferRelativeResize="0"/>
          <p:nvPr/>
        </p:nvPicPr>
        <p:blipFill>
          <a:blip r:embed="rId4">
            <a:alphaModFix/>
          </a:blip>
          <a:stretch>
            <a:fillRect/>
          </a:stretch>
        </p:blipFill>
        <p:spPr>
          <a:xfrm rot="2815721">
            <a:off x="-4326837" y="4696354"/>
            <a:ext cx="476250" cy="476250"/>
          </a:xfrm>
          <a:prstGeom prst="rect">
            <a:avLst/>
          </a:prstGeom>
          <a:noFill/>
          <a:ln>
            <a:noFill/>
          </a:ln>
        </p:spPr>
      </p:pic>
      <p:pic>
        <p:nvPicPr>
          <p:cNvPr id="3036" name="Google Shape;3036;p45"/>
          <p:cNvPicPr preferRelativeResize="0"/>
          <p:nvPr/>
        </p:nvPicPr>
        <p:blipFill>
          <a:blip r:embed="rId4">
            <a:alphaModFix/>
          </a:blip>
          <a:stretch>
            <a:fillRect/>
          </a:stretch>
        </p:blipFill>
        <p:spPr>
          <a:xfrm rot="2815721">
            <a:off x="-4334090" y="4911758"/>
            <a:ext cx="476250" cy="476250"/>
          </a:xfrm>
          <a:prstGeom prst="rect">
            <a:avLst/>
          </a:prstGeom>
          <a:noFill/>
          <a:ln>
            <a:noFill/>
          </a:ln>
        </p:spPr>
      </p:pic>
      <p:pic>
        <p:nvPicPr>
          <p:cNvPr id="3037" name="Google Shape;3037;p45"/>
          <p:cNvPicPr preferRelativeResize="0"/>
          <p:nvPr/>
        </p:nvPicPr>
        <p:blipFill>
          <a:blip r:embed="rId4">
            <a:alphaModFix/>
          </a:blip>
          <a:stretch>
            <a:fillRect/>
          </a:stretch>
        </p:blipFill>
        <p:spPr>
          <a:xfrm rot="2815721">
            <a:off x="-4341344" y="5127162"/>
            <a:ext cx="476250" cy="476250"/>
          </a:xfrm>
          <a:prstGeom prst="rect">
            <a:avLst/>
          </a:prstGeom>
          <a:noFill/>
          <a:ln>
            <a:noFill/>
          </a:ln>
        </p:spPr>
      </p:pic>
      <p:pic>
        <p:nvPicPr>
          <p:cNvPr id="3038" name="Google Shape;3038;p45"/>
          <p:cNvPicPr preferRelativeResize="0"/>
          <p:nvPr/>
        </p:nvPicPr>
        <p:blipFill>
          <a:blip r:embed="rId4">
            <a:alphaModFix/>
          </a:blip>
          <a:stretch>
            <a:fillRect/>
          </a:stretch>
        </p:blipFill>
        <p:spPr>
          <a:xfrm rot="2815721">
            <a:off x="-4348598" y="5342566"/>
            <a:ext cx="476250" cy="476250"/>
          </a:xfrm>
          <a:prstGeom prst="rect">
            <a:avLst/>
          </a:prstGeom>
          <a:noFill/>
          <a:ln>
            <a:noFill/>
          </a:ln>
        </p:spPr>
      </p:pic>
      <p:pic>
        <p:nvPicPr>
          <p:cNvPr id="3039" name="Google Shape;3039;p45"/>
          <p:cNvPicPr preferRelativeResize="0"/>
          <p:nvPr/>
        </p:nvPicPr>
        <p:blipFill>
          <a:blip r:embed="rId4">
            <a:alphaModFix/>
          </a:blip>
          <a:stretch>
            <a:fillRect/>
          </a:stretch>
        </p:blipFill>
        <p:spPr>
          <a:xfrm rot="2815721">
            <a:off x="-4355851" y="5557970"/>
            <a:ext cx="476250" cy="476250"/>
          </a:xfrm>
          <a:prstGeom prst="rect">
            <a:avLst/>
          </a:prstGeom>
          <a:noFill/>
          <a:ln>
            <a:noFill/>
          </a:ln>
        </p:spPr>
      </p:pic>
      <p:pic>
        <p:nvPicPr>
          <p:cNvPr id="3040" name="Google Shape;3040;p45"/>
          <p:cNvPicPr preferRelativeResize="0"/>
          <p:nvPr/>
        </p:nvPicPr>
        <p:blipFill>
          <a:blip r:embed="rId4">
            <a:alphaModFix/>
          </a:blip>
          <a:stretch>
            <a:fillRect/>
          </a:stretch>
        </p:blipFill>
        <p:spPr>
          <a:xfrm rot="2815721">
            <a:off x="-4363105" y="5773374"/>
            <a:ext cx="476250" cy="476250"/>
          </a:xfrm>
          <a:prstGeom prst="rect">
            <a:avLst/>
          </a:prstGeom>
          <a:noFill/>
          <a:ln>
            <a:noFill/>
          </a:ln>
        </p:spPr>
      </p:pic>
      <p:pic>
        <p:nvPicPr>
          <p:cNvPr id="3041" name="Google Shape;3041;p45"/>
          <p:cNvPicPr preferRelativeResize="0"/>
          <p:nvPr/>
        </p:nvPicPr>
        <p:blipFill>
          <a:blip r:embed="rId4">
            <a:alphaModFix/>
          </a:blip>
          <a:stretch>
            <a:fillRect/>
          </a:stretch>
        </p:blipFill>
        <p:spPr>
          <a:xfrm rot="2815721">
            <a:off x="-4370359" y="5988778"/>
            <a:ext cx="476250" cy="476250"/>
          </a:xfrm>
          <a:prstGeom prst="rect">
            <a:avLst/>
          </a:prstGeom>
          <a:noFill/>
          <a:ln>
            <a:noFill/>
          </a:ln>
        </p:spPr>
      </p:pic>
      <p:pic>
        <p:nvPicPr>
          <p:cNvPr id="3042" name="Google Shape;3042;p45"/>
          <p:cNvPicPr preferRelativeResize="0"/>
          <p:nvPr/>
        </p:nvPicPr>
        <p:blipFill>
          <a:blip r:embed="rId4">
            <a:alphaModFix/>
          </a:blip>
          <a:stretch>
            <a:fillRect/>
          </a:stretch>
        </p:blipFill>
        <p:spPr>
          <a:xfrm rot="2815721">
            <a:off x="-4377612" y="6204182"/>
            <a:ext cx="476250" cy="476250"/>
          </a:xfrm>
          <a:prstGeom prst="rect">
            <a:avLst/>
          </a:prstGeom>
          <a:noFill/>
          <a:ln>
            <a:noFill/>
          </a:ln>
        </p:spPr>
      </p:pic>
      <p:pic>
        <p:nvPicPr>
          <p:cNvPr id="3043" name="Google Shape;3043;p45"/>
          <p:cNvPicPr preferRelativeResize="0"/>
          <p:nvPr/>
        </p:nvPicPr>
        <p:blipFill>
          <a:blip r:embed="rId4">
            <a:alphaModFix/>
          </a:blip>
          <a:stretch>
            <a:fillRect/>
          </a:stretch>
        </p:blipFill>
        <p:spPr>
          <a:xfrm rot="2815721">
            <a:off x="-4384866" y="6419586"/>
            <a:ext cx="476250" cy="476250"/>
          </a:xfrm>
          <a:prstGeom prst="rect">
            <a:avLst/>
          </a:prstGeom>
          <a:noFill/>
          <a:ln>
            <a:noFill/>
          </a:ln>
        </p:spPr>
      </p:pic>
      <p:pic>
        <p:nvPicPr>
          <p:cNvPr id="3044" name="Google Shape;3044;p45"/>
          <p:cNvPicPr preferRelativeResize="0"/>
          <p:nvPr/>
        </p:nvPicPr>
        <p:blipFill>
          <a:blip r:embed="rId4">
            <a:alphaModFix/>
          </a:blip>
          <a:stretch>
            <a:fillRect/>
          </a:stretch>
        </p:blipFill>
        <p:spPr>
          <a:xfrm rot="2815721">
            <a:off x="-4392119" y="6634990"/>
            <a:ext cx="476250" cy="476250"/>
          </a:xfrm>
          <a:prstGeom prst="rect">
            <a:avLst/>
          </a:prstGeom>
          <a:noFill/>
          <a:ln>
            <a:noFill/>
          </a:ln>
        </p:spPr>
      </p:pic>
      <p:pic>
        <p:nvPicPr>
          <p:cNvPr id="3045" name="Google Shape;3045;p45"/>
          <p:cNvPicPr preferRelativeResize="0"/>
          <p:nvPr/>
        </p:nvPicPr>
        <p:blipFill>
          <a:blip r:embed="rId4">
            <a:alphaModFix/>
          </a:blip>
          <a:stretch>
            <a:fillRect/>
          </a:stretch>
        </p:blipFill>
        <p:spPr>
          <a:xfrm rot="2815721">
            <a:off x="-4399373" y="6850395"/>
            <a:ext cx="476250" cy="476250"/>
          </a:xfrm>
          <a:prstGeom prst="rect">
            <a:avLst/>
          </a:prstGeom>
          <a:noFill/>
          <a:ln>
            <a:noFill/>
          </a:ln>
        </p:spPr>
      </p:pic>
      <p:pic>
        <p:nvPicPr>
          <p:cNvPr id="3046" name="Google Shape;3046;p45"/>
          <p:cNvPicPr preferRelativeResize="0"/>
          <p:nvPr/>
        </p:nvPicPr>
        <p:blipFill>
          <a:blip r:embed="rId4">
            <a:alphaModFix/>
          </a:blip>
          <a:stretch>
            <a:fillRect/>
          </a:stretch>
        </p:blipFill>
        <p:spPr>
          <a:xfrm rot="2815721">
            <a:off x="-4406627" y="7065799"/>
            <a:ext cx="476250" cy="476250"/>
          </a:xfrm>
          <a:prstGeom prst="rect">
            <a:avLst/>
          </a:prstGeom>
          <a:noFill/>
          <a:ln>
            <a:noFill/>
          </a:ln>
        </p:spPr>
      </p:pic>
      <p:pic>
        <p:nvPicPr>
          <p:cNvPr id="3047" name="Google Shape;3047;p45"/>
          <p:cNvPicPr preferRelativeResize="0"/>
          <p:nvPr/>
        </p:nvPicPr>
        <p:blipFill>
          <a:blip r:embed="rId4">
            <a:alphaModFix/>
          </a:blip>
          <a:stretch>
            <a:fillRect/>
          </a:stretch>
        </p:blipFill>
        <p:spPr>
          <a:xfrm rot="2815721">
            <a:off x="-4413880" y="7281203"/>
            <a:ext cx="476250" cy="476250"/>
          </a:xfrm>
          <a:prstGeom prst="rect">
            <a:avLst/>
          </a:prstGeom>
          <a:noFill/>
          <a:ln>
            <a:noFill/>
          </a:ln>
        </p:spPr>
      </p:pic>
      <p:pic>
        <p:nvPicPr>
          <p:cNvPr id="3048" name="Google Shape;3048;p45"/>
          <p:cNvPicPr preferRelativeResize="0"/>
          <p:nvPr/>
        </p:nvPicPr>
        <p:blipFill>
          <a:blip r:embed="rId4">
            <a:alphaModFix/>
          </a:blip>
          <a:stretch>
            <a:fillRect/>
          </a:stretch>
        </p:blipFill>
        <p:spPr>
          <a:xfrm rot="2815721">
            <a:off x="-4421134" y="7496607"/>
            <a:ext cx="476250" cy="476250"/>
          </a:xfrm>
          <a:prstGeom prst="rect">
            <a:avLst/>
          </a:prstGeom>
          <a:noFill/>
          <a:ln>
            <a:noFill/>
          </a:ln>
        </p:spPr>
      </p:pic>
      <p:pic>
        <p:nvPicPr>
          <p:cNvPr id="3049" name="Google Shape;3049;p45"/>
          <p:cNvPicPr preferRelativeResize="0"/>
          <p:nvPr/>
        </p:nvPicPr>
        <p:blipFill>
          <a:blip r:embed="rId4">
            <a:alphaModFix/>
          </a:blip>
          <a:stretch>
            <a:fillRect/>
          </a:stretch>
        </p:blipFill>
        <p:spPr>
          <a:xfrm rot="2815721">
            <a:off x="-644154" y="-2579455"/>
            <a:ext cx="476250" cy="476250"/>
          </a:xfrm>
          <a:prstGeom prst="rect">
            <a:avLst/>
          </a:prstGeom>
          <a:noFill/>
          <a:ln>
            <a:noFill/>
          </a:ln>
        </p:spPr>
      </p:pic>
      <p:pic>
        <p:nvPicPr>
          <p:cNvPr id="3050" name="Google Shape;3050;p45"/>
          <p:cNvPicPr preferRelativeResize="0"/>
          <p:nvPr/>
        </p:nvPicPr>
        <p:blipFill>
          <a:blip r:embed="rId4">
            <a:alphaModFix/>
          </a:blip>
          <a:stretch>
            <a:fillRect/>
          </a:stretch>
        </p:blipFill>
        <p:spPr>
          <a:xfrm rot="2815721">
            <a:off x="-651407" y="-2364051"/>
            <a:ext cx="476250" cy="476250"/>
          </a:xfrm>
          <a:prstGeom prst="rect">
            <a:avLst/>
          </a:prstGeom>
          <a:noFill/>
          <a:ln>
            <a:noFill/>
          </a:ln>
        </p:spPr>
      </p:pic>
      <p:pic>
        <p:nvPicPr>
          <p:cNvPr id="3051" name="Google Shape;3051;p45"/>
          <p:cNvPicPr preferRelativeResize="0"/>
          <p:nvPr/>
        </p:nvPicPr>
        <p:blipFill>
          <a:blip r:embed="rId4">
            <a:alphaModFix/>
          </a:blip>
          <a:stretch>
            <a:fillRect/>
          </a:stretch>
        </p:blipFill>
        <p:spPr>
          <a:xfrm rot="2815721">
            <a:off x="-658661" y="-2148647"/>
            <a:ext cx="476250" cy="476250"/>
          </a:xfrm>
          <a:prstGeom prst="rect">
            <a:avLst/>
          </a:prstGeom>
          <a:noFill/>
          <a:ln>
            <a:noFill/>
          </a:ln>
        </p:spPr>
      </p:pic>
      <p:pic>
        <p:nvPicPr>
          <p:cNvPr id="3052" name="Google Shape;3052;p45"/>
          <p:cNvPicPr preferRelativeResize="0"/>
          <p:nvPr/>
        </p:nvPicPr>
        <p:blipFill>
          <a:blip r:embed="rId4">
            <a:alphaModFix/>
          </a:blip>
          <a:stretch>
            <a:fillRect/>
          </a:stretch>
        </p:blipFill>
        <p:spPr>
          <a:xfrm rot="2815721">
            <a:off x="-665914" y="-1933243"/>
            <a:ext cx="476250" cy="476250"/>
          </a:xfrm>
          <a:prstGeom prst="rect">
            <a:avLst/>
          </a:prstGeom>
          <a:noFill/>
          <a:ln>
            <a:noFill/>
          </a:ln>
        </p:spPr>
      </p:pic>
      <p:pic>
        <p:nvPicPr>
          <p:cNvPr id="3053" name="Google Shape;3053;p45"/>
          <p:cNvPicPr preferRelativeResize="0"/>
          <p:nvPr/>
        </p:nvPicPr>
        <p:blipFill>
          <a:blip r:embed="rId4">
            <a:alphaModFix/>
          </a:blip>
          <a:stretch>
            <a:fillRect/>
          </a:stretch>
        </p:blipFill>
        <p:spPr>
          <a:xfrm rot="2815721">
            <a:off x="-673168" y="-1717839"/>
            <a:ext cx="476250" cy="476250"/>
          </a:xfrm>
          <a:prstGeom prst="rect">
            <a:avLst/>
          </a:prstGeom>
          <a:noFill/>
          <a:ln>
            <a:noFill/>
          </a:ln>
        </p:spPr>
      </p:pic>
      <p:pic>
        <p:nvPicPr>
          <p:cNvPr id="3054" name="Google Shape;3054;p45"/>
          <p:cNvPicPr preferRelativeResize="0"/>
          <p:nvPr/>
        </p:nvPicPr>
        <p:blipFill>
          <a:blip r:embed="rId4">
            <a:alphaModFix/>
          </a:blip>
          <a:stretch>
            <a:fillRect/>
          </a:stretch>
        </p:blipFill>
        <p:spPr>
          <a:xfrm rot="2815721">
            <a:off x="-680422" y="-1502435"/>
            <a:ext cx="476250" cy="476250"/>
          </a:xfrm>
          <a:prstGeom prst="rect">
            <a:avLst/>
          </a:prstGeom>
          <a:noFill/>
          <a:ln>
            <a:noFill/>
          </a:ln>
        </p:spPr>
      </p:pic>
      <p:pic>
        <p:nvPicPr>
          <p:cNvPr id="3055" name="Google Shape;3055;p45"/>
          <p:cNvPicPr preferRelativeResize="0"/>
          <p:nvPr/>
        </p:nvPicPr>
        <p:blipFill>
          <a:blip r:embed="rId4">
            <a:alphaModFix/>
          </a:blip>
          <a:stretch>
            <a:fillRect/>
          </a:stretch>
        </p:blipFill>
        <p:spPr>
          <a:xfrm rot="2815721">
            <a:off x="-687675" y="-1287031"/>
            <a:ext cx="476250" cy="476250"/>
          </a:xfrm>
          <a:prstGeom prst="rect">
            <a:avLst/>
          </a:prstGeom>
          <a:noFill/>
          <a:ln>
            <a:noFill/>
          </a:ln>
        </p:spPr>
      </p:pic>
      <p:pic>
        <p:nvPicPr>
          <p:cNvPr id="3056" name="Google Shape;3056;p45"/>
          <p:cNvPicPr preferRelativeResize="0"/>
          <p:nvPr/>
        </p:nvPicPr>
        <p:blipFill>
          <a:blip r:embed="rId4">
            <a:alphaModFix/>
          </a:blip>
          <a:stretch>
            <a:fillRect/>
          </a:stretch>
        </p:blipFill>
        <p:spPr>
          <a:xfrm rot="2815721">
            <a:off x="-694929" y="-1071627"/>
            <a:ext cx="476250" cy="476250"/>
          </a:xfrm>
          <a:prstGeom prst="rect">
            <a:avLst/>
          </a:prstGeom>
          <a:noFill/>
          <a:ln>
            <a:noFill/>
          </a:ln>
        </p:spPr>
      </p:pic>
      <p:pic>
        <p:nvPicPr>
          <p:cNvPr id="3057" name="Google Shape;3057;p45"/>
          <p:cNvPicPr preferRelativeResize="0"/>
          <p:nvPr/>
        </p:nvPicPr>
        <p:blipFill>
          <a:blip r:embed="rId4">
            <a:alphaModFix/>
          </a:blip>
          <a:stretch>
            <a:fillRect/>
          </a:stretch>
        </p:blipFill>
        <p:spPr>
          <a:xfrm rot="2815721">
            <a:off x="-702183" y="-856223"/>
            <a:ext cx="476250" cy="476250"/>
          </a:xfrm>
          <a:prstGeom prst="rect">
            <a:avLst/>
          </a:prstGeom>
          <a:noFill/>
          <a:ln>
            <a:noFill/>
          </a:ln>
        </p:spPr>
      </p:pic>
      <p:pic>
        <p:nvPicPr>
          <p:cNvPr id="3058" name="Google Shape;3058;p45"/>
          <p:cNvPicPr preferRelativeResize="0"/>
          <p:nvPr/>
        </p:nvPicPr>
        <p:blipFill>
          <a:blip r:embed="rId4">
            <a:alphaModFix/>
          </a:blip>
          <a:stretch>
            <a:fillRect/>
          </a:stretch>
        </p:blipFill>
        <p:spPr>
          <a:xfrm rot="2815721">
            <a:off x="-709436" y="-640819"/>
            <a:ext cx="476250" cy="476250"/>
          </a:xfrm>
          <a:prstGeom prst="rect">
            <a:avLst/>
          </a:prstGeom>
          <a:noFill/>
          <a:ln>
            <a:noFill/>
          </a:ln>
        </p:spPr>
      </p:pic>
      <p:pic>
        <p:nvPicPr>
          <p:cNvPr id="3059" name="Google Shape;3059;p45"/>
          <p:cNvPicPr preferRelativeResize="0"/>
          <p:nvPr/>
        </p:nvPicPr>
        <p:blipFill>
          <a:blip r:embed="rId4">
            <a:alphaModFix/>
          </a:blip>
          <a:stretch>
            <a:fillRect/>
          </a:stretch>
        </p:blipFill>
        <p:spPr>
          <a:xfrm rot="2815721">
            <a:off x="-716690" y="-425415"/>
            <a:ext cx="476250" cy="476250"/>
          </a:xfrm>
          <a:prstGeom prst="rect">
            <a:avLst/>
          </a:prstGeom>
          <a:noFill/>
          <a:ln>
            <a:noFill/>
          </a:ln>
        </p:spPr>
      </p:pic>
      <p:pic>
        <p:nvPicPr>
          <p:cNvPr id="3060" name="Google Shape;3060;p45"/>
          <p:cNvPicPr preferRelativeResize="0"/>
          <p:nvPr/>
        </p:nvPicPr>
        <p:blipFill>
          <a:blip r:embed="rId4">
            <a:alphaModFix/>
          </a:blip>
          <a:stretch>
            <a:fillRect/>
          </a:stretch>
        </p:blipFill>
        <p:spPr>
          <a:xfrm rot="2815721">
            <a:off x="-723944" y="-210010"/>
            <a:ext cx="476250" cy="476250"/>
          </a:xfrm>
          <a:prstGeom prst="rect">
            <a:avLst/>
          </a:prstGeom>
          <a:noFill/>
          <a:ln>
            <a:noFill/>
          </a:ln>
        </p:spPr>
      </p:pic>
      <p:pic>
        <p:nvPicPr>
          <p:cNvPr id="3061" name="Google Shape;3061;p45"/>
          <p:cNvPicPr preferRelativeResize="0"/>
          <p:nvPr/>
        </p:nvPicPr>
        <p:blipFill>
          <a:blip r:embed="rId4">
            <a:alphaModFix/>
          </a:blip>
          <a:stretch>
            <a:fillRect/>
          </a:stretch>
        </p:blipFill>
        <p:spPr>
          <a:xfrm rot="2815721">
            <a:off x="-731197" y="5394"/>
            <a:ext cx="476250" cy="476250"/>
          </a:xfrm>
          <a:prstGeom prst="rect">
            <a:avLst/>
          </a:prstGeom>
          <a:noFill/>
          <a:ln>
            <a:noFill/>
          </a:ln>
        </p:spPr>
      </p:pic>
      <p:pic>
        <p:nvPicPr>
          <p:cNvPr id="3062" name="Google Shape;3062;p45"/>
          <p:cNvPicPr preferRelativeResize="0"/>
          <p:nvPr/>
        </p:nvPicPr>
        <p:blipFill>
          <a:blip r:embed="rId4">
            <a:alphaModFix/>
          </a:blip>
          <a:stretch>
            <a:fillRect/>
          </a:stretch>
        </p:blipFill>
        <p:spPr>
          <a:xfrm rot="2815721">
            <a:off x="-738451" y="220798"/>
            <a:ext cx="476250" cy="476250"/>
          </a:xfrm>
          <a:prstGeom prst="rect">
            <a:avLst/>
          </a:prstGeom>
          <a:noFill/>
          <a:ln>
            <a:noFill/>
          </a:ln>
        </p:spPr>
      </p:pic>
      <p:pic>
        <p:nvPicPr>
          <p:cNvPr id="3063" name="Google Shape;3063;p45"/>
          <p:cNvPicPr preferRelativeResize="0"/>
          <p:nvPr/>
        </p:nvPicPr>
        <p:blipFill>
          <a:blip r:embed="rId4">
            <a:alphaModFix/>
          </a:blip>
          <a:stretch>
            <a:fillRect/>
          </a:stretch>
        </p:blipFill>
        <p:spPr>
          <a:xfrm rot="2815721">
            <a:off x="-745705" y="436202"/>
            <a:ext cx="476250" cy="476250"/>
          </a:xfrm>
          <a:prstGeom prst="rect">
            <a:avLst/>
          </a:prstGeom>
          <a:noFill/>
          <a:ln>
            <a:noFill/>
          </a:ln>
        </p:spPr>
      </p:pic>
      <p:pic>
        <p:nvPicPr>
          <p:cNvPr id="3064" name="Google Shape;3064;p45"/>
          <p:cNvPicPr preferRelativeResize="0"/>
          <p:nvPr/>
        </p:nvPicPr>
        <p:blipFill>
          <a:blip r:embed="rId4">
            <a:alphaModFix/>
          </a:blip>
          <a:stretch>
            <a:fillRect/>
          </a:stretch>
        </p:blipFill>
        <p:spPr>
          <a:xfrm rot="2815721">
            <a:off x="-752958" y="651606"/>
            <a:ext cx="476250" cy="476250"/>
          </a:xfrm>
          <a:prstGeom prst="rect">
            <a:avLst/>
          </a:prstGeom>
          <a:noFill/>
          <a:ln>
            <a:noFill/>
          </a:ln>
        </p:spPr>
      </p:pic>
      <p:pic>
        <p:nvPicPr>
          <p:cNvPr id="3065" name="Google Shape;3065;p45"/>
          <p:cNvPicPr preferRelativeResize="0"/>
          <p:nvPr/>
        </p:nvPicPr>
        <p:blipFill>
          <a:blip r:embed="rId4">
            <a:alphaModFix/>
          </a:blip>
          <a:stretch>
            <a:fillRect/>
          </a:stretch>
        </p:blipFill>
        <p:spPr>
          <a:xfrm rot="2815721">
            <a:off x="-760212" y="867010"/>
            <a:ext cx="476250" cy="476250"/>
          </a:xfrm>
          <a:prstGeom prst="rect">
            <a:avLst/>
          </a:prstGeom>
          <a:noFill/>
          <a:ln>
            <a:noFill/>
          </a:ln>
        </p:spPr>
      </p:pic>
      <p:pic>
        <p:nvPicPr>
          <p:cNvPr id="3066" name="Google Shape;3066;p45"/>
          <p:cNvPicPr preferRelativeResize="0"/>
          <p:nvPr/>
        </p:nvPicPr>
        <p:blipFill>
          <a:blip r:embed="rId4">
            <a:alphaModFix/>
          </a:blip>
          <a:stretch>
            <a:fillRect/>
          </a:stretch>
        </p:blipFill>
        <p:spPr>
          <a:xfrm rot="2815721">
            <a:off x="-767465" y="1082414"/>
            <a:ext cx="476250" cy="476250"/>
          </a:xfrm>
          <a:prstGeom prst="rect">
            <a:avLst/>
          </a:prstGeom>
          <a:noFill/>
          <a:ln>
            <a:noFill/>
          </a:ln>
        </p:spPr>
      </p:pic>
      <p:pic>
        <p:nvPicPr>
          <p:cNvPr id="3067" name="Google Shape;3067;p45"/>
          <p:cNvPicPr preferRelativeResize="0"/>
          <p:nvPr/>
        </p:nvPicPr>
        <p:blipFill>
          <a:blip r:embed="rId4">
            <a:alphaModFix/>
          </a:blip>
          <a:stretch>
            <a:fillRect/>
          </a:stretch>
        </p:blipFill>
        <p:spPr>
          <a:xfrm rot="2815721">
            <a:off x="-774719" y="1297818"/>
            <a:ext cx="476250" cy="476250"/>
          </a:xfrm>
          <a:prstGeom prst="rect">
            <a:avLst/>
          </a:prstGeom>
          <a:noFill/>
          <a:ln>
            <a:noFill/>
          </a:ln>
        </p:spPr>
      </p:pic>
      <p:pic>
        <p:nvPicPr>
          <p:cNvPr id="3068" name="Google Shape;3068;p45"/>
          <p:cNvPicPr preferRelativeResize="0"/>
          <p:nvPr/>
        </p:nvPicPr>
        <p:blipFill>
          <a:blip r:embed="rId4">
            <a:alphaModFix/>
          </a:blip>
          <a:stretch>
            <a:fillRect/>
          </a:stretch>
        </p:blipFill>
        <p:spPr>
          <a:xfrm rot="2815721">
            <a:off x="-781973" y="1513222"/>
            <a:ext cx="476250" cy="476250"/>
          </a:xfrm>
          <a:prstGeom prst="rect">
            <a:avLst/>
          </a:prstGeom>
          <a:noFill/>
          <a:ln>
            <a:noFill/>
          </a:ln>
        </p:spPr>
      </p:pic>
      <p:pic>
        <p:nvPicPr>
          <p:cNvPr id="3069" name="Google Shape;3069;p45"/>
          <p:cNvPicPr preferRelativeResize="0"/>
          <p:nvPr/>
        </p:nvPicPr>
        <p:blipFill>
          <a:blip r:embed="rId4">
            <a:alphaModFix/>
          </a:blip>
          <a:stretch>
            <a:fillRect/>
          </a:stretch>
        </p:blipFill>
        <p:spPr>
          <a:xfrm rot="2815721">
            <a:off x="-789226" y="1728626"/>
            <a:ext cx="476250" cy="476250"/>
          </a:xfrm>
          <a:prstGeom prst="rect">
            <a:avLst/>
          </a:prstGeom>
          <a:noFill/>
          <a:ln>
            <a:noFill/>
          </a:ln>
        </p:spPr>
      </p:pic>
      <p:pic>
        <p:nvPicPr>
          <p:cNvPr id="3070" name="Google Shape;3070;p45"/>
          <p:cNvPicPr preferRelativeResize="0"/>
          <p:nvPr/>
        </p:nvPicPr>
        <p:blipFill>
          <a:blip r:embed="rId4">
            <a:alphaModFix/>
          </a:blip>
          <a:stretch>
            <a:fillRect/>
          </a:stretch>
        </p:blipFill>
        <p:spPr>
          <a:xfrm rot="2815721">
            <a:off x="-796480" y="1944030"/>
            <a:ext cx="476250" cy="476250"/>
          </a:xfrm>
          <a:prstGeom prst="rect">
            <a:avLst/>
          </a:prstGeom>
          <a:noFill/>
          <a:ln>
            <a:noFill/>
          </a:ln>
        </p:spPr>
      </p:pic>
      <p:pic>
        <p:nvPicPr>
          <p:cNvPr id="3071" name="Google Shape;3071;p45"/>
          <p:cNvPicPr preferRelativeResize="0"/>
          <p:nvPr/>
        </p:nvPicPr>
        <p:blipFill>
          <a:blip r:embed="rId4">
            <a:alphaModFix/>
          </a:blip>
          <a:stretch>
            <a:fillRect/>
          </a:stretch>
        </p:blipFill>
        <p:spPr>
          <a:xfrm rot="2815721">
            <a:off x="-803734" y="2159434"/>
            <a:ext cx="476250" cy="476250"/>
          </a:xfrm>
          <a:prstGeom prst="rect">
            <a:avLst/>
          </a:prstGeom>
          <a:noFill/>
          <a:ln>
            <a:noFill/>
          </a:ln>
        </p:spPr>
      </p:pic>
      <p:pic>
        <p:nvPicPr>
          <p:cNvPr id="3072" name="Google Shape;3072;p45"/>
          <p:cNvPicPr preferRelativeResize="0"/>
          <p:nvPr/>
        </p:nvPicPr>
        <p:blipFill>
          <a:blip r:embed="rId4">
            <a:alphaModFix/>
          </a:blip>
          <a:stretch>
            <a:fillRect/>
          </a:stretch>
        </p:blipFill>
        <p:spPr>
          <a:xfrm rot="2815721">
            <a:off x="-810987" y="2374838"/>
            <a:ext cx="476250" cy="476250"/>
          </a:xfrm>
          <a:prstGeom prst="rect">
            <a:avLst/>
          </a:prstGeom>
          <a:noFill/>
          <a:ln>
            <a:noFill/>
          </a:ln>
        </p:spPr>
      </p:pic>
      <p:pic>
        <p:nvPicPr>
          <p:cNvPr id="3073" name="Google Shape;3073;p45"/>
          <p:cNvPicPr preferRelativeResize="0"/>
          <p:nvPr/>
        </p:nvPicPr>
        <p:blipFill>
          <a:blip r:embed="rId4">
            <a:alphaModFix/>
          </a:blip>
          <a:stretch>
            <a:fillRect/>
          </a:stretch>
        </p:blipFill>
        <p:spPr>
          <a:xfrm rot="2815721">
            <a:off x="-818241" y="2590242"/>
            <a:ext cx="476250" cy="476250"/>
          </a:xfrm>
          <a:prstGeom prst="rect">
            <a:avLst/>
          </a:prstGeom>
          <a:noFill/>
          <a:ln>
            <a:noFill/>
          </a:ln>
        </p:spPr>
      </p:pic>
      <p:pic>
        <p:nvPicPr>
          <p:cNvPr id="3074" name="Google Shape;3074;p45"/>
          <p:cNvPicPr preferRelativeResize="0"/>
          <p:nvPr/>
        </p:nvPicPr>
        <p:blipFill>
          <a:blip r:embed="rId4">
            <a:alphaModFix/>
          </a:blip>
          <a:stretch>
            <a:fillRect/>
          </a:stretch>
        </p:blipFill>
        <p:spPr>
          <a:xfrm rot="2815721">
            <a:off x="-825495" y="2805646"/>
            <a:ext cx="476250" cy="476250"/>
          </a:xfrm>
          <a:prstGeom prst="rect">
            <a:avLst/>
          </a:prstGeom>
          <a:noFill/>
          <a:ln>
            <a:noFill/>
          </a:ln>
        </p:spPr>
      </p:pic>
      <p:pic>
        <p:nvPicPr>
          <p:cNvPr id="3075" name="Google Shape;3075;p45"/>
          <p:cNvPicPr preferRelativeResize="0"/>
          <p:nvPr/>
        </p:nvPicPr>
        <p:blipFill>
          <a:blip r:embed="rId4">
            <a:alphaModFix/>
          </a:blip>
          <a:stretch>
            <a:fillRect/>
          </a:stretch>
        </p:blipFill>
        <p:spPr>
          <a:xfrm rot="2815721">
            <a:off x="-832748" y="3021050"/>
            <a:ext cx="476250" cy="476250"/>
          </a:xfrm>
          <a:prstGeom prst="rect">
            <a:avLst/>
          </a:prstGeom>
          <a:noFill/>
          <a:ln>
            <a:noFill/>
          </a:ln>
        </p:spPr>
      </p:pic>
      <p:pic>
        <p:nvPicPr>
          <p:cNvPr id="3076" name="Google Shape;3076;p45"/>
          <p:cNvPicPr preferRelativeResize="0"/>
          <p:nvPr/>
        </p:nvPicPr>
        <p:blipFill>
          <a:blip r:embed="rId4">
            <a:alphaModFix/>
          </a:blip>
          <a:stretch>
            <a:fillRect/>
          </a:stretch>
        </p:blipFill>
        <p:spPr>
          <a:xfrm rot="2815721">
            <a:off x="-840002" y="3236454"/>
            <a:ext cx="476250" cy="476250"/>
          </a:xfrm>
          <a:prstGeom prst="rect">
            <a:avLst/>
          </a:prstGeom>
          <a:noFill/>
          <a:ln>
            <a:noFill/>
          </a:ln>
        </p:spPr>
      </p:pic>
      <p:pic>
        <p:nvPicPr>
          <p:cNvPr id="3077" name="Google Shape;3077;p45"/>
          <p:cNvPicPr preferRelativeResize="0"/>
          <p:nvPr/>
        </p:nvPicPr>
        <p:blipFill>
          <a:blip r:embed="rId4">
            <a:alphaModFix/>
          </a:blip>
          <a:stretch>
            <a:fillRect/>
          </a:stretch>
        </p:blipFill>
        <p:spPr>
          <a:xfrm rot="2815721">
            <a:off x="-847256" y="3451858"/>
            <a:ext cx="476250" cy="476250"/>
          </a:xfrm>
          <a:prstGeom prst="rect">
            <a:avLst/>
          </a:prstGeom>
          <a:noFill/>
          <a:ln>
            <a:noFill/>
          </a:ln>
        </p:spPr>
      </p:pic>
      <p:pic>
        <p:nvPicPr>
          <p:cNvPr id="3078" name="Google Shape;3078;p45"/>
          <p:cNvPicPr preferRelativeResize="0"/>
          <p:nvPr/>
        </p:nvPicPr>
        <p:blipFill>
          <a:blip r:embed="rId4">
            <a:alphaModFix/>
          </a:blip>
          <a:stretch>
            <a:fillRect/>
          </a:stretch>
        </p:blipFill>
        <p:spPr>
          <a:xfrm rot="2815721">
            <a:off x="-854509" y="3667262"/>
            <a:ext cx="476250" cy="476250"/>
          </a:xfrm>
          <a:prstGeom prst="rect">
            <a:avLst/>
          </a:prstGeom>
          <a:noFill/>
          <a:ln>
            <a:noFill/>
          </a:ln>
        </p:spPr>
      </p:pic>
      <p:pic>
        <p:nvPicPr>
          <p:cNvPr id="3079" name="Google Shape;3079;p45"/>
          <p:cNvPicPr preferRelativeResize="0"/>
          <p:nvPr/>
        </p:nvPicPr>
        <p:blipFill>
          <a:blip r:embed="rId4">
            <a:alphaModFix/>
          </a:blip>
          <a:stretch>
            <a:fillRect/>
          </a:stretch>
        </p:blipFill>
        <p:spPr>
          <a:xfrm rot="2815721">
            <a:off x="-861763" y="3882666"/>
            <a:ext cx="476250" cy="476250"/>
          </a:xfrm>
          <a:prstGeom prst="rect">
            <a:avLst/>
          </a:prstGeom>
          <a:noFill/>
          <a:ln>
            <a:noFill/>
          </a:ln>
        </p:spPr>
      </p:pic>
      <p:pic>
        <p:nvPicPr>
          <p:cNvPr id="3080" name="Google Shape;3080;p45"/>
          <p:cNvPicPr preferRelativeResize="0"/>
          <p:nvPr/>
        </p:nvPicPr>
        <p:blipFill>
          <a:blip r:embed="rId4">
            <a:alphaModFix/>
          </a:blip>
          <a:stretch>
            <a:fillRect/>
          </a:stretch>
        </p:blipFill>
        <p:spPr>
          <a:xfrm rot="2815721">
            <a:off x="-869016" y="4098071"/>
            <a:ext cx="476250" cy="476250"/>
          </a:xfrm>
          <a:prstGeom prst="rect">
            <a:avLst/>
          </a:prstGeom>
          <a:noFill/>
          <a:ln>
            <a:noFill/>
          </a:ln>
        </p:spPr>
      </p:pic>
      <p:pic>
        <p:nvPicPr>
          <p:cNvPr id="3081" name="Google Shape;3081;p45"/>
          <p:cNvPicPr preferRelativeResize="0"/>
          <p:nvPr/>
        </p:nvPicPr>
        <p:blipFill>
          <a:blip r:embed="rId4">
            <a:alphaModFix/>
          </a:blip>
          <a:stretch>
            <a:fillRect/>
          </a:stretch>
        </p:blipFill>
        <p:spPr>
          <a:xfrm rot="2815721">
            <a:off x="-876270" y="4313475"/>
            <a:ext cx="476250" cy="476250"/>
          </a:xfrm>
          <a:prstGeom prst="rect">
            <a:avLst/>
          </a:prstGeom>
          <a:noFill/>
          <a:ln>
            <a:noFill/>
          </a:ln>
        </p:spPr>
      </p:pic>
      <p:pic>
        <p:nvPicPr>
          <p:cNvPr id="3082" name="Google Shape;3082;p45"/>
          <p:cNvPicPr preferRelativeResize="0"/>
          <p:nvPr/>
        </p:nvPicPr>
        <p:blipFill>
          <a:blip r:embed="rId4">
            <a:alphaModFix/>
          </a:blip>
          <a:stretch>
            <a:fillRect/>
          </a:stretch>
        </p:blipFill>
        <p:spPr>
          <a:xfrm rot="2815721">
            <a:off x="-883524" y="4528879"/>
            <a:ext cx="476250" cy="476250"/>
          </a:xfrm>
          <a:prstGeom prst="rect">
            <a:avLst/>
          </a:prstGeom>
          <a:noFill/>
          <a:ln>
            <a:noFill/>
          </a:ln>
        </p:spPr>
      </p:pic>
      <p:pic>
        <p:nvPicPr>
          <p:cNvPr id="3083" name="Google Shape;3083;p45"/>
          <p:cNvPicPr preferRelativeResize="0"/>
          <p:nvPr/>
        </p:nvPicPr>
        <p:blipFill>
          <a:blip r:embed="rId4">
            <a:alphaModFix/>
          </a:blip>
          <a:stretch>
            <a:fillRect/>
          </a:stretch>
        </p:blipFill>
        <p:spPr>
          <a:xfrm rot="2815721">
            <a:off x="-890777" y="4744283"/>
            <a:ext cx="476250" cy="476250"/>
          </a:xfrm>
          <a:prstGeom prst="rect">
            <a:avLst/>
          </a:prstGeom>
          <a:noFill/>
          <a:ln>
            <a:noFill/>
          </a:ln>
        </p:spPr>
      </p:pic>
      <p:pic>
        <p:nvPicPr>
          <p:cNvPr id="3084" name="Google Shape;3084;p45"/>
          <p:cNvPicPr preferRelativeResize="0"/>
          <p:nvPr/>
        </p:nvPicPr>
        <p:blipFill>
          <a:blip r:embed="rId4">
            <a:alphaModFix/>
          </a:blip>
          <a:stretch>
            <a:fillRect/>
          </a:stretch>
        </p:blipFill>
        <p:spPr>
          <a:xfrm rot="2815721">
            <a:off x="-898031" y="4959687"/>
            <a:ext cx="476250" cy="476250"/>
          </a:xfrm>
          <a:prstGeom prst="rect">
            <a:avLst/>
          </a:prstGeom>
          <a:noFill/>
          <a:ln>
            <a:noFill/>
          </a:ln>
        </p:spPr>
      </p:pic>
      <p:pic>
        <p:nvPicPr>
          <p:cNvPr id="3085" name="Google Shape;3085;p45"/>
          <p:cNvPicPr preferRelativeResize="0"/>
          <p:nvPr/>
        </p:nvPicPr>
        <p:blipFill>
          <a:blip r:embed="rId4">
            <a:alphaModFix/>
          </a:blip>
          <a:stretch>
            <a:fillRect/>
          </a:stretch>
        </p:blipFill>
        <p:spPr>
          <a:xfrm rot="2815721">
            <a:off x="-905285" y="5175091"/>
            <a:ext cx="476250" cy="476250"/>
          </a:xfrm>
          <a:prstGeom prst="rect">
            <a:avLst/>
          </a:prstGeom>
          <a:noFill/>
          <a:ln>
            <a:noFill/>
          </a:ln>
        </p:spPr>
      </p:pic>
      <p:pic>
        <p:nvPicPr>
          <p:cNvPr id="3086" name="Google Shape;3086;p45"/>
          <p:cNvPicPr preferRelativeResize="0"/>
          <p:nvPr/>
        </p:nvPicPr>
        <p:blipFill>
          <a:blip r:embed="rId4">
            <a:alphaModFix/>
          </a:blip>
          <a:stretch>
            <a:fillRect/>
          </a:stretch>
        </p:blipFill>
        <p:spPr>
          <a:xfrm rot="2815721">
            <a:off x="-912538" y="5390495"/>
            <a:ext cx="476250" cy="476250"/>
          </a:xfrm>
          <a:prstGeom prst="rect">
            <a:avLst/>
          </a:prstGeom>
          <a:noFill/>
          <a:ln>
            <a:noFill/>
          </a:ln>
        </p:spPr>
      </p:pic>
      <p:pic>
        <p:nvPicPr>
          <p:cNvPr id="3087" name="Google Shape;3087;p45"/>
          <p:cNvPicPr preferRelativeResize="0"/>
          <p:nvPr/>
        </p:nvPicPr>
        <p:blipFill>
          <a:blip r:embed="rId4">
            <a:alphaModFix/>
          </a:blip>
          <a:stretch>
            <a:fillRect/>
          </a:stretch>
        </p:blipFill>
        <p:spPr>
          <a:xfrm rot="2815721">
            <a:off x="-919792" y="5605899"/>
            <a:ext cx="476250" cy="476250"/>
          </a:xfrm>
          <a:prstGeom prst="rect">
            <a:avLst/>
          </a:prstGeom>
          <a:noFill/>
          <a:ln>
            <a:noFill/>
          </a:ln>
        </p:spPr>
      </p:pic>
      <p:pic>
        <p:nvPicPr>
          <p:cNvPr id="3088" name="Google Shape;3088;p45"/>
          <p:cNvPicPr preferRelativeResize="0"/>
          <p:nvPr/>
        </p:nvPicPr>
        <p:blipFill>
          <a:blip r:embed="rId4">
            <a:alphaModFix/>
          </a:blip>
          <a:stretch>
            <a:fillRect/>
          </a:stretch>
        </p:blipFill>
        <p:spPr>
          <a:xfrm rot="2815721">
            <a:off x="-927046" y="5821303"/>
            <a:ext cx="476250" cy="476250"/>
          </a:xfrm>
          <a:prstGeom prst="rect">
            <a:avLst/>
          </a:prstGeom>
          <a:noFill/>
          <a:ln>
            <a:noFill/>
          </a:ln>
        </p:spPr>
      </p:pic>
      <p:pic>
        <p:nvPicPr>
          <p:cNvPr id="3089" name="Google Shape;3089;p45"/>
          <p:cNvPicPr preferRelativeResize="0"/>
          <p:nvPr/>
        </p:nvPicPr>
        <p:blipFill>
          <a:blip r:embed="rId4">
            <a:alphaModFix/>
          </a:blip>
          <a:stretch>
            <a:fillRect/>
          </a:stretch>
        </p:blipFill>
        <p:spPr>
          <a:xfrm rot="2815721">
            <a:off x="-934299" y="6036707"/>
            <a:ext cx="476250" cy="476250"/>
          </a:xfrm>
          <a:prstGeom prst="rect">
            <a:avLst/>
          </a:prstGeom>
          <a:noFill/>
          <a:ln>
            <a:noFill/>
          </a:ln>
        </p:spPr>
      </p:pic>
      <p:pic>
        <p:nvPicPr>
          <p:cNvPr id="3090" name="Google Shape;3090;p45"/>
          <p:cNvPicPr preferRelativeResize="0"/>
          <p:nvPr/>
        </p:nvPicPr>
        <p:blipFill>
          <a:blip r:embed="rId4">
            <a:alphaModFix/>
          </a:blip>
          <a:stretch>
            <a:fillRect/>
          </a:stretch>
        </p:blipFill>
        <p:spPr>
          <a:xfrm rot="2815721">
            <a:off x="-941553" y="6252111"/>
            <a:ext cx="476250" cy="476250"/>
          </a:xfrm>
          <a:prstGeom prst="rect">
            <a:avLst/>
          </a:prstGeom>
          <a:noFill/>
          <a:ln>
            <a:noFill/>
          </a:ln>
        </p:spPr>
      </p:pic>
      <p:pic>
        <p:nvPicPr>
          <p:cNvPr id="3091" name="Google Shape;3091;p45"/>
          <p:cNvPicPr preferRelativeResize="0"/>
          <p:nvPr/>
        </p:nvPicPr>
        <p:blipFill>
          <a:blip r:embed="rId4">
            <a:alphaModFix/>
          </a:blip>
          <a:stretch>
            <a:fillRect/>
          </a:stretch>
        </p:blipFill>
        <p:spPr>
          <a:xfrm rot="2815721">
            <a:off x="-948807" y="6467515"/>
            <a:ext cx="476250" cy="476250"/>
          </a:xfrm>
          <a:prstGeom prst="rect">
            <a:avLst/>
          </a:prstGeom>
          <a:noFill/>
          <a:ln>
            <a:noFill/>
          </a:ln>
        </p:spPr>
      </p:pic>
      <p:pic>
        <p:nvPicPr>
          <p:cNvPr id="3092" name="Google Shape;3092;p45"/>
          <p:cNvPicPr preferRelativeResize="0"/>
          <p:nvPr/>
        </p:nvPicPr>
        <p:blipFill>
          <a:blip r:embed="rId4">
            <a:alphaModFix/>
          </a:blip>
          <a:stretch>
            <a:fillRect/>
          </a:stretch>
        </p:blipFill>
        <p:spPr>
          <a:xfrm rot="2815721">
            <a:off x="-950509" y="-2293060"/>
            <a:ext cx="476250" cy="476250"/>
          </a:xfrm>
          <a:prstGeom prst="rect">
            <a:avLst/>
          </a:prstGeom>
          <a:noFill/>
          <a:ln>
            <a:noFill/>
          </a:ln>
        </p:spPr>
      </p:pic>
      <p:pic>
        <p:nvPicPr>
          <p:cNvPr id="3093" name="Google Shape;3093;p45"/>
          <p:cNvPicPr preferRelativeResize="0"/>
          <p:nvPr/>
        </p:nvPicPr>
        <p:blipFill>
          <a:blip r:embed="rId4">
            <a:alphaModFix/>
          </a:blip>
          <a:stretch>
            <a:fillRect/>
          </a:stretch>
        </p:blipFill>
        <p:spPr>
          <a:xfrm rot="2815721">
            <a:off x="-957762" y="-2077656"/>
            <a:ext cx="476250" cy="476250"/>
          </a:xfrm>
          <a:prstGeom prst="rect">
            <a:avLst/>
          </a:prstGeom>
          <a:noFill/>
          <a:ln>
            <a:noFill/>
          </a:ln>
        </p:spPr>
      </p:pic>
      <p:pic>
        <p:nvPicPr>
          <p:cNvPr id="3094" name="Google Shape;3094;p45"/>
          <p:cNvPicPr preferRelativeResize="0"/>
          <p:nvPr/>
        </p:nvPicPr>
        <p:blipFill>
          <a:blip r:embed="rId4">
            <a:alphaModFix/>
          </a:blip>
          <a:stretch>
            <a:fillRect/>
          </a:stretch>
        </p:blipFill>
        <p:spPr>
          <a:xfrm rot="2815721">
            <a:off x="-965016" y="-1862252"/>
            <a:ext cx="476250" cy="476250"/>
          </a:xfrm>
          <a:prstGeom prst="rect">
            <a:avLst/>
          </a:prstGeom>
          <a:noFill/>
          <a:ln>
            <a:noFill/>
          </a:ln>
        </p:spPr>
      </p:pic>
      <p:pic>
        <p:nvPicPr>
          <p:cNvPr id="3095" name="Google Shape;3095;p45"/>
          <p:cNvPicPr preferRelativeResize="0"/>
          <p:nvPr/>
        </p:nvPicPr>
        <p:blipFill>
          <a:blip r:embed="rId4">
            <a:alphaModFix/>
          </a:blip>
          <a:stretch>
            <a:fillRect/>
          </a:stretch>
        </p:blipFill>
        <p:spPr>
          <a:xfrm rot="2815721">
            <a:off x="-972270" y="-1646848"/>
            <a:ext cx="476250" cy="476250"/>
          </a:xfrm>
          <a:prstGeom prst="rect">
            <a:avLst/>
          </a:prstGeom>
          <a:noFill/>
          <a:ln>
            <a:noFill/>
          </a:ln>
        </p:spPr>
      </p:pic>
      <p:pic>
        <p:nvPicPr>
          <p:cNvPr id="3096" name="Google Shape;3096;p45"/>
          <p:cNvPicPr preferRelativeResize="0"/>
          <p:nvPr/>
        </p:nvPicPr>
        <p:blipFill>
          <a:blip r:embed="rId4">
            <a:alphaModFix/>
          </a:blip>
          <a:stretch>
            <a:fillRect/>
          </a:stretch>
        </p:blipFill>
        <p:spPr>
          <a:xfrm rot="2815721">
            <a:off x="-979523" y="-1431444"/>
            <a:ext cx="476250" cy="476250"/>
          </a:xfrm>
          <a:prstGeom prst="rect">
            <a:avLst/>
          </a:prstGeom>
          <a:noFill/>
          <a:ln>
            <a:noFill/>
          </a:ln>
        </p:spPr>
      </p:pic>
      <p:pic>
        <p:nvPicPr>
          <p:cNvPr id="3097" name="Google Shape;3097;p45"/>
          <p:cNvPicPr preferRelativeResize="0"/>
          <p:nvPr/>
        </p:nvPicPr>
        <p:blipFill>
          <a:blip r:embed="rId4">
            <a:alphaModFix/>
          </a:blip>
          <a:stretch>
            <a:fillRect/>
          </a:stretch>
        </p:blipFill>
        <p:spPr>
          <a:xfrm rot="2815721">
            <a:off x="-986777" y="-1216040"/>
            <a:ext cx="476250" cy="476250"/>
          </a:xfrm>
          <a:prstGeom prst="rect">
            <a:avLst/>
          </a:prstGeom>
          <a:noFill/>
          <a:ln>
            <a:noFill/>
          </a:ln>
        </p:spPr>
      </p:pic>
      <p:pic>
        <p:nvPicPr>
          <p:cNvPr id="3098" name="Google Shape;3098;p45"/>
          <p:cNvPicPr preferRelativeResize="0"/>
          <p:nvPr/>
        </p:nvPicPr>
        <p:blipFill>
          <a:blip r:embed="rId4">
            <a:alphaModFix/>
          </a:blip>
          <a:stretch>
            <a:fillRect/>
          </a:stretch>
        </p:blipFill>
        <p:spPr>
          <a:xfrm rot="2815721">
            <a:off x="-994031" y="-1000636"/>
            <a:ext cx="476250" cy="476250"/>
          </a:xfrm>
          <a:prstGeom prst="rect">
            <a:avLst/>
          </a:prstGeom>
          <a:noFill/>
          <a:ln>
            <a:noFill/>
          </a:ln>
        </p:spPr>
      </p:pic>
      <p:pic>
        <p:nvPicPr>
          <p:cNvPr id="3099" name="Google Shape;3099;p45"/>
          <p:cNvPicPr preferRelativeResize="0"/>
          <p:nvPr/>
        </p:nvPicPr>
        <p:blipFill>
          <a:blip r:embed="rId4">
            <a:alphaModFix/>
          </a:blip>
          <a:stretch>
            <a:fillRect/>
          </a:stretch>
        </p:blipFill>
        <p:spPr>
          <a:xfrm rot="2815721">
            <a:off x="-1001284" y="-785232"/>
            <a:ext cx="476250" cy="476250"/>
          </a:xfrm>
          <a:prstGeom prst="rect">
            <a:avLst/>
          </a:prstGeom>
          <a:noFill/>
          <a:ln>
            <a:noFill/>
          </a:ln>
        </p:spPr>
      </p:pic>
      <p:pic>
        <p:nvPicPr>
          <p:cNvPr id="3100" name="Google Shape;3100;p45"/>
          <p:cNvPicPr preferRelativeResize="0"/>
          <p:nvPr/>
        </p:nvPicPr>
        <p:blipFill>
          <a:blip r:embed="rId4">
            <a:alphaModFix/>
          </a:blip>
          <a:stretch>
            <a:fillRect/>
          </a:stretch>
        </p:blipFill>
        <p:spPr>
          <a:xfrm rot="2815721">
            <a:off x="-1008538" y="-569828"/>
            <a:ext cx="476250" cy="476250"/>
          </a:xfrm>
          <a:prstGeom prst="rect">
            <a:avLst/>
          </a:prstGeom>
          <a:noFill/>
          <a:ln>
            <a:noFill/>
          </a:ln>
        </p:spPr>
      </p:pic>
      <p:pic>
        <p:nvPicPr>
          <p:cNvPr id="3101" name="Google Shape;3101;p45"/>
          <p:cNvPicPr preferRelativeResize="0"/>
          <p:nvPr/>
        </p:nvPicPr>
        <p:blipFill>
          <a:blip r:embed="rId4">
            <a:alphaModFix/>
          </a:blip>
          <a:stretch>
            <a:fillRect/>
          </a:stretch>
        </p:blipFill>
        <p:spPr>
          <a:xfrm rot="2815721">
            <a:off x="-1015792" y="-354424"/>
            <a:ext cx="476250" cy="476250"/>
          </a:xfrm>
          <a:prstGeom prst="rect">
            <a:avLst/>
          </a:prstGeom>
          <a:noFill/>
          <a:ln>
            <a:noFill/>
          </a:ln>
        </p:spPr>
      </p:pic>
      <p:pic>
        <p:nvPicPr>
          <p:cNvPr id="3102" name="Google Shape;3102;p45"/>
          <p:cNvPicPr preferRelativeResize="0"/>
          <p:nvPr/>
        </p:nvPicPr>
        <p:blipFill>
          <a:blip r:embed="rId4">
            <a:alphaModFix/>
          </a:blip>
          <a:stretch>
            <a:fillRect/>
          </a:stretch>
        </p:blipFill>
        <p:spPr>
          <a:xfrm rot="2815721">
            <a:off x="-1023045" y="-139020"/>
            <a:ext cx="476250" cy="476250"/>
          </a:xfrm>
          <a:prstGeom prst="rect">
            <a:avLst/>
          </a:prstGeom>
          <a:noFill/>
          <a:ln>
            <a:noFill/>
          </a:ln>
        </p:spPr>
      </p:pic>
      <p:pic>
        <p:nvPicPr>
          <p:cNvPr id="3103" name="Google Shape;3103;p45"/>
          <p:cNvPicPr preferRelativeResize="0"/>
          <p:nvPr/>
        </p:nvPicPr>
        <p:blipFill>
          <a:blip r:embed="rId4">
            <a:alphaModFix/>
          </a:blip>
          <a:stretch>
            <a:fillRect/>
          </a:stretch>
        </p:blipFill>
        <p:spPr>
          <a:xfrm rot="2815721">
            <a:off x="-1030299" y="76384"/>
            <a:ext cx="476250" cy="476250"/>
          </a:xfrm>
          <a:prstGeom prst="rect">
            <a:avLst/>
          </a:prstGeom>
          <a:noFill/>
          <a:ln>
            <a:noFill/>
          </a:ln>
        </p:spPr>
      </p:pic>
      <p:pic>
        <p:nvPicPr>
          <p:cNvPr id="3104" name="Google Shape;3104;p45"/>
          <p:cNvPicPr preferRelativeResize="0"/>
          <p:nvPr/>
        </p:nvPicPr>
        <p:blipFill>
          <a:blip r:embed="rId4">
            <a:alphaModFix/>
          </a:blip>
          <a:stretch>
            <a:fillRect/>
          </a:stretch>
        </p:blipFill>
        <p:spPr>
          <a:xfrm rot="2815721">
            <a:off x="-1037552" y="291788"/>
            <a:ext cx="476250" cy="476250"/>
          </a:xfrm>
          <a:prstGeom prst="rect">
            <a:avLst/>
          </a:prstGeom>
          <a:noFill/>
          <a:ln>
            <a:noFill/>
          </a:ln>
        </p:spPr>
      </p:pic>
      <p:pic>
        <p:nvPicPr>
          <p:cNvPr id="3105" name="Google Shape;3105;p45"/>
          <p:cNvPicPr preferRelativeResize="0"/>
          <p:nvPr/>
        </p:nvPicPr>
        <p:blipFill>
          <a:blip r:embed="rId4">
            <a:alphaModFix/>
          </a:blip>
          <a:stretch>
            <a:fillRect/>
          </a:stretch>
        </p:blipFill>
        <p:spPr>
          <a:xfrm rot="2815721">
            <a:off x="-1044806" y="507192"/>
            <a:ext cx="476250" cy="476250"/>
          </a:xfrm>
          <a:prstGeom prst="rect">
            <a:avLst/>
          </a:prstGeom>
          <a:noFill/>
          <a:ln>
            <a:noFill/>
          </a:ln>
        </p:spPr>
      </p:pic>
      <p:pic>
        <p:nvPicPr>
          <p:cNvPr id="3106" name="Google Shape;3106;p45"/>
          <p:cNvPicPr preferRelativeResize="0"/>
          <p:nvPr/>
        </p:nvPicPr>
        <p:blipFill>
          <a:blip r:embed="rId4">
            <a:alphaModFix/>
          </a:blip>
          <a:stretch>
            <a:fillRect/>
          </a:stretch>
        </p:blipFill>
        <p:spPr>
          <a:xfrm rot="2815721">
            <a:off x="-1052060" y="722596"/>
            <a:ext cx="476250" cy="476250"/>
          </a:xfrm>
          <a:prstGeom prst="rect">
            <a:avLst/>
          </a:prstGeom>
          <a:noFill/>
          <a:ln>
            <a:noFill/>
          </a:ln>
        </p:spPr>
      </p:pic>
      <p:pic>
        <p:nvPicPr>
          <p:cNvPr id="3107" name="Google Shape;3107;p45"/>
          <p:cNvPicPr preferRelativeResize="0"/>
          <p:nvPr/>
        </p:nvPicPr>
        <p:blipFill>
          <a:blip r:embed="rId4">
            <a:alphaModFix/>
          </a:blip>
          <a:stretch>
            <a:fillRect/>
          </a:stretch>
        </p:blipFill>
        <p:spPr>
          <a:xfrm rot="2815721">
            <a:off x="-1059313" y="938000"/>
            <a:ext cx="476250" cy="476250"/>
          </a:xfrm>
          <a:prstGeom prst="rect">
            <a:avLst/>
          </a:prstGeom>
          <a:noFill/>
          <a:ln>
            <a:noFill/>
          </a:ln>
        </p:spPr>
      </p:pic>
      <p:pic>
        <p:nvPicPr>
          <p:cNvPr id="3108" name="Google Shape;3108;p45"/>
          <p:cNvPicPr preferRelativeResize="0"/>
          <p:nvPr/>
        </p:nvPicPr>
        <p:blipFill>
          <a:blip r:embed="rId4">
            <a:alphaModFix/>
          </a:blip>
          <a:stretch>
            <a:fillRect/>
          </a:stretch>
        </p:blipFill>
        <p:spPr>
          <a:xfrm rot="2815721">
            <a:off x="-1066567" y="1153404"/>
            <a:ext cx="476250" cy="476250"/>
          </a:xfrm>
          <a:prstGeom prst="rect">
            <a:avLst/>
          </a:prstGeom>
          <a:noFill/>
          <a:ln>
            <a:noFill/>
          </a:ln>
        </p:spPr>
      </p:pic>
      <p:pic>
        <p:nvPicPr>
          <p:cNvPr id="3109" name="Google Shape;3109;p45"/>
          <p:cNvPicPr preferRelativeResize="0"/>
          <p:nvPr/>
        </p:nvPicPr>
        <p:blipFill>
          <a:blip r:embed="rId4">
            <a:alphaModFix/>
          </a:blip>
          <a:stretch>
            <a:fillRect/>
          </a:stretch>
        </p:blipFill>
        <p:spPr>
          <a:xfrm rot="2815721">
            <a:off x="-1073821" y="1368808"/>
            <a:ext cx="476250" cy="476250"/>
          </a:xfrm>
          <a:prstGeom prst="rect">
            <a:avLst/>
          </a:prstGeom>
          <a:noFill/>
          <a:ln>
            <a:noFill/>
          </a:ln>
        </p:spPr>
      </p:pic>
      <p:pic>
        <p:nvPicPr>
          <p:cNvPr id="3110" name="Google Shape;3110;p45"/>
          <p:cNvPicPr preferRelativeResize="0"/>
          <p:nvPr/>
        </p:nvPicPr>
        <p:blipFill>
          <a:blip r:embed="rId4">
            <a:alphaModFix/>
          </a:blip>
          <a:stretch>
            <a:fillRect/>
          </a:stretch>
        </p:blipFill>
        <p:spPr>
          <a:xfrm rot="2815721">
            <a:off x="-1081074" y="1584212"/>
            <a:ext cx="476250" cy="476250"/>
          </a:xfrm>
          <a:prstGeom prst="rect">
            <a:avLst/>
          </a:prstGeom>
          <a:noFill/>
          <a:ln>
            <a:noFill/>
          </a:ln>
        </p:spPr>
      </p:pic>
      <p:pic>
        <p:nvPicPr>
          <p:cNvPr id="3111" name="Google Shape;3111;p45"/>
          <p:cNvPicPr preferRelativeResize="0"/>
          <p:nvPr/>
        </p:nvPicPr>
        <p:blipFill>
          <a:blip r:embed="rId4">
            <a:alphaModFix/>
          </a:blip>
          <a:stretch>
            <a:fillRect/>
          </a:stretch>
        </p:blipFill>
        <p:spPr>
          <a:xfrm rot="2815721">
            <a:off x="-1088328" y="1799617"/>
            <a:ext cx="476250" cy="476250"/>
          </a:xfrm>
          <a:prstGeom prst="rect">
            <a:avLst/>
          </a:prstGeom>
          <a:noFill/>
          <a:ln>
            <a:noFill/>
          </a:ln>
        </p:spPr>
      </p:pic>
      <p:pic>
        <p:nvPicPr>
          <p:cNvPr id="3112" name="Google Shape;3112;p45"/>
          <p:cNvPicPr preferRelativeResize="0"/>
          <p:nvPr/>
        </p:nvPicPr>
        <p:blipFill>
          <a:blip r:embed="rId4">
            <a:alphaModFix/>
          </a:blip>
          <a:stretch>
            <a:fillRect/>
          </a:stretch>
        </p:blipFill>
        <p:spPr>
          <a:xfrm rot="2815721">
            <a:off x="-1095582" y="2015021"/>
            <a:ext cx="476250" cy="476250"/>
          </a:xfrm>
          <a:prstGeom prst="rect">
            <a:avLst/>
          </a:prstGeom>
          <a:noFill/>
          <a:ln>
            <a:noFill/>
          </a:ln>
        </p:spPr>
      </p:pic>
      <p:pic>
        <p:nvPicPr>
          <p:cNvPr id="3113" name="Google Shape;3113;p45"/>
          <p:cNvPicPr preferRelativeResize="0"/>
          <p:nvPr/>
        </p:nvPicPr>
        <p:blipFill>
          <a:blip r:embed="rId4">
            <a:alphaModFix/>
          </a:blip>
          <a:stretch>
            <a:fillRect/>
          </a:stretch>
        </p:blipFill>
        <p:spPr>
          <a:xfrm rot="2815721">
            <a:off x="-1102835" y="2230425"/>
            <a:ext cx="476250" cy="476250"/>
          </a:xfrm>
          <a:prstGeom prst="rect">
            <a:avLst/>
          </a:prstGeom>
          <a:noFill/>
          <a:ln>
            <a:noFill/>
          </a:ln>
        </p:spPr>
      </p:pic>
      <p:pic>
        <p:nvPicPr>
          <p:cNvPr id="3114" name="Google Shape;3114;p45"/>
          <p:cNvPicPr preferRelativeResize="0"/>
          <p:nvPr/>
        </p:nvPicPr>
        <p:blipFill>
          <a:blip r:embed="rId4">
            <a:alphaModFix/>
          </a:blip>
          <a:stretch>
            <a:fillRect/>
          </a:stretch>
        </p:blipFill>
        <p:spPr>
          <a:xfrm rot="2815721">
            <a:off x="-1110089" y="2445829"/>
            <a:ext cx="476250" cy="476250"/>
          </a:xfrm>
          <a:prstGeom prst="rect">
            <a:avLst/>
          </a:prstGeom>
          <a:noFill/>
          <a:ln>
            <a:noFill/>
          </a:ln>
        </p:spPr>
      </p:pic>
      <p:pic>
        <p:nvPicPr>
          <p:cNvPr id="3115" name="Google Shape;3115;p45"/>
          <p:cNvPicPr preferRelativeResize="0"/>
          <p:nvPr/>
        </p:nvPicPr>
        <p:blipFill>
          <a:blip r:embed="rId4">
            <a:alphaModFix/>
          </a:blip>
          <a:stretch>
            <a:fillRect/>
          </a:stretch>
        </p:blipFill>
        <p:spPr>
          <a:xfrm rot="2815721">
            <a:off x="-1117343" y="2661233"/>
            <a:ext cx="476250" cy="476250"/>
          </a:xfrm>
          <a:prstGeom prst="rect">
            <a:avLst/>
          </a:prstGeom>
          <a:noFill/>
          <a:ln>
            <a:noFill/>
          </a:ln>
        </p:spPr>
      </p:pic>
      <p:pic>
        <p:nvPicPr>
          <p:cNvPr id="3116" name="Google Shape;3116;p45"/>
          <p:cNvPicPr preferRelativeResize="0"/>
          <p:nvPr/>
        </p:nvPicPr>
        <p:blipFill>
          <a:blip r:embed="rId4">
            <a:alphaModFix/>
          </a:blip>
          <a:stretch>
            <a:fillRect/>
          </a:stretch>
        </p:blipFill>
        <p:spPr>
          <a:xfrm rot="2815721">
            <a:off x="-1124596" y="2876637"/>
            <a:ext cx="476250" cy="476250"/>
          </a:xfrm>
          <a:prstGeom prst="rect">
            <a:avLst/>
          </a:prstGeom>
          <a:noFill/>
          <a:ln>
            <a:noFill/>
          </a:ln>
        </p:spPr>
      </p:pic>
      <p:pic>
        <p:nvPicPr>
          <p:cNvPr id="3117" name="Google Shape;3117;p45"/>
          <p:cNvPicPr preferRelativeResize="0"/>
          <p:nvPr/>
        </p:nvPicPr>
        <p:blipFill>
          <a:blip r:embed="rId4">
            <a:alphaModFix/>
          </a:blip>
          <a:stretch>
            <a:fillRect/>
          </a:stretch>
        </p:blipFill>
        <p:spPr>
          <a:xfrm rot="2815721">
            <a:off x="-1131850" y="3092041"/>
            <a:ext cx="476250" cy="476250"/>
          </a:xfrm>
          <a:prstGeom prst="rect">
            <a:avLst/>
          </a:prstGeom>
          <a:noFill/>
          <a:ln>
            <a:noFill/>
          </a:ln>
        </p:spPr>
      </p:pic>
      <p:pic>
        <p:nvPicPr>
          <p:cNvPr id="3118" name="Google Shape;3118;p45"/>
          <p:cNvPicPr preferRelativeResize="0"/>
          <p:nvPr/>
        </p:nvPicPr>
        <p:blipFill>
          <a:blip r:embed="rId4">
            <a:alphaModFix/>
          </a:blip>
          <a:stretch>
            <a:fillRect/>
          </a:stretch>
        </p:blipFill>
        <p:spPr>
          <a:xfrm rot="2815721">
            <a:off x="-1139103" y="3307445"/>
            <a:ext cx="476250" cy="476250"/>
          </a:xfrm>
          <a:prstGeom prst="rect">
            <a:avLst/>
          </a:prstGeom>
          <a:noFill/>
          <a:ln>
            <a:noFill/>
          </a:ln>
        </p:spPr>
      </p:pic>
      <p:pic>
        <p:nvPicPr>
          <p:cNvPr id="3119" name="Google Shape;3119;p45"/>
          <p:cNvPicPr preferRelativeResize="0"/>
          <p:nvPr/>
        </p:nvPicPr>
        <p:blipFill>
          <a:blip r:embed="rId4">
            <a:alphaModFix/>
          </a:blip>
          <a:stretch>
            <a:fillRect/>
          </a:stretch>
        </p:blipFill>
        <p:spPr>
          <a:xfrm rot="2815721">
            <a:off x="-1146357" y="3522849"/>
            <a:ext cx="476250" cy="476250"/>
          </a:xfrm>
          <a:prstGeom prst="rect">
            <a:avLst/>
          </a:prstGeom>
          <a:noFill/>
          <a:ln>
            <a:noFill/>
          </a:ln>
        </p:spPr>
      </p:pic>
      <p:pic>
        <p:nvPicPr>
          <p:cNvPr id="3120" name="Google Shape;3120;p45"/>
          <p:cNvPicPr preferRelativeResize="0"/>
          <p:nvPr/>
        </p:nvPicPr>
        <p:blipFill>
          <a:blip r:embed="rId4">
            <a:alphaModFix/>
          </a:blip>
          <a:stretch>
            <a:fillRect/>
          </a:stretch>
        </p:blipFill>
        <p:spPr>
          <a:xfrm rot="2815721">
            <a:off x="-1153611" y="3738253"/>
            <a:ext cx="476250" cy="476250"/>
          </a:xfrm>
          <a:prstGeom prst="rect">
            <a:avLst/>
          </a:prstGeom>
          <a:noFill/>
          <a:ln>
            <a:noFill/>
          </a:ln>
        </p:spPr>
      </p:pic>
      <p:pic>
        <p:nvPicPr>
          <p:cNvPr id="3121" name="Google Shape;3121;p45"/>
          <p:cNvPicPr preferRelativeResize="0"/>
          <p:nvPr/>
        </p:nvPicPr>
        <p:blipFill>
          <a:blip r:embed="rId4">
            <a:alphaModFix/>
          </a:blip>
          <a:stretch>
            <a:fillRect/>
          </a:stretch>
        </p:blipFill>
        <p:spPr>
          <a:xfrm rot="2815721">
            <a:off x="-1160864" y="3953657"/>
            <a:ext cx="476250" cy="476250"/>
          </a:xfrm>
          <a:prstGeom prst="rect">
            <a:avLst/>
          </a:prstGeom>
          <a:noFill/>
          <a:ln>
            <a:noFill/>
          </a:ln>
        </p:spPr>
      </p:pic>
      <p:pic>
        <p:nvPicPr>
          <p:cNvPr id="3122" name="Google Shape;3122;p45"/>
          <p:cNvPicPr preferRelativeResize="0"/>
          <p:nvPr/>
        </p:nvPicPr>
        <p:blipFill>
          <a:blip r:embed="rId4">
            <a:alphaModFix/>
          </a:blip>
          <a:stretch>
            <a:fillRect/>
          </a:stretch>
        </p:blipFill>
        <p:spPr>
          <a:xfrm rot="2815721">
            <a:off x="-1168118" y="4169061"/>
            <a:ext cx="476250" cy="476250"/>
          </a:xfrm>
          <a:prstGeom prst="rect">
            <a:avLst/>
          </a:prstGeom>
          <a:noFill/>
          <a:ln>
            <a:noFill/>
          </a:ln>
        </p:spPr>
      </p:pic>
      <p:pic>
        <p:nvPicPr>
          <p:cNvPr id="3123" name="Google Shape;3123;p45"/>
          <p:cNvPicPr preferRelativeResize="0"/>
          <p:nvPr/>
        </p:nvPicPr>
        <p:blipFill>
          <a:blip r:embed="rId4">
            <a:alphaModFix/>
          </a:blip>
          <a:stretch>
            <a:fillRect/>
          </a:stretch>
        </p:blipFill>
        <p:spPr>
          <a:xfrm rot="2815721">
            <a:off x="-1175372" y="4384465"/>
            <a:ext cx="476250" cy="476250"/>
          </a:xfrm>
          <a:prstGeom prst="rect">
            <a:avLst/>
          </a:prstGeom>
          <a:noFill/>
          <a:ln>
            <a:noFill/>
          </a:ln>
        </p:spPr>
      </p:pic>
      <p:pic>
        <p:nvPicPr>
          <p:cNvPr id="3124" name="Google Shape;3124;p45"/>
          <p:cNvPicPr preferRelativeResize="0"/>
          <p:nvPr/>
        </p:nvPicPr>
        <p:blipFill>
          <a:blip r:embed="rId4">
            <a:alphaModFix/>
          </a:blip>
          <a:stretch>
            <a:fillRect/>
          </a:stretch>
        </p:blipFill>
        <p:spPr>
          <a:xfrm rot="2815721">
            <a:off x="-1182625" y="4599869"/>
            <a:ext cx="476250" cy="476250"/>
          </a:xfrm>
          <a:prstGeom prst="rect">
            <a:avLst/>
          </a:prstGeom>
          <a:noFill/>
          <a:ln>
            <a:noFill/>
          </a:ln>
        </p:spPr>
      </p:pic>
      <p:pic>
        <p:nvPicPr>
          <p:cNvPr id="3125" name="Google Shape;3125;p45"/>
          <p:cNvPicPr preferRelativeResize="0"/>
          <p:nvPr/>
        </p:nvPicPr>
        <p:blipFill>
          <a:blip r:embed="rId4">
            <a:alphaModFix/>
          </a:blip>
          <a:stretch>
            <a:fillRect/>
          </a:stretch>
        </p:blipFill>
        <p:spPr>
          <a:xfrm rot="2815721">
            <a:off x="-1189879" y="4815273"/>
            <a:ext cx="476250" cy="476250"/>
          </a:xfrm>
          <a:prstGeom prst="rect">
            <a:avLst/>
          </a:prstGeom>
          <a:noFill/>
          <a:ln>
            <a:noFill/>
          </a:ln>
        </p:spPr>
      </p:pic>
      <p:pic>
        <p:nvPicPr>
          <p:cNvPr id="3126" name="Google Shape;3126;p45"/>
          <p:cNvPicPr preferRelativeResize="0"/>
          <p:nvPr/>
        </p:nvPicPr>
        <p:blipFill>
          <a:blip r:embed="rId4">
            <a:alphaModFix/>
          </a:blip>
          <a:stretch>
            <a:fillRect/>
          </a:stretch>
        </p:blipFill>
        <p:spPr>
          <a:xfrm rot="2815721">
            <a:off x="-1197133" y="5030677"/>
            <a:ext cx="476250" cy="476250"/>
          </a:xfrm>
          <a:prstGeom prst="rect">
            <a:avLst/>
          </a:prstGeom>
          <a:noFill/>
          <a:ln>
            <a:noFill/>
          </a:ln>
        </p:spPr>
      </p:pic>
      <p:pic>
        <p:nvPicPr>
          <p:cNvPr id="3127" name="Google Shape;3127;p45"/>
          <p:cNvPicPr preferRelativeResize="0"/>
          <p:nvPr/>
        </p:nvPicPr>
        <p:blipFill>
          <a:blip r:embed="rId4">
            <a:alphaModFix/>
          </a:blip>
          <a:stretch>
            <a:fillRect/>
          </a:stretch>
        </p:blipFill>
        <p:spPr>
          <a:xfrm rot="2815721">
            <a:off x="-1204386" y="5246081"/>
            <a:ext cx="476250" cy="476250"/>
          </a:xfrm>
          <a:prstGeom prst="rect">
            <a:avLst/>
          </a:prstGeom>
          <a:noFill/>
          <a:ln>
            <a:noFill/>
          </a:ln>
        </p:spPr>
      </p:pic>
      <p:pic>
        <p:nvPicPr>
          <p:cNvPr id="3128" name="Google Shape;3128;p45"/>
          <p:cNvPicPr preferRelativeResize="0"/>
          <p:nvPr/>
        </p:nvPicPr>
        <p:blipFill>
          <a:blip r:embed="rId4">
            <a:alphaModFix/>
          </a:blip>
          <a:stretch>
            <a:fillRect/>
          </a:stretch>
        </p:blipFill>
        <p:spPr>
          <a:xfrm rot="2815721">
            <a:off x="-1211640" y="5461485"/>
            <a:ext cx="476250" cy="476250"/>
          </a:xfrm>
          <a:prstGeom prst="rect">
            <a:avLst/>
          </a:prstGeom>
          <a:noFill/>
          <a:ln>
            <a:noFill/>
          </a:ln>
        </p:spPr>
      </p:pic>
      <p:pic>
        <p:nvPicPr>
          <p:cNvPr id="3129" name="Google Shape;3129;p45"/>
          <p:cNvPicPr preferRelativeResize="0"/>
          <p:nvPr/>
        </p:nvPicPr>
        <p:blipFill>
          <a:blip r:embed="rId4">
            <a:alphaModFix/>
          </a:blip>
          <a:stretch>
            <a:fillRect/>
          </a:stretch>
        </p:blipFill>
        <p:spPr>
          <a:xfrm rot="2815721">
            <a:off x="-1218894" y="5676889"/>
            <a:ext cx="476250" cy="476250"/>
          </a:xfrm>
          <a:prstGeom prst="rect">
            <a:avLst/>
          </a:prstGeom>
          <a:noFill/>
          <a:ln>
            <a:noFill/>
          </a:ln>
        </p:spPr>
      </p:pic>
      <p:pic>
        <p:nvPicPr>
          <p:cNvPr id="3130" name="Google Shape;3130;p45"/>
          <p:cNvPicPr preferRelativeResize="0"/>
          <p:nvPr/>
        </p:nvPicPr>
        <p:blipFill>
          <a:blip r:embed="rId4">
            <a:alphaModFix/>
          </a:blip>
          <a:stretch>
            <a:fillRect/>
          </a:stretch>
        </p:blipFill>
        <p:spPr>
          <a:xfrm rot="2815721">
            <a:off x="-1226147" y="5892293"/>
            <a:ext cx="476250" cy="476250"/>
          </a:xfrm>
          <a:prstGeom prst="rect">
            <a:avLst/>
          </a:prstGeom>
          <a:noFill/>
          <a:ln>
            <a:noFill/>
          </a:ln>
        </p:spPr>
      </p:pic>
      <p:pic>
        <p:nvPicPr>
          <p:cNvPr id="3131" name="Google Shape;3131;p45"/>
          <p:cNvPicPr preferRelativeResize="0"/>
          <p:nvPr/>
        </p:nvPicPr>
        <p:blipFill>
          <a:blip r:embed="rId4">
            <a:alphaModFix/>
          </a:blip>
          <a:stretch>
            <a:fillRect/>
          </a:stretch>
        </p:blipFill>
        <p:spPr>
          <a:xfrm rot="2815721">
            <a:off x="-1233401" y="6107698"/>
            <a:ext cx="476250" cy="476250"/>
          </a:xfrm>
          <a:prstGeom prst="rect">
            <a:avLst/>
          </a:prstGeom>
          <a:noFill/>
          <a:ln>
            <a:noFill/>
          </a:ln>
        </p:spPr>
      </p:pic>
      <p:pic>
        <p:nvPicPr>
          <p:cNvPr id="3132" name="Google Shape;3132;p45"/>
          <p:cNvPicPr preferRelativeResize="0"/>
          <p:nvPr/>
        </p:nvPicPr>
        <p:blipFill>
          <a:blip r:embed="rId4">
            <a:alphaModFix/>
          </a:blip>
          <a:stretch>
            <a:fillRect/>
          </a:stretch>
        </p:blipFill>
        <p:spPr>
          <a:xfrm rot="2815721">
            <a:off x="-1240654" y="6323102"/>
            <a:ext cx="476250" cy="476250"/>
          </a:xfrm>
          <a:prstGeom prst="rect">
            <a:avLst/>
          </a:prstGeom>
          <a:noFill/>
          <a:ln>
            <a:noFill/>
          </a:ln>
        </p:spPr>
      </p:pic>
      <p:pic>
        <p:nvPicPr>
          <p:cNvPr id="3133" name="Google Shape;3133;p45"/>
          <p:cNvPicPr preferRelativeResize="0"/>
          <p:nvPr/>
        </p:nvPicPr>
        <p:blipFill>
          <a:blip r:embed="rId4">
            <a:alphaModFix/>
          </a:blip>
          <a:stretch>
            <a:fillRect/>
          </a:stretch>
        </p:blipFill>
        <p:spPr>
          <a:xfrm rot="2815721">
            <a:off x="-1247908" y="6538506"/>
            <a:ext cx="476250" cy="476250"/>
          </a:xfrm>
          <a:prstGeom prst="rect">
            <a:avLst/>
          </a:prstGeom>
          <a:noFill/>
          <a:ln>
            <a:noFill/>
          </a:ln>
        </p:spPr>
      </p:pic>
      <p:pic>
        <p:nvPicPr>
          <p:cNvPr id="3134" name="Google Shape;3134;p45"/>
          <p:cNvPicPr preferRelativeResize="0"/>
          <p:nvPr/>
        </p:nvPicPr>
        <p:blipFill>
          <a:blip r:embed="rId4">
            <a:alphaModFix/>
          </a:blip>
          <a:stretch>
            <a:fillRect/>
          </a:stretch>
        </p:blipFill>
        <p:spPr>
          <a:xfrm rot="2815721">
            <a:off x="-1255162" y="6753910"/>
            <a:ext cx="476250" cy="476250"/>
          </a:xfrm>
          <a:prstGeom prst="rect">
            <a:avLst/>
          </a:prstGeom>
          <a:noFill/>
          <a:ln>
            <a:noFill/>
          </a:ln>
        </p:spPr>
      </p:pic>
      <p:pic>
        <p:nvPicPr>
          <p:cNvPr id="3135" name="Google Shape;3135;p45"/>
          <p:cNvPicPr preferRelativeResize="0"/>
          <p:nvPr/>
        </p:nvPicPr>
        <p:blipFill>
          <a:blip r:embed="rId4">
            <a:alphaModFix/>
          </a:blip>
          <a:stretch>
            <a:fillRect/>
          </a:stretch>
        </p:blipFill>
        <p:spPr>
          <a:xfrm rot="2815721">
            <a:off x="-1279889" y="-2062998"/>
            <a:ext cx="476250" cy="476250"/>
          </a:xfrm>
          <a:prstGeom prst="rect">
            <a:avLst/>
          </a:prstGeom>
          <a:noFill/>
          <a:ln>
            <a:noFill/>
          </a:ln>
        </p:spPr>
      </p:pic>
      <p:pic>
        <p:nvPicPr>
          <p:cNvPr id="3136" name="Google Shape;3136;p45"/>
          <p:cNvPicPr preferRelativeResize="0"/>
          <p:nvPr/>
        </p:nvPicPr>
        <p:blipFill>
          <a:blip r:embed="rId4">
            <a:alphaModFix/>
          </a:blip>
          <a:stretch>
            <a:fillRect/>
          </a:stretch>
        </p:blipFill>
        <p:spPr>
          <a:xfrm rot="2815721">
            <a:off x="-1287143" y="-1847594"/>
            <a:ext cx="476250" cy="476250"/>
          </a:xfrm>
          <a:prstGeom prst="rect">
            <a:avLst/>
          </a:prstGeom>
          <a:noFill/>
          <a:ln>
            <a:noFill/>
          </a:ln>
        </p:spPr>
      </p:pic>
      <p:pic>
        <p:nvPicPr>
          <p:cNvPr id="3137" name="Google Shape;3137;p45"/>
          <p:cNvPicPr preferRelativeResize="0"/>
          <p:nvPr/>
        </p:nvPicPr>
        <p:blipFill>
          <a:blip r:embed="rId4">
            <a:alphaModFix/>
          </a:blip>
          <a:stretch>
            <a:fillRect/>
          </a:stretch>
        </p:blipFill>
        <p:spPr>
          <a:xfrm rot="2815721">
            <a:off x="-1294396" y="-1632190"/>
            <a:ext cx="476250" cy="476250"/>
          </a:xfrm>
          <a:prstGeom prst="rect">
            <a:avLst/>
          </a:prstGeom>
          <a:noFill/>
          <a:ln>
            <a:noFill/>
          </a:ln>
        </p:spPr>
      </p:pic>
      <p:pic>
        <p:nvPicPr>
          <p:cNvPr id="3138" name="Google Shape;3138;p45"/>
          <p:cNvPicPr preferRelativeResize="0"/>
          <p:nvPr/>
        </p:nvPicPr>
        <p:blipFill>
          <a:blip r:embed="rId4">
            <a:alphaModFix/>
          </a:blip>
          <a:stretch>
            <a:fillRect/>
          </a:stretch>
        </p:blipFill>
        <p:spPr>
          <a:xfrm rot="2815721">
            <a:off x="-1301650" y="-1416786"/>
            <a:ext cx="476250" cy="476250"/>
          </a:xfrm>
          <a:prstGeom prst="rect">
            <a:avLst/>
          </a:prstGeom>
          <a:noFill/>
          <a:ln>
            <a:noFill/>
          </a:ln>
        </p:spPr>
      </p:pic>
      <p:pic>
        <p:nvPicPr>
          <p:cNvPr id="3139" name="Google Shape;3139;p45"/>
          <p:cNvPicPr preferRelativeResize="0"/>
          <p:nvPr/>
        </p:nvPicPr>
        <p:blipFill>
          <a:blip r:embed="rId4">
            <a:alphaModFix/>
          </a:blip>
          <a:stretch>
            <a:fillRect/>
          </a:stretch>
        </p:blipFill>
        <p:spPr>
          <a:xfrm rot="2815721">
            <a:off x="-1308904" y="-1201382"/>
            <a:ext cx="476250" cy="476250"/>
          </a:xfrm>
          <a:prstGeom prst="rect">
            <a:avLst/>
          </a:prstGeom>
          <a:noFill/>
          <a:ln>
            <a:noFill/>
          </a:ln>
        </p:spPr>
      </p:pic>
      <p:pic>
        <p:nvPicPr>
          <p:cNvPr id="3140" name="Google Shape;3140;p45"/>
          <p:cNvPicPr preferRelativeResize="0"/>
          <p:nvPr/>
        </p:nvPicPr>
        <p:blipFill>
          <a:blip r:embed="rId4">
            <a:alphaModFix/>
          </a:blip>
          <a:stretch>
            <a:fillRect/>
          </a:stretch>
        </p:blipFill>
        <p:spPr>
          <a:xfrm rot="2815721">
            <a:off x="-1316157" y="-985978"/>
            <a:ext cx="476250" cy="476250"/>
          </a:xfrm>
          <a:prstGeom prst="rect">
            <a:avLst/>
          </a:prstGeom>
          <a:noFill/>
          <a:ln>
            <a:noFill/>
          </a:ln>
        </p:spPr>
      </p:pic>
      <p:pic>
        <p:nvPicPr>
          <p:cNvPr id="3141" name="Google Shape;3141;p45"/>
          <p:cNvPicPr preferRelativeResize="0"/>
          <p:nvPr/>
        </p:nvPicPr>
        <p:blipFill>
          <a:blip r:embed="rId4">
            <a:alphaModFix/>
          </a:blip>
          <a:stretch>
            <a:fillRect/>
          </a:stretch>
        </p:blipFill>
        <p:spPr>
          <a:xfrm rot="2815721">
            <a:off x="-1323411" y="-770574"/>
            <a:ext cx="476250" cy="476250"/>
          </a:xfrm>
          <a:prstGeom prst="rect">
            <a:avLst/>
          </a:prstGeom>
          <a:noFill/>
          <a:ln>
            <a:noFill/>
          </a:ln>
        </p:spPr>
      </p:pic>
      <p:pic>
        <p:nvPicPr>
          <p:cNvPr id="3142" name="Google Shape;3142;p45"/>
          <p:cNvPicPr preferRelativeResize="0"/>
          <p:nvPr/>
        </p:nvPicPr>
        <p:blipFill>
          <a:blip r:embed="rId4">
            <a:alphaModFix/>
          </a:blip>
          <a:stretch>
            <a:fillRect/>
          </a:stretch>
        </p:blipFill>
        <p:spPr>
          <a:xfrm rot="2815721">
            <a:off x="-1330664" y="-555170"/>
            <a:ext cx="476250" cy="476250"/>
          </a:xfrm>
          <a:prstGeom prst="rect">
            <a:avLst/>
          </a:prstGeom>
          <a:noFill/>
          <a:ln>
            <a:noFill/>
          </a:ln>
        </p:spPr>
      </p:pic>
      <p:pic>
        <p:nvPicPr>
          <p:cNvPr id="3143" name="Google Shape;3143;p45"/>
          <p:cNvPicPr preferRelativeResize="0"/>
          <p:nvPr/>
        </p:nvPicPr>
        <p:blipFill>
          <a:blip r:embed="rId4">
            <a:alphaModFix/>
          </a:blip>
          <a:stretch>
            <a:fillRect/>
          </a:stretch>
        </p:blipFill>
        <p:spPr>
          <a:xfrm rot="2815721">
            <a:off x="-1337918" y="-339766"/>
            <a:ext cx="476250" cy="476250"/>
          </a:xfrm>
          <a:prstGeom prst="rect">
            <a:avLst/>
          </a:prstGeom>
          <a:noFill/>
          <a:ln>
            <a:noFill/>
          </a:ln>
        </p:spPr>
      </p:pic>
      <p:pic>
        <p:nvPicPr>
          <p:cNvPr id="3144" name="Google Shape;3144;p45"/>
          <p:cNvPicPr preferRelativeResize="0"/>
          <p:nvPr/>
        </p:nvPicPr>
        <p:blipFill>
          <a:blip r:embed="rId4">
            <a:alphaModFix/>
          </a:blip>
          <a:stretch>
            <a:fillRect/>
          </a:stretch>
        </p:blipFill>
        <p:spPr>
          <a:xfrm rot="2815721">
            <a:off x="-1345172" y="-124362"/>
            <a:ext cx="476250" cy="476250"/>
          </a:xfrm>
          <a:prstGeom prst="rect">
            <a:avLst/>
          </a:prstGeom>
          <a:noFill/>
          <a:ln>
            <a:noFill/>
          </a:ln>
        </p:spPr>
      </p:pic>
      <p:pic>
        <p:nvPicPr>
          <p:cNvPr id="3145" name="Google Shape;3145;p45"/>
          <p:cNvPicPr preferRelativeResize="0"/>
          <p:nvPr/>
        </p:nvPicPr>
        <p:blipFill>
          <a:blip r:embed="rId4">
            <a:alphaModFix/>
          </a:blip>
          <a:stretch>
            <a:fillRect/>
          </a:stretch>
        </p:blipFill>
        <p:spPr>
          <a:xfrm rot="2815721">
            <a:off x="-1352425" y="91042"/>
            <a:ext cx="476250" cy="476250"/>
          </a:xfrm>
          <a:prstGeom prst="rect">
            <a:avLst/>
          </a:prstGeom>
          <a:noFill/>
          <a:ln>
            <a:noFill/>
          </a:ln>
        </p:spPr>
      </p:pic>
      <p:pic>
        <p:nvPicPr>
          <p:cNvPr id="3146" name="Google Shape;3146;p45"/>
          <p:cNvPicPr preferRelativeResize="0"/>
          <p:nvPr/>
        </p:nvPicPr>
        <p:blipFill>
          <a:blip r:embed="rId4">
            <a:alphaModFix/>
          </a:blip>
          <a:stretch>
            <a:fillRect/>
          </a:stretch>
        </p:blipFill>
        <p:spPr>
          <a:xfrm rot="2815721">
            <a:off x="-1359679" y="306446"/>
            <a:ext cx="476250" cy="476250"/>
          </a:xfrm>
          <a:prstGeom prst="rect">
            <a:avLst/>
          </a:prstGeom>
          <a:noFill/>
          <a:ln>
            <a:noFill/>
          </a:ln>
        </p:spPr>
      </p:pic>
      <p:pic>
        <p:nvPicPr>
          <p:cNvPr id="3147" name="Google Shape;3147;p45"/>
          <p:cNvPicPr preferRelativeResize="0"/>
          <p:nvPr/>
        </p:nvPicPr>
        <p:blipFill>
          <a:blip r:embed="rId4">
            <a:alphaModFix/>
          </a:blip>
          <a:stretch>
            <a:fillRect/>
          </a:stretch>
        </p:blipFill>
        <p:spPr>
          <a:xfrm rot="2815721">
            <a:off x="-1366933" y="521850"/>
            <a:ext cx="476250" cy="476250"/>
          </a:xfrm>
          <a:prstGeom prst="rect">
            <a:avLst/>
          </a:prstGeom>
          <a:noFill/>
          <a:ln>
            <a:noFill/>
          </a:ln>
        </p:spPr>
      </p:pic>
      <p:pic>
        <p:nvPicPr>
          <p:cNvPr id="3148" name="Google Shape;3148;p45"/>
          <p:cNvPicPr preferRelativeResize="0"/>
          <p:nvPr/>
        </p:nvPicPr>
        <p:blipFill>
          <a:blip r:embed="rId4">
            <a:alphaModFix/>
          </a:blip>
          <a:stretch>
            <a:fillRect/>
          </a:stretch>
        </p:blipFill>
        <p:spPr>
          <a:xfrm rot="2815721">
            <a:off x="-1374186" y="737254"/>
            <a:ext cx="476250" cy="476250"/>
          </a:xfrm>
          <a:prstGeom prst="rect">
            <a:avLst/>
          </a:prstGeom>
          <a:noFill/>
          <a:ln>
            <a:noFill/>
          </a:ln>
        </p:spPr>
      </p:pic>
      <p:pic>
        <p:nvPicPr>
          <p:cNvPr id="3149" name="Google Shape;3149;p45"/>
          <p:cNvPicPr preferRelativeResize="0"/>
          <p:nvPr/>
        </p:nvPicPr>
        <p:blipFill>
          <a:blip r:embed="rId4">
            <a:alphaModFix/>
          </a:blip>
          <a:stretch>
            <a:fillRect/>
          </a:stretch>
        </p:blipFill>
        <p:spPr>
          <a:xfrm rot="2815721">
            <a:off x="-1381440" y="952659"/>
            <a:ext cx="476250" cy="476250"/>
          </a:xfrm>
          <a:prstGeom prst="rect">
            <a:avLst/>
          </a:prstGeom>
          <a:noFill/>
          <a:ln>
            <a:noFill/>
          </a:ln>
        </p:spPr>
      </p:pic>
      <p:pic>
        <p:nvPicPr>
          <p:cNvPr id="3150" name="Google Shape;3150;p45"/>
          <p:cNvPicPr preferRelativeResize="0"/>
          <p:nvPr/>
        </p:nvPicPr>
        <p:blipFill>
          <a:blip r:embed="rId4">
            <a:alphaModFix/>
          </a:blip>
          <a:stretch>
            <a:fillRect/>
          </a:stretch>
        </p:blipFill>
        <p:spPr>
          <a:xfrm rot="2815721">
            <a:off x="-1388694" y="1168063"/>
            <a:ext cx="476250" cy="476250"/>
          </a:xfrm>
          <a:prstGeom prst="rect">
            <a:avLst/>
          </a:prstGeom>
          <a:noFill/>
          <a:ln>
            <a:noFill/>
          </a:ln>
        </p:spPr>
      </p:pic>
      <p:pic>
        <p:nvPicPr>
          <p:cNvPr id="3151" name="Google Shape;3151;p45"/>
          <p:cNvPicPr preferRelativeResize="0"/>
          <p:nvPr/>
        </p:nvPicPr>
        <p:blipFill>
          <a:blip r:embed="rId4">
            <a:alphaModFix/>
          </a:blip>
          <a:stretch>
            <a:fillRect/>
          </a:stretch>
        </p:blipFill>
        <p:spPr>
          <a:xfrm rot="2815721">
            <a:off x="-1395947" y="1383467"/>
            <a:ext cx="476250" cy="476250"/>
          </a:xfrm>
          <a:prstGeom prst="rect">
            <a:avLst/>
          </a:prstGeom>
          <a:noFill/>
          <a:ln>
            <a:noFill/>
          </a:ln>
        </p:spPr>
      </p:pic>
      <p:pic>
        <p:nvPicPr>
          <p:cNvPr id="3152" name="Google Shape;3152;p45"/>
          <p:cNvPicPr preferRelativeResize="0"/>
          <p:nvPr/>
        </p:nvPicPr>
        <p:blipFill>
          <a:blip r:embed="rId4">
            <a:alphaModFix/>
          </a:blip>
          <a:stretch>
            <a:fillRect/>
          </a:stretch>
        </p:blipFill>
        <p:spPr>
          <a:xfrm rot="2815721">
            <a:off x="-1403201" y="1598871"/>
            <a:ext cx="476250" cy="476250"/>
          </a:xfrm>
          <a:prstGeom prst="rect">
            <a:avLst/>
          </a:prstGeom>
          <a:noFill/>
          <a:ln>
            <a:noFill/>
          </a:ln>
        </p:spPr>
      </p:pic>
      <p:pic>
        <p:nvPicPr>
          <p:cNvPr id="3153" name="Google Shape;3153;p45"/>
          <p:cNvPicPr preferRelativeResize="0"/>
          <p:nvPr/>
        </p:nvPicPr>
        <p:blipFill>
          <a:blip r:embed="rId4">
            <a:alphaModFix/>
          </a:blip>
          <a:stretch>
            <a:fillRect/>
          </a:stretch>
        </p:blipFill>
        <p:spPr>
          <a:xfrm rot="2815721">
            <a:off x="-1410455" y="1814275"/>
            <a:ext cx="476250" cy="476250"/>
          </a:xfrm>
          <a:prstGeom prst="rect">
            <a:avLst/>
          </a:prstGeom>
          <a:noFill/>
          <a:ln>
            <a:noFill/>
          </a:ln>
        </p:spPr>
      </p:pic>
      <p:pic>
        <p:nvPicPr>
          <p:cNvPr id="3154" name="Google Shape;3154;p45"/>
          <p:cNvPicPr preferRelativeResize="0"/>
          <p:nvPr/>
        </p:nvPicPr>
        <p:blipFill>
          <a:blip r:embed="rId4">
            <a:alphaModFix/>
          </a:blip>
          <a:stretch>
            <a:fillRect/>
          </a:stretch>
        </p:blipFill>
        <p:spPr>
          <a:xfrm rot="2815721">
            <a:off x="-1417708" y="2029679"/>
            <a:ext cx="476250" cy="476250"/>
          </a:xfrm>
          <a:prstGeom prst="rect">
            <a:avLst/>
          </a:prstGeom>
          <a:noFill/>
          <a:ln>
            <a:noFill/>
          </a:ln>
        </p:spPr>
      </p:pic>
      <p:pic>
        <p:nvPicPr>
          <p:cNvPr id="3155" name="Google Shape;3155;p45"/>
          <p:cNvPicPr preferRelativeResize="0"/>
          <p:nvPr/>
        </p:nvPicPr>
        <p:blipFill>
          <a:blip r:embed="rId4">
            <a:alphaModFix/>
          </a:blip>
          <a:stretch>
            <a:fillRect/>
          </a:stretch>
        </p:blipFill>
        <p:spPr>
          <a:xfrm rot="2815721">
            <a:off x="-1424962" y="2245083"/>
            <a:ext cx="476250" cy="476250"/>
          </a:xfrm>
          <a:prstGeom prst="rect">
            <a:avLst/>
          </a:prstGeom>
          <a:noFill/>
          <a:ln>
            <a:noFill/>
          </a:ln>
        </p:spPr>
      </p:pic>
      <p:pic>
        <p:nvPicPr>
          <p:cNvPr id="3156" name="Google Shape;3156;p45"/>
          <p:cNvPicPr preferRelativeResize="0"/>
          <p:nvPr/>
        </p:nvPicPr>
        <p:blipFill>
          <a:blip r:embed="rId4">
            <a:alphaModFix/>
          </a:blip>
          <a:stretch>
            <a:fillRect/>
          </a:stretch>
        </p:blipFill>
        <p:spPr>
          <a:xfrm rot="2815721">
            <a:off x="-1432215" y="2460487"/>
            <a:ext cx="476250" cy="476250"/>
          </a:xfrm>
          <a:prstGeom prst="rect">
            <a:avLst/>
          </a:prstGeom>
          <a:noFill/>
          <a:ln>
            <a:noFill/>
          </a:ln>
        </p:spPr>
      </p:pic>
      <p:pic>
        <p:nvPicPr>
          <p:cNvPr id="3157" name="Google Shape;3157;p45"/>
          <p:cNvPicPr preferRelativeResize="0"/>
          <p:nvPr/>
        </p:nvPicPr>
        <p:blipFill>
          <a:blip r:embed="rId4">
            <a:alphaModFix/>
          </a:blip>
          <a:stretch>
            <a:fillRect/>
          </a:stretch>
        </p:blipFill>
        <p:spPr>
          <a:xfrm rot="2815721">
            <a:off x="-1439469" y="2675891"/>
            <a:ext cx="476250" cy="476250"/>
          </a:xfrm>
          <a:prstGeom prst="rect">
            <a:avLst/>
          </a:prstGeom>
          <a:noFill/>
          <a:ln>
            <a:noFill/>
          </a:ln>
        </p:spPr>
      </p:pic>
      <p:pic>
        <p:nvPicPr>
          <p:cNvPr id="3158" name="Google Shape;3158;p45"/>
          <p:cNvPicPr preferRelativeResize="0"/>
          <p:nvPr/>
        </p:nvPicPr>
        <p:blipFill>
          <a:blip r:embed="rId4">
            <a:alphaModFix/>
          </a:blip>
          <a:stretch>
            <a:fillRect/>
          </a:stretch>
        </p:blipFill>
        <p:spPr>
          <a:xfrm rot="2815721">
            <a:off x="-1446723" y="2891295"/>
            <a:ext cx="476250" cy="476250"/>
          </a:xfrm>
          <a:prstGeom prst="rect">
            <a:avLst/>
          </a:prstGeom>
          <a:noFill/>
          <a:ln>
            <a:noFill/>
          </a:ln>
        </p:spPr>
      </p:pic>
      <p:pic>
        <p:nvPicPr>
          <p:cNvPr id="3159" name="Google Shape;3159;p45"/>
          <p:cNvPicPr preferRelativeResize="0"/>
          <p:nvPr/>
        </p:nvPicPr>
        <p:blipFill>
          <a:blip r:embed="rId4">
            <a:alphaModFix/>
          </a:blip>
          <a:stretch>
            <a:fillRect/>
          </a:stretch>
        </p:blipFill>
        <p:spPr>
          <a:xfrm rot="2815721">
            <a:off x="-1453976" y="3106699"/>
            <a:ext cx="476250" cy="476250"/>
          </a:xfrm>
          <a:prstGeom prst="rect">
            <a:avLst/>
          </a:prstGeom>
          <a:noFill/>
          <a:ln>
            <a:noFill/>
          </a:ln>
        </p:spPr>
      </p:pic>
      <p:pic>
        <p:nvPicPr>
          <p:cNvPr id="3160" name="Google Shape;3160;p45"/>
          <p:cNvPicPr preferRelativeResize="0"/>
          <p:nvPr/>
        </p:nvPicPr>
        <p:blipFill>
          <a:blip r:embed="rId4">
            <a:alphaModFix/>
          </a:blip>
          <a:stretch>
            <a:fillRect/>
          </a:stretch>
        </p:blipFill>
        <p:spPr>
          <a:xfrm rot="2815721">
            <a:off x="-1461230" y="3322103"/>
            <a:ext cx="476250" cy="476250"/>
          </a:xfrm>
          <a:prstGeom prst="rect">
            <a:avLst/>
          </a:prstGeom>
          <a:noFill/>
          <a:ln>
            <a:noFill/>
          </a:ln>
        </p:spPr>
      </p:pic>
      <p:pic>
        <p:nvPicPr>
          <p:cNvPr id="3161" name="Google Shape;3161;p45"/>
          <p:cNvPicPr preferRelativeResize="0"/>
          <p:nvPr/>
        </p:nvPicPr>
        <p:blipFill>
          <a:blip r:embed="rId4">
            <a:alphaModFix/>
          </a:blip>
          <a:stretch>
            <a:fillRect/>
          </a:stretch>
        </p:blipFill>
        <p:spPr>
          <a:xfrm rot="2815721">
            <a:off x="-1468484" y="3537507"/>
            <a:ext cx="476250" cy="476250"/>
          </a:xfrm>
          <a:prstGeom prst="rect">
            <a:avLst/>
          </a:prstGeom>
          <a:noFill/>
          <a:ln>
            <a:noFill/>
          </a:ln>
        </p:spPr>
      </p:pic>
      <p:pic>
        <p:nvPicPr>
          <p:cNvPr id="3162" name="Google Shape;3162;p45"/>
          <p:cNvPicPr preferRelativeResize="0"/>
          <p:nvPr/>
        </p:nvPicPr>
        <p:blipFill>
          <a:blip r:embed="rId4">
            <a:alphaModFix/>
          </a:blip>
          <a:stretch>
            <a:fillRect/>
          </a:stretch>
        </p:blipFill>
        <p:spPr>
          <a:xfrm rot="2815721">
            <a:off x="-1475737" y="3752911"/>
            <a:ext cx="476250" cy="476250"/>
          </a:xfrm>
          <a:prstGeom prst="rect">
            <a:avLst/>
          </a:prstGeom>
          <a:noFill/>
          <a:ln>
            <a:noFill/>
          </a:ln>
        </p:spPr>
      </p:pic>
      <p:pic>
        <p:nvPicPr>
          <p:cNvPr id="3163" name="Google Shape;3163;p45"/>
          <p:cNvPicPr preferRelativeResize="0"/>
          <p:nvPr/>
        </p:nvPicPr>
        <p:blipFill>
          <a:blip r:embed="rId4">
            <a:alphaModFix/>
          </a:blip>
          <a:stretch>
            <a:fillRect/>
          </a:stretch>
        </p:blipFill>
        <p:spPr>
          <a:xfrm rot="2815721">
            <a:off x="-1482991" y="3968315"/>
            <a:ext cx="476250" cy="476250"/>
          </a:xfrm>
          <a:prstGeom prst="rect">
            <a:avLst/>
          </a:prstGeom>
          <a:noFill/>
          <a:ln>
            <a:noFill/>
          </a:ln>
        </p:spPr>
      </p:pic>
      <p:pic>
        <p:nvPicPr>
          <p:cNvPr id="3164" name="Google Shape;3164;p45"/>
          <p:cNvPicPr preferRelativeResize="0"/>
          <p:nvPr/>
        </p:nvPicPr>
        <p:blipFill>
          <a:blip r:embed="rId4">
            <a:alphaModFix/>
          </a:blip>
          <a:stretch>
            <a:fillRect/>
          </a:stretch>
        </p:blipFill>
        <p:spPr>
          <a:xfrm rot="2815721">
            <a:off x="-1490245" y="4183719"/>
            <a:ext cx="476250" cy="476250"/>
          </a:xfrm>
          <a:prstGeom prst="rect">
            <a:avLst/>
          </a:prstGeom>
          <a:noFill/>
          <a:ln>
            <a:noFill/>
          </a:ln>
        </p:spPr>
      </p:pic>
      <p:pic>
        <p:nvPicPr>
          <p:cNvPr id="3165" name="Google Shape;3165;p45"/>
          <p:cNvPicPr preferRelativeResize="0"/>
          <p:nvPr/>
        </p:nvPicPr>
        <p:blipFill>
          <a:blip r:embed="rId4">
            <a:alphaModFix/>
          </a:blip>
          <a:stretch>
            <a:fillRect/>
          </a:stretch>
        </p:blipFill>
        <p:spPr>
          <a:xfrm rot="2815721">
            <a:off x="-1497498" y="4399123"/>
            <a:ext cx="476250" cy="476250"/>
          </a:xfrm>
          <a:prstGeom prst="rect">
            <a:avLst/>
          </a:prstGeom>
          <a:noFill/>
          <a:ln>
            <a:noFill/>
          </a:ln>
        </p:spPr>
      </p:pic>
      <p:pic>
        <p:nvPicPr>
          <p:cNvPr id="3166" name="Google Shape;3166;p45"/>
          <p:cNvPicPr preferRelativeResize="0"/>
          <p:nvPr/>
        </p:nvPicPr>
        <p:blipFill>
          <a:blip r:embed="rId4">
            <a:alphaModFix/>
          </a:blip>
          <a:stretch>
            <a:fillRect/>
          </a:stretch>
        </p:blipFill>
        <p:spPr>
          <a:xfrm rot="2815721">
            <a:off x="-1504752" y="4614527"/>
            <a:ext cx="476250" cy="476250"/>
          </a:xfrm>
          <a:prstGeom prst="rect">
            <a:avLst/>
          </a:prstGeom>
          <a:noFill/>
          <a:ln>
            <a:noFill/>
          </a:ln>
        </p:spPr>
      </p:pic>
      <p:pic>
        <p:nvPicPr>
          <p:cNvPr id="3167" name="Google Shape;3167;p45"/>
          <p:cNvPicPr preferRelativeResize="0"/>
          <p:nvPr/>
        </p:nvPicPr>
        <p:blipFill>
          <a:blip r:embed="rId4">
            <a:alphaModFix/>
          </a:blip>
          <a:stretch>
            <a:fillRect/>
          </a:stretch>
        </p:blipFill>
        <p:spPr>
          <a:xfrm rot="2815721">
            <a:off x="-1512006" y="4829931"/>
            <a:ext cx="476250" cy="476250"/>
          </a:xfrm>
          <a:prstGeom prst="rect">
            <a:avLst/>
          </a:prstGeom>
          <a:noFill/>
          <a:ln>
            <a:noFill/>
          </a:ln>
        </p:spPr>
      </p:pic>
      <p:pic>
        <p:nvPicPr>
          <p:cNvPr id="3168" name="Google Shape;3168;p45"/>
          <p:cNvPicPr preferRelativeResize="0"/>
          <p:nvPr/>
        </p:nvPicPr>
        <p:blipFill>
          <a:blip r:embed="rId4">
            <a:alphaModFix/>
          </a:blip>
          <a:stretch>
            <a:fillRect/>
          </a:stretch>
        </p:blipFill>
        <p:spPr>
          <a:xfrm rot="2815721">
            <a:off x="-1519259" y="5045335"/>
            <a:ext cx="476250" cy="476250"/>
          </a:xfrm>
          <a:prstGeom prst="rect">
            <a:avLst/>
          </a:prstGeom>
          <a:noFill/>
          <a:ln>
            <a:noFill/>
          </a:ln>
        </p:spPr>
      </p:pic>
      <p:pic>
        <p:nvPicPr>
          <p:cNvPr id="3169" name="Google Shape;3169;p45"/>
          <p:cNvPicPr preferRelativeResize="0"/>
          <p:nvPr/>
        </p:nvPicPr>
        <p:blipFill>
          <a:blip r:embed="rId4">
            <a:alphaModFix/>
          </a:blip>
          <a:stretch>
            <a:fillRect/>
          </a:stretch>
        </p:blipFill>
        <p:spPr>
          <a:xfrm rot="2815721">
            <a:off x="-1526513" y="5260740"/>
            <a:ext cx="476250" cy="476250"/>
          </a:xfrm>
          <a:prstGeom prst="rect">
            <a:avLst/>
          </a:prstGeom>
          <a:noFill/>
          <a:ln>
            <a:noFill/>
          </a:ln>
        </p:spPr>
      </p:pic>
      <p:pic>
        <p:nvPicPr>
          <p:cNvPr id="3170" name="Google Shape;3170;p45"/>
          <p:cNvPicPr preferRelativeResize="0"/>
          <p:nvPr/>
        </p:nvPicPr>
        <p:blipFill>
          <a:blip r:embed="rId4">
            <a:alphaModFix/>
          </a:blip>
          <a:stretch>
            <a:fillRect/>
          </a:stretch>
        </p:blipFill>
        <p:spPr>
          <a:xfrm rot="2815721">
            <a:off x="-1533766" y="5476144"/>
            <a:ext cx="476250" cy="476250"/>
          </a:xfrm>
          <a:prstGeom prst="rect">
            <a:avLst/>
          </a:prstGeom>
          <a:noFill/>
          <a:ln>
            <a:noFill/>
          </a:ln>
        </p:spPr>
      </p:pic>
      <p:pic>
        <p:nvPicPr>
          <p:cNvPr id="3171" name="Google Shape;3171;p45"/>
          <p:cNvPicPr preferRelativeResize="0"/>
          <p:nvPr/>
        </p:nvPicPr>
        <p:blipFill>
          <a:blip r:embed="rId4">
            <a:alphaModFix/>
          </a:blip>
          <a:stretch>
            <a:fillRect/>
          </a:stretch>
        </p:blipFill>
        <p:spPr>
          <a:xfrm rot="2815721">
            <a:off x="-1541020" y="5691548"/>
            <a:ext cx="476250" cy="476250"/>
          </a:xfrm>
          <a:prstGeom prst="rect">
            <a:avLst/>
          </a:prstGeom>
          <a:noFill/>
          <a:ln>
            <a:noFill/>
          </a:ln>
        </p:spPr>
      </p:pic>
      <p:pic>
        <p:nvPicPr>
          <p:cNvPr id="3172" name="Google Shape;3172;p45"/>
          <p:cNvPicPr preferRelativeResize="0"/>
          <p:nvPr/>
        </p:nvPicPr>
        <p:blipFill>
          <a:blip r:embed="rId4">
            <a:alphaModFix/>
          </a:blip>
          <a:stretch>
            <a:fillRect/>
          </a:stretch>
        </p:blipFill>
        <p:spPr>
          <a:xfrm rot="2815721">
            <a:off x="-1548274" y="5906952"/>
            <a:ext cx="476250" cy="476250"/>
          </a:xfrm>
          <a:prstGeom prst="rect">
            <a:avLst/>
          </a:prstGeom>
          <a:noFill/>
          <a:ln>
            <a:noFill/>
          </a:ln>
        </p:spPr>
      </p:pic>
      <p:pic>
        <p:nvPicPr>
          <p:cNvPr id="3173" name="Google Shape;3173;p45"/>
          <p:cNvPicPr preferRelativeResize="0"/>
          <p:nvPr/>
        </p:nvPicPr>
        <p:blipFill>
          <a:blip r:embed="rId4">
            <a:alphaModFix/>
          </a:blip>
          <a:stretch>
            <a:fillRect/>
          </a:stretch>
        </p:blipFill>
        <p:spPr>
          <a:xfrm rot="2815721">
            <a:off x="-1555527" y="6122356"/>
            <a:ext cx="476250" cy="476250"/>
          </a:xfrm>
          <a:prstGeom prst="rect">
            <a:avLst/>
          </a:prstGeom>
          <a:noFill/>
          <a:ln>
            <a:noFill/>
          </a:ln>
        </p:spPr>
      </p:pic>
      <p:pic>
        <p:nvPicPr>
          <p:cNvPr id="3174" name="Google Shape;3174;p45"/>
          <p:cNvPicPr preferRelativeResize="0"/>
          <p:nvPr/>
        </p:nvPicPr>
        <p:blipFill>
          <a:blip r:embed="rId4">
            <a:alphaModFix/>
          </a:blip>
          <a:stretch>
            <a:fillRect/>
          </a:stretch>
        </p:blipFill>
        <p:spPr>
          <a:xfrm rot="2815721">
            <a:off x="-1562781" y="6337760"/>
            <a:ext cx="476250" cy="476250"/>
          </a:xfrm>
          <a:prstGeom prst="rect">
            <a:avLst/>
          </a:prstGeom>
          <a:noFill/>
          <a:ln>
            <a:noFill/>
          </a:ln>
        </p:spPr>
      </p:pic>
      <p:pic>
        <p:nvPicPr>
          <p:cNvPr id="3175" name="Google Shape;3175;p45"/>
          <p:cNvPicPr preferRelativeResize="0"/>
          <p:nvPr/>
        </p:nvPicPr>
        <p:blipFill>
          <a:blip r:embed="rId4">
            <a:alphaModFix/>
          </a:blip>
          <a:stretch>
            <a:fillRect/>
          </a:stretch>
        </p:blipFill>
        <p:spPr>
          <a:xfrm rot="2815721">
            <a:off x="-1570035" y="6553164"/>
            <a:ext cx="476250" cy="476250"/>
          </a:xfrm>
          <a:prstGeom prst="rect">
            <a:avLst/>
          </a:prstGeom>
          <a:noFill/>
          <a:ln>
            <a:noFill/>
          </a:ln>
        </p:spPr>
      </p:pic>
      <p:pic>
        <p:nvPicPr>
          <p:cNvPr id="3176" name="Google Shape;3176;p45"/>
          <p:cNvPicPr preferRelativeResize="0"/>
          <p:nvPr/>
        </p:nvPicPr>
        <p:blipFill>
          <a:blip r:embed="rId4">
            <a:alphaModFix/>
          </a:blip>
          <a:stretch>
            <a:fillRect/>
          </a:stretch>
        </p:blipFill>
        <p:spPr>
          <a:xfrm rot="2815721">
            <a:off x="-1577288" y="6768568"/>
            <a:ext cx="476250" cy="476250"/>
          </a:xfrm>
          <a:prstGeom prst="rect">
            <a:avLst/>
          </a:prstGeom>
          <a:noFill/>
          <a:ln>
            <a:noFill/>
          </a:ln>
        </p:spPr>
      </p:pic>
      <p:pic>
        <p:nvPicPr>
          <p:cNvPr id="3177" name="Google Shape;3177;p45"/>
          <p:cNvPicPr preferRelativeResize="0"/>
          <p:nvPr/>
        </p:nvPicPr>
        <p:blipFill>
          <a:blip r:embed="rId4">
            <a:alphaModFix/>
          </a:blip>
          <a:stretch>
            <a:fillRect/>
          </a:stretch>
        </p:blipFill>
        <p:spPr>
          <a:xfrm rot="2815721">
            <a:off x="-1584542" y="6983972"/>
            <a:ext cx="476250" cy="476250"/>
          </a:xfrm>
          <a:prstGeom prst="rect">
            <a:avLst/>
          </a:prstGeom>
          <a:noFill/>
          <a:ln>
            <a:noFill/>
          </a:ln>
        </p:spPr>
      </p:pic>
      <p:pic>
        <p:nvPicPr>
          <p:cNvPr id="3178" name="Google Shape;3178;p45"/>
          <p:cNvPicPr preferRelativeResize="0"/>
          <p:nvPr/>
        </p:nvPicPr>
        <p:blipFill>
          <a:blip r:embed="rId4">
            <a:alphaModFix/>
          </a:blip>
          <a:stretch>
            <a:fillRect/>
          </a:stretch>
        </p:blipFill>
        <p:spPr>
          <a:xfrm rot="2815721">
            <a:off x="-1611228" y="-1884013"/>
            <a:ext cx="476250" cy="476250"/>
          </a:xfrm>
          <a:prstGeom prst="rect">
            <a:avLst/>
          </a:prstGeom>
          <a:noFill/>
          <a:ln>
            <a:noFill/>
          </a:ln>
        </p:spPr>
      </p:pic>
      <p:pic>
        <p:nvPicPr>
          <p:cNvPr id="3179" name="Google Shape;3179;p45"/>
          <p:cNvPicPr preferRelativeResize="0"/>
          <p:nvPr/>
        </p:nvPicPr>
        <p:blipFill>
          <a:blip r:embed="rId4">
            <a:alphaModFix/>
          </a:blip>
          <a:stretch>
            <a:fillRect/>
          </a:stretch>
        </p:blipFill>
        <p:spPr>
          <a:xfrm rot="2815721">
            <a:off x="-1618482" y="-1668609"/>
            <a:ext cx="476250" cy="476250"/>
          </a:xfrm>
          <a:prstGeom prst="rect">
            <a:avLst/>
          </a:prstGeom>
          <a:noFill/>
          <a:ln>
            <a:noFill/>
          </a:ln>
        </p:spPr>
      </p:pic>
      <p:pic>
        <p:nvPicPr>
          <p:cNvPr id="3180" name="Google Shape;3180;p45"/>
          <p:cNvPicPr preferRelativeResize="0"/>
          <p:nvPr/>
        </p:nvPicPr>
        <p:blipFill>
          <a:blip r:embed="rId4">
            <a:alphaModFix/>
          </a:blip>
          <a:stretch>
            <a:fillRect/>
          </a:stretch>
        </p:blipFill>
        <p:spPr>
          <a:xfrm rot="2815721">
            <a:off x="-1625735" y="-1453205"/>
            <a:ext cx="476250" cy="476250"/>
          </a:xfrm>
          <a:prstGeom prst="rect">
            <a:avLst/>
          </a:prstGeom>
          <a:noFill/>
          <a:ln>
            <a:noFill/>
          </a:ln>
        </p:spPr>
      </p:pic>
      <p:pic>
        <p:nvPicPr>
          <p:cNvPr id="3181" name="Google Shape;3181;p45"/>
          <p:cNvPicPr preferRelativeResize="0"/>
          <p:nvPr/>
        </p:nvPicPr>
        <p:blipFill>
          <a:blip r:embed="rId4">
            <a:alphaModFix/>
          </a:blip>
          <a:stretch>
            <a:fillRect/>
          </a:stretch>
        </p:blipFill>
        <p:spPr>
          <a:xfrm rot="2815721">
            <a:off x="-1632989" y="-1237801"/>
            <a:ext cx="476250" cy="476250"/>
          </a:xfrm>
          <a:prstGeom prst="rect">
            <a:avLst/>
          </a:prstGeom>
          <a:noFill/>
          <a:ln>
            <a:noFill/>
          </a:ln>
        </p:spPr>
      </p:pic>
      <p:pic>
        <p:nvPicPr>
          <p:cNvPr id="3182" name="Google Shape;3182;p45"/>
          <p:cNvPicPr preferRelativeResize="0"/>
          <p:nvPr/>
        </p:nvPicPr>
        <p:blipFill>
          <a:blip r:embed="rId4">
            <a:alphaModFix/>
          </a:blip>
          <a:stretch>
            <a:fillRect/>
          </a:stretch>
        </p:blipFill>
        <p:spPr>
          <a:xfrm rot="2815721">
            <a:off x="-1640243" y="-1022397"/>
            <a:ext cx="476250" cy="476250"/>
          </a:xfrm>
          <a:prstGeom prst="rect">
            <a:avLst/>
          </a:prstGeom>
          <a:noFill/>
          <a:ln>
            <a:noFill/>
          </a:ln>
        </p:spPr>
      </p:pic>
      <p:pic>
        <p:nvPicPr>
          <p:cNvPr id="3183" name="Google Shape;3183;p45"/>
          <p:cNvPicPr preferRelativeResize="0"/>
          <p:nvPr/>
        </p:nvPicPr>
        <p:blipFill>
          <a:blip r:embed="rId4">
            <a:alphaModFix/>
          </a:blip>
          <a:stretch>
            <a:fillRect/>
          </a:stretch>
        </p:blipFill>
        <p:spPr>
          <a:xfrm rot="2815721">
            <a:off x="-1647496" y="-806993"/>
            <a:ext cx="476250" cy="476250"/>
          </a:xfrm>
          <a:prstGeom prst="rect">
            <a:avLst/>
          </a:prstGeom>
          <a:noFill/>
          <a:ln>
            <a:noFill/>
          </a:ln>
        </p:spPr>
      </p:pic>
      <p:pic>
        <p:nvPicPr>
          <p:cNvPr id="3184" name="Google Shape;3184;p45"/>
          <p:cNvPicPr preferRelativeResize="0"/>
          <p:nvPr/>
        </p:nvPicPr>
        <p:blipFill>
          <a:blip r:embed="rId4">
            <a:alphaModFix/>
          </a:blip>
          <a:stretch>
            <a:fillRect/>
          </a:stretch>
        </p:blipFill>
        <p:spPr>
          <a:xfrm rot="2815721">
            <a:off x="-1654750" y="-591589"/>
            <a:ext cx="476250" cy="476250"/>
          </a:xfrm>
          <a:prstGeom prst="rect">
            <a:avLst/>
          </a:prstGeom>
          <a:noFill/>
          <a:ln>
            <a:noFill/>
          </a:ln>
        </p:spPr>
      </p:pic>
      <p:pic>
        <p:nvPicPr>
          <p:cNvPr id="3185" name="Google Shape;3185;p45"/>
          <p:cNvPicPr preferRelativeResize="0"/>
          <p:nvPr/>
        </p:nvPicPr>
        <p:blipFill>
          <a:blip r:embed="rId4">
            <a:alphaModFix/>
          </a:blip>
          <a:stretch>
            <a:fillRect/>
          </a:stretch>
        </p:blipFill>
        <p:spPr>
          <a:xfrm rot="2815721">
            <a:off x="-1662004" y="-376185"/>
            <a:ext cx="476250" cy="476250"/>
          </a:xfrm>
          <a:prstGeom prst="rect">
            <a:avLst/>
          </a:prstGeom>
          <a:noFill/>
          <a:ln>
            <a:noFill/>
          </a:ln>
        </p:spPr>
      </p:pic>
      <p:pic>
        <p:nvPicPr>
          <p:cNvPr id="3186" name="Google Shape;3186;p45"/>
          <p:cNvPicPr preferRelativeResize="0"/>
          <p:nvPr/>
        </p:nvPicPr>
        <p:blipFill>
          <a:blip r:embed="rId4">
            <a:alphaModFix/>
          </a:blip>
          <a:stretch>
            <a:fillRect/>
          </a:stretch>
        </p:blipFill>
        <p:spPr>
          <a:xfrm rot="2815721">
            <a:off x="-1669257" y="-160781"/>
            <a:ext cx="476250" cy="476250"/>
          </a:xfrm>
          <a:prstGeom prst="rect">
            <a:avLst/>
          </a:prstGeom>
          <a:noFill/>
          <a:ln>
            <a:noFill/>
          </a:ln>
        </p:spPr>
      </p:pic>
      <p:pic>
        <p:nvPicPr>
          <p:cNvPr id="3187" name="Google Shape;3187;p45"/>
          <p:cNvPicPr preferRelativeResize="0"/>
          <p:nvPr/>
        </p:nvPicPr>
        <p:blipFill>
          <a:blip r:embed="rId4">
            <a:alphaModFix/>
          </a:blip>
          <a:stretch>
            <a:fillRect/>
          </a:stretch>
        </p:blipFill>
        <p:spPr>
          <a:xfrm rot="2815721">
            <a:off x="-1676511" y="54623"/>
            <a:ext cx="476250" cy="476250"/>
          </a:xfrm>
          <a:prstGeom prst="rect">
            <a:avLst/>
          </a:prstGeom>
          <a:noFill/>
          <a:ln>
            <a:noFill/>
          </a:ln>
        </p:spPr>
      </p:pic>
      <p:pic>
        <p:nvPicPr>
          <p:cNvPr id="3188" name="Google Shape;3188;p45"/>
          <p:cNvPicPr preferRelativeResize="0"/>
          <p:nvPr/>
        </p:nvPicPr>
        <p:blipFill>
          <a:blip r:embed="rId4">
            <a:alphaModFix/>
          </a:blip>
          <a:stretch>
            <a:fillRect/>
          </a:stretch>
        </p:blipFill>
        <p:spPr>
          <a:xfrm rot="2815721">
            <a:off x="-1683765" y="270027"/>
            <a:ext cx="476250" cy="476250"/>
          </a:xfrm>
          <a:prstGeom prst="rect">
            <a:avLst/>
          </a:prstGeom>
          <a:noFill/>
          <a:ln>
            <a:noFill/>
          </a:ln>
        </p:spPr>
      </p:pic>
      <p:pic>
        <p:nvPicPr>
          <p:cNvPr id="3189" name="Google Shape;3189;p45"/>
          <p:cNvPicPr preferRelativeResize="0"/>
          <p:nvPr/>
        </p:nvPicPr>
        <p:blipFill>
          <a:blip r:embed="rId4">
            <a:alphaModFix/>
          </a:blip>
          <a:stretch>
            <a:fillRect/>
          </a:stretch>
        </p:blipFill>
        <p:spPr>
          <a:xfrm rot="2815721">
            <a:off x="-1691018" y="485431"/>
            <a:ext cx="476250" cy="476250"/>
          </a:xfrm>
          <a:prstGeom prst="rect">
            <a:avLst/>
          </a:prstGeom>
          <a:noFill/>
          <a:ln>
            <a:noFill/>
          </a:ln>
        </p:spPr>
      </p:pic>
      <p:pic>
        <p:nvPicPr>
          <p:cNvPr id="3190" name="Google Shape;3190;p45"/>
          <p:cNvPicPr preferRelativeResize="0"/>
          <p:nvPr/>
        </p:nvPicPr>
        <p:blipFill>
          <a:blip r:embed="rId4">
            <a:alphaModFix/>
          </a:blip>
          <a:stretch>
            <a:fillRect/>
          </a:stretch>
        </p:blipFill>
        <p:spPr>
          <a:xfrm rot="2815721">
            <a:off x="-1698272" y="700835"/>
            <a:ext cx="476250" cy="476250"/>
          </a:xfrm>
          <a:prstGeom prst="rect">
            <a:avLst/>
          </a:prstGeom>
          <a:noFill/>
          <a:ln>
            <a:noFill/>
          </a:ln>
        </p:spPr>
      </p:pic>
      <p:pic>
        <p:nvPicPr>
          <p:cNvPr id="3191" name="Google Shape;3191;p45"/>
          <p:cNvPicPr preferRelativeResize="0"/>
          <p:nvPr/>
        </p:nvPicPr>
        <p:blipFill>
          <a:blip r:embed="rId4">
            <a:alphaModFix/>
          </a:blip>
          <a:stretch>
            <a:fillRect/>
          </a:stretch>
        </p:blipFill>
        <p:spPr>
          <a:xfrm rot="2815721">
            <a:off x="-1705526" y="916239"/>
            <a:ext cx="476250" cy="476250"/>
          </a:xfrm>
          <a:prstGeom prst="rect">
            <a:avLst/>
          </a:prstGeom>
          <a:noFill/>
          <a:ln>
            <a:noFill/>
          </a:ln>
        </p:spPr>
      </p:pic>
      <p:pic>
        <p:nvPicPr>
          <p:cNvPr id="3192" name="Google Shape;3192;p45"/>
          <p:cNvPicPr preferRelativeResize="0"/>
          <p:nvPr/>
        </p:nvPicPr>
        <p:blipFill>
          <a:blip r:embed="rId4">
            <a:alphaModFix/>
          </a:blip>
          <a:stretch>
            <a:fillRect/>
          </a:stretch>
        </p:blipFill>
        <p:spPr>
          <a:xfrm rot="2815721">
            <a:off x="-1712779" y="1131643"/>
            <a:ext cx="476250" cy="476250"/>
          </a:xfrm>
          <a:prstGeom prst="rect">
            <a:avLst/>
          </a:prstGeom>
          <a:noFill/>
          <a:ln>
            <a:noFill/>
          </a:ln>
        </p:spPr>
      </p:pic>
      <p:pic>
        <p:nvPicPr>
          <p:cNvPr id="3193" name="Google Shape;3193;p45"/>
          <p:cNvPicPr preferRelativeResize="0"/>
          <p:nvPr/>
        </p:nvPicPr>
        <p:blipFill>
          <a:blip r:embed="rId4">
            <a:alphaModFix/>
          </a:blip>
          <a:stretch>
            <a:fillRect/>
          </a:stretch>
        </p:blipFill>
        <p:spPr>
          <a:xfrm rot="2815721">
            <a:off x="-1720033" y="1347048"/>
            <a:ext cx="476250" cy="476250"/>
          </a:xfrm>
          <a:prstGeom prst="rect">
            <a:avLst/>
          </a:prstGeom>
          <a:noFill/>
          <a:ln>
            <a:noFill/>
          </a:ln>
        </p:spPr>
      </p:pic>
      <p:pic>
        <p:nvPicPr>
          <p:cNvPr id="3194" name="Google Shape;3194;p45"/>
          <p:cNvPicPr preferRelativeResize="0"/>
          <p:nvPr/>
        </p:nvPicPr>
        <p:blipFill>
          <a:blip r:embed="rId4">
            <a:alphaModFix/>
          </a:blip>
          <a:stretch>
            <a:fillRect/>
          </a:stretch>
        </p:blipFill>
        <p:spPr>
          <a:xfrm rot="2815721">
            <a:off x="-1727286" y="1562452"/>
            <a:ext cx="476250" cy="476250"/>
          </a:xfrm>
          <a:prstGeom prst="rect">
            <a:avLst/>
          </a:prstGeom>
          <a:noFill/>
          <a:ln>
            <a:noFill/>
          </a:ln>
        </p:spPr>
      </p:pic>
      <p:pic>
        <p:nvPicPr>
          <p:cNvPr id="3195" name="Google Shape;3195;p45"/>
          <p:cNvPicPr preferRelativeResize="0"/>
          <p:nvPr/>
        </p:nvPicPr>
        <p:blipFill>
          <a:blip r:embed="rId4">
            <a:alphaModFix/>
          </a:blip>
          <a:stretch>
            <a:fillRect/>
          </a:stretch>
        </p:blipFill>
        <p:spPr>
          <a:xfrm rot="2815721">
            <a:off x="-1734540" y="1777856"/>
            <a:ext cx="476250" cy="476250"/>
          </a:xfrm>
          <a:prstGeom prst="rect">
            <a:avLst/>
          </a:prstGeom>
          <a:noFill/>
          <a:ln>
            <a:noFill/>
          </a:ln>
        </p:spPr>
      </p:pic>
      <p:pic>
        <p:nvPicPr>
          <p:cNvPr id="3196" name="Google Shape;3196;p45"/>
          <p:cNvPicPr preferRelativeResize="0"/>
          <p:nvPr/>
        </p:nvPicPr>
        <p:blipFill>
          <a:blip r:embed="rId4">
            <a:alphaModFix/>
          </a:blip>
          <a:stretch>
            <a:fillRect/>
          </a:stretch>
        </p:blipFill>
        <p:spPr>
          <a:xfrm rot="2815721">
            <a:off x="-1741794" y="1993260"/>
            <a:ext cx="476250" cy="476250"/>
          </a:xfrm>
          <a:prstGeom prst="rect">
            <a:avLst/>
          </a:prstGeom>
          <a:noFill/>
          <a:ln>
            <a:noFill/>
          </a:ln>
        </p:spPr>
      </p:pic>
      <p:pic>
        <p:nvPicPr>
          <p:cNvPr id="3197" name="Google Shape;3197;p45"/>
          <p:cNvPicPr preferRelativeResize="0"/>
          <p:nvPr/>
        </p:nvPicPr>
        <p:blipFill>
          <a:blip r:embed="rId4">
            <a:alphaModFix/>
          </a:blip>
          <a:stretch>
            <a:fillRect/>
          </a:stretch>
        </p:blipFill>
        <p:spPr>
          <a:xfrm rot="2815721">
            <a:off x="-1749047" y="2208664"/>
            <a:ext cx="476250" cy="476250"/>
          </a:xfrm>
          <a:prstGeom prst="rect">
            <a:avLst/>
          </a:prstGeom>
          <a:noFill/>
          <a:ln>
            <a:noFill/>
          </a:ln>
        </p:spPr>
      </p:pic>
      <p:pic>
        <p:nvPicPr>
          <p:cNvPr id="3198" name="Google Shape;3198;p45"/>
          <p:cNvPicPr preferRelativeResize="0"/>
          <p:nvPr/>
        </p:nvPicPr>
        <p:blipFill>
          <a:blip r:embed="rId4">
            <a:alphaModFix/>
          </a:blip>
          <a:stretch>
            <a:fillRect/>
          </a:stretch>
        </p:blipFill>
        <p:spPr>
          <a:xfrm rot="2815721">
            <a:off x="-1756301" y="2424068"/>
            <a:ext cx="476250" cy="476250"/>
          </a:xfrm>
          <a:prstGeom prst="rect">
            <a:avLst/>
          </a:prstGeom>
          <a:noFill/>
          <a:ln>
            <a:noFill/>
          </a:ln>
        </p:spPr>
      </p:pic>
      <p:pic>
        <p:nvPicPr>
          <p:cNvPr id="3199" name="Google Shape;3199;p45"/>
          <p:cNvPicPr preferRelativeResize="0"/>
          <p:nvPr/>
        </p:nvPicPr>
        <p:blipFill>
          <a:blip r:embed="rId4">
            <a:alphaModFix/>
          </a:blip>
          <a:stretch>
            <a:fillRect/>
          </a:stretch>
        </p:blipFill>
        <p:spPr>
          <a:xfrm rot="2815721">
            <a:off x="-1763555" y="2639472"/>
            <a:ext cx="476250" cy="476250"/>
          </a:xfrm>
          <a:prstGeom prst="rect">
            <a:avLst/>
          </a:prstGeom>
          <a:noFill/>
          <a:ln>
            <a:noFill/>
          </a:ln>
        </p:spPr>
      </p:pic>
      <p:pic>
        <p:nvPicPr>
          <p:cNvPr id="3200" name="Google Shape;3200;p45"/>
          <p:cNvPicPr preferRelativeResize="0"/>
          <p:nvPr/>
        </p:nvPicPr>
        <p:blipFill>
          <a:blip r:embed="rId4">
            <a:alphaModFix/>
          </a:blip>
          <a:stretch>
            <a:fillRect/>
          </a:stretch>
        </p:blipFill>
        <p:spPr>
          <a:xfrm rot="2815721">
            <a:off x="-1770808" y="2854876"/>
            <a:ext cx="476250" cy="476250"/>
          </a:xfrm>
          <a:prstGeom prst="rect">
            <a:avLst/>
          </a:prstGeom>
          <a:noFill/>
          <a:ln>
            <a:noFill/>
          </a:ln>
        </p:spPr>
      </p:pic>
      <p:pic>
        <p:nvPicPr>
          <p:cNvPr id="3201" name="Google Shape;3201;p45"/>
          <p:cNvPicPr preferRelativeResize="0"/>
          <p:nvPr/>
        </p:nvPicPr>
        <p:blipFill>
          <a:blip r:embed="rId4">
            <a:alphaModFix/>
          </a:blip>
          <a:stretch>
            <a:fillRect/>
          </a:stretch>
        </p:blipFill>
        <p:spPr>
          <a:xfrm rot="2815721">
            <a:off x="-1778062" y="3070280"/>
            <a:ext cx="476250" cy="476250"/>
          </a:xfrm>
          <a:prstGeom prst="rect">
            <a:avLst/>
          </a:prstGeom>
          <a:noFill/>
          <a:ln>
            <a:noFill/>
          </a:ln>
        </p:spPr>
      </p:pic>
      <p:pic>
        <p:nvPicPr>
          <p:cNvPr id="3202" name="Google Shape;3202;p45"/>
          <p:cNvPicPr preferRelativeResize="0"/>
          <p:nvPr/>
        </p:nvPicPr>
        <p:blipFill>
          <a:blip r:embed="rId4">
            <a:alphaModFix/>
          </a:blip>
          <a:stretch>
            <a:fillRect/>
          </a:stretch>
        </p:blipFill>
        <p:spPr>
          <a:xfrm rot="2815721">
            <a:off x="-1785316" y="3285684"/>
            <a:ext cx="476250" cy="476250"/>
          </a:xfrm>
          <a:prstGeom prst="rect">
            <a:avLst/>
          </a:prstGeom>
          <a:noFill/>
          <a:ln>
            <a:noFill/>
          </a:ln>
        </p:spPr>
      </p:pic>
      <p:pic>
        <p:nvPicPr>
          <p:cNvPr id="3203" name="Google Shape;3203;p45"/>
          <p:cNvPicPr preferRelativeResize="0"/>
          <p:nvPr/>
        </p:nvPicPr>
        <p:blipFill>
          <a:blip r:embed="rId4">
            <a:alphaModFix/>
          </a:blip>
          <a:stretch>
            <a:fillRect/>
          </a:stretch>
        </p:blipFill>
        <p:spPr>
          <a:xfrm rot="2815721">
            <a:off x="-1792569" y="3501088"/>
            <a:ext cx="476250" cy="476250"/>
          </a:xfrm>
          <a:prstGeom prst="rect">
            <a:avLst/>
          </a:prstGeom>
          <a:noFill/>
          <a:ln>
            <a:noFill/>
          </a:ln>
        </p:spPr>
      </p:pic>
      <p:pic>
        <p:nvPicPr>
          <p:cNvPr id="3204" name="Google Shape;3204;p45"/>
          <p:cNvPicPr preferRelativeResize="0"/>
          <p:nvPr/>
        </p:nvPicPr>
        <p:blipFill>
          <a:blip r:embed="rId4">
            <a:alphaModFix/>
          </a:blip>
          <a:stretch>
            <a:fillRect/>
          </a:stretch>
        </p:blipFill>
        <p:spPr>
          <a:xfrm rot="2815721">
            <a:off x="-1799823" y="3716492"/>
            <a:ext cx="476250" cy="476250"/>
          </a:xfrm>
          <a:prstGeom prst="rect">
            <a:avLst/>
          </a:prstGeom>
          <a:noFill/>
          <a:ln>
            <a:noFill/>
          </a:ln>
        </p:spPr>
      </p:pic>
      <p:pic>
        <p:nvPicPr>
          <p:cNvPr id="3205" name="Google Shape;3205;p45"/>
          <p:cNvPicPr preferRelativeResize="0"/>
          <p:nvPr/>
        </p:nvPicPr>
        <p:blipFill>
          <a:blip r:embed="rId4">
            <a:alphaModFix/>
          </a:blip>
          <a:stretch>
            <a:fillRect/>
          </a:stretch>
        </p:blipFill>
        <p:spPr>
          <a:xfrm rot="2815721">
            <a:off x="-1807077" y="3931896"/>
            <a:ext cx="476250" cy="476250"/>
          </a:xfrm>
          <a:prstGeom prst="rect">
            <a:avLst/>
          </a:prstGeom>
          <a:noFill/>
          <a:ln>
            <a:noFill/>
          </a:ln>
        </p:spPr>
      </p:pic>
      <p:pic>
        <p:nvPicPr>
          <p:cNvPr id="3206" name="Google Shape;3206;p45"/>
          <p:cNvPicPr preferRelativeResize="0"/>
          <p:nvPr/>
        </p:nvPicPr>
        <p:blipFill>
          <a:blip r:embed="rId4">
            <a:alphaModFix/>
          </a:blip>
          <a:stretch>
            <a:fillRect/>
          </a:stretch>
        </p:blipFill>
        <p:spPr>
          <a:xfrm rot="2815721">
            <a:off x="-1814330" y="4147300"/>
            <a:ext cx="476250" cy="476250"/>
          </a:xfrm>
          <a:prstGeom prst="rect">
            <a:avLst/>
          </a:prstGeom>
          <a:noFill/>
          <a:ln>
            <a:noFill/>
          </a:ln>
        </p:spPr>
      </p:pic>
      <p:pic>
        <p:nvPicPr>
          <p:cNvPr id="3207" name="Google Shape;3207;p45"/>
          <p:cNvPicPr preferRelativeResize="0"/>
          <p:nvPr/>
        </p:nvPicPr>
        <p:blipFill>
          <a:blip r:embed="rId4">
            <a:alphaModFix/>
          </a:blip>
          <a:stretch>
            <a:fillRect/>
          </a:stretch>
        </p:blipFill>
        <p:spPr>
          <a:xfrm rot="2815721">
            <a:off x="-1821584" y="4362704"/>
            <a:ext cx="476250" cy="476250"/>
          </a:xfrm>
          <a:prstGeom prst="rect">
            <a:avLst/>
          </a:prstGeom>
          <a:noFill/>
          <a:ln>
            <a:noFill/>
          </a:ln>
        </p:spPr>
      </p:pic>
      <p:pic>
        <p:nvPicPr>
          <p:cNvPr id="3208" name="Google Shape;3208;p45"/>
          <p:cNvPicPr preferRelativeResize="0"/>
          <p:nvPr/>
        </p:nvPicPr>
        <p:blipFill>
          <a:blip r:embed="rId4">
            <a:alphaModFix/>
          </a:blip>
          <a:stretch>
            <a:fillRect/>
          </a:stretch>
        </p:blipFill>
        <p:spPr>
          <a:xfrm rot="2815721">
            <a:off x="-1828837" y="4578108"/>
            <a:ext cx="476250" cy="476250"/>
          </a:xfrm>
          <a:prstGeom prst="rect">
            <a:avLst/>
          </a:prstGeom>
          <a:noFill/>
          <a:ln>
            <a:noFill/>
          </a:ln>
        </p:spPr>
      </p:pic>
      <p:pic>
        <p:nvPicPr>
          <p:cNvPr id="3209" name="Google Shape;3209;p45"/>
          <p:cNvPicPr preferRelativeResize="0"/>
          <p:nvPr/>
        </p:nvPicPr>
        <p:blipFill>
          <a:blip r:embed="rId4">
            <a:alphaModFix/>
          </a:blip>
          <a:stretch>
            <a:fillRect/>
          </a:stretch>
        </p:blipFill>
        <p:spPr>
          <a:xfrm rot="2815721">
            <a:off x="-1836091" y="4793512"/>
            <a:ext cx="476250" cy="476250"/>
          </a:xfrm>
          <a:prstGeom prst="rect">
            <a:avLst/>
          </a:prstGeom>
          <a:noFill/>
          <a:ln>
            <a:noFill/>
          </a:ln>
        </p:spPr>
      </p:pic>
      <p:pic>
        <p:nvPicPr>
          <p:cNvPr id="3210" name="Google Shape;3210;p45"/>
          <p:cNvPicPr preferRelativeResize="0"/>
          <p:nvPr/>
        </p:nvPicPr>
        <p:blipFill>
          <a:blip r:embed="rId4">
            <a:alphaModFix/>
          </a:blip>
          <a:stretch>
            <a:fillRect/>
          </a:stretch>
        </p:blipFill>
        <p:spPr>
          <a:xfrm rot="2815721">
            <a:off x="-1843345" y="5008916"/>
            <a:ext cx="476250" cy="476250"/>
          </a:xfrm>
          <a:prstGeom prst="rect">
            <a:avLst/>
          </a:prstGeom>
          <a:noFill/>
          <a:ln>
            <a:noFill/>
          </a:ln>
        </p:spPr>
      </p:pic>
      <p:pic>
        <p:nvPicPr>
          <p:cNvPr id="3211" name="Google Shape;3211;p45"/>
          <p:cNvPicPr preferRelativeResize="0"/>
          <p:nvPr/>
        </p:nvPicPr>
        <p:blipFill>
          <a:blip r:embed="rId4">
            <a:alphaModFix/>
          </a:blip>
          <a:stretch>
            <a:fillRect/>
          </a:stretch>
        </p:blipFill>
        <p:spPr>
          <a:xfrm rot="2815721">
            <a:off x="-1850598" y="5224320"/>
            <a:ext cx="476250" cy="476250"/>
          </a:xfrm>
          <a:prstGeom prst="rect">
            <a:avLst/>
          </a:prstGeom>
          <a:noFill/>
          <a:ln>
            <a:noFill/>
          </a:ln>
        </p:spPr>
      </p:pic>
      <p:pic>
        <p:nvPicPr>
          <p:cNvPr id="3212" name="Google Shape;3212;p45"/>
          <p:cNvPicPr preferRelativeResize="0"/>
          <p:nvPr/>
        </p:nvPicPr>
        <p:blipFill>
          <a:blip r:embed="rId4">
            <a:alphaModFix/>
          </a:blip>
          <a:stretch>
            <a:fillRect/>
          </a:stretch>
        </p:blipFill>
        <p:spPr>
          <a:xfrm rot="2815721">
            <a:off x="-1857852" y="5439724"/>
            <a:ext cx="476250" cy="476250"/>
          </a:xfrm>
          <a:prstGeom prst="rect">
            <a:avLst/>
          </a:prstGeom>
          <a:noFill/>
          <a:ln>
            <a:noFill/>
          </a:ln>
        </p:spPr>
      </p:pic>
      <p:pic>
        <p:nvPicPr>
          <p:cNvPr id="3213" name="Google Shape;3213;p45"/>
          <p:cNvPicPr preferRelativeResize="0"/>
          <p:nvPr/>
        </p:nvPicPr>
        <p:blipFill>
          <a:blip r:embed="rId4">
            <a:alphaModFix/>
          </a:blip>
          <a:stretch>
            <a:fillRect/>
          </a:stretch>
        </p:blipFill>
        <p:spPr>
          <a:xfrm rot="2815721">
            <a:off x="-1865106" y="5655129"/>
            <a:ext cx="476250" cy="476250"/>
          </a:xfrm>
          <a:prstGeom prst="rect">
            <a:avLst/>
          </a:prstGeom>
          <a:noFill/>
          <a:ln>
            <a:noFill/>
          </a:ln>
        </p:spPr>
      </p:pic>
      <p:pic>
        <p:nvPicPr>
          <p:cNvPr id="3214" name="Google Shape;3214;p45"/>
          <p:cNvPicPr preferRelativeResize="0"/>
          <p:nvPr/>
        </p:nvPicPr>
        <p:blipFill>
          <a:blip r:embed="rId4">
            <a:alphaModFix/>
          </a:blip>
          <a:stretch>
            <a:fillRect/>
          </a:stretch>
        </p:blipFill>
        <p:spPr>
          <a:xfrm rot="2815721">
            <a:off x="-1872359" y="5870533"/>
            <a:ext cx="476250" cy="476250"/>
          </a:xfrm>
          <a:prstGeom prst="rect">
            <a:avLst/>
          </a:prstGeom>
          <a:noFill/>
          <a:ln>
            <a:noFill/>
          </a:ln>
        </p:spPr>
      </p:pic>
      <p:pic>
        <p:nvPicPr>
          <p:cNvPr id="3215" name="Google Shape;3215;p45"/>
          <p:cNvPicPr preferRelativeResize="0"/>
          <p:nvPr/>
        </p:nvPicPr>
        <p:blipFill>
          <a:blip r:embed="rId4">
            <a:alphaModFix/>
          </a:blip>
          <a:stretch>
            <a:fillRect/>
          </a:stretch>
        </p:blipFill>
        <p:spPr>
          <a:xfrm rot="2815721">
            <a:off x="-1879613" y="6085937"/>
            <a:ext cx="476250" cy="476250"/>
          </a:xfrm>
          <a:prstGeom prst="rect">
            <a:avLst/>
          </a:prstGeom>
          <a:noFill/>
          <a:ln>
            <a:noFill/>
          </a:ln>
        </p:spPr>
      </p:pic>
      <p:pic>
        <p:nvPicPr>
          <p:cNvPr id="3216" name="Google Shape;3216;p45"/>
          <p:cNvPicPr preferRelativeResize="0"/>
          <p:nvPr/>
        </p:nvPicPr>
        <p:blipFill>
          <a:blip r:embed="rId4">
            <a:alphaModFix/>
          </a:blip>
          <a:stretch>
            <a:fillRect/>
          </a:stretch>
        </p:blipFill>
        <p:spPr>
          <a:xfrm rot="2815721">
            <a:off x="-1886867" y="6301341"/>
            <a:ext cx="476250" cy="476250"/>
          </a:xfrm>
          <a:prstGeom prst="rect">
            <a:avLst/>
          </a:prstGeom>
          <a:noFill/>
          <a:ln>
            <a:noFill/>
          </a:ln>
        </p:spPr>
      </p:pic>
      <p:pic>
        <p:nvPicPr>
          <p:cNvPr id="3217" name="Google Shape;3217;p45"/>
          <p:cNvPicPr preferRelativeResize="0"/>
          <p:nvPr/>
        </p:nvPicPr>
        <p:blipFill>
          <a:blip r:embed="rId4">
            <a:alphaModFix/>
          </a:blip>
          <a:stretch>
            <a:fillRect/>
          </a:stretch>
        </p:blipFill>
        <p:spPr>
          <a:xfrm rot="2815721">
            <a:off x="-1894120" y="6516745"/>
            <a:ext cx="476250" cy="476250"/>
          </a:xfrm>
          <a:prstGeom prst="rect">
            <a:avLst/>
          </a:prstGeom>
          <a:noFill/>
          <a:ln>
            <a:noFill/>
          </a:ln>
        </p:spPr>
      </p:pic>
      <p:pic>
        <p:nvPicPr>
          <p:cNvPr id="3218" name="Google Shape;3218;p45"/>
          <p:cNvPicPr preferRelativeResize="0"/>
          <p:nvPr/>
        </p:nvPicPr>
        <p:blipFill>
          <a:blip r:embed="rId4">
            <a:alphaModFix/>
          </a:blip>
          <a:stretch>
            <a:fillRect/>
          </a:stretch>
        </p:blipFill>
        <p:spPr>
          <a:xfrm rot="2815721">
            <a:off x="-1901374" y="6732149"/>
            <a:ext cx="476250" cy="476250"/>
          </a:xfrm>
          <a:prstGeom prst="rect">
            <a:avLst/>
          </a:prstGeom>
          <a:noFill/>
          <a:ln>
            <a:noFill/>
          </a:ln>
        </p:spPr>
      </p:pic>
      <p:pic>
        <p:nvPicPr>
          <p:cNvPr id="3219" name="Google Shape;3219;p45"/>
          <p:cNvPicPr preferRelativeResize="0"/>
          <p:nvPr/>
        </p:nvPicPr>
        <p:blipFill>
          <a:blip r:embed="rId4">
            <a:alphaModFix/>
          </a:blip>
          <a:stretch>
            <a:fillRect/>
          </a:stretch>
        </p:blipFill>
        <p:spPr>
          <a:xfrm rot="2815721">
            <a:off x="-1908628" y="6947553"/>
            <a:ext cx="476250" cy="476250"/>
          </a:xfrm>
          <a:prstGeom prst="rect">
            <a:avLst/>
          </a:prstGeom>
          <a:noFill/>
          <a:ln>
            <a:noFill/>
          </a:ln>
        </p:spPr>
      </p:pic>
      <p:pic>
        <p:nvPicPr>
          <p:cNvPr id="3220" name="Google Shape;3220;p45"/>
          <p:cNvPicPr preferRelativeResize="0"/>
          <p:nvPr/>
        </p:nvPicPr>
        <p:blipFill>
          <a:blip r:embed="rId4">
            <a:alphaModFix/>
          </a:blip>
          <a:stretch>
            <a:fillRect/>
          </a:stretch>
        </p:blipFill>
        <p:spPr>
          <a:xfrm rot="2815721">
            <a:off x="-1915881" y="7162957"/>
            <a:ext cx="476250" cy="476250"/>
          </a:xfrm>
          <a:prstGeom prst="rect">
            <a:avLst/>
          </a:prstGeom>
          <a:noFill/>
          <a:ln>
            <a:noFill/>
          </a:ln>
        </p:spPr>
      </p:pic>
      <p:pic>
        <p:nvPicPr>
          <p:cNvPr id="3221" name="Google Shape;3221;p45"/>
          <p:cNvPicPr preferRelativeResize="0"/>
          <p:nvPr/>
        </p:nvPicPr>
        <p:blipFill>
          <a:blip r:embed="rId4">
            <a:alphaModFix/>
          </a:blip>
          <a:stretch>
            <a:fillRect/>
          </a:stretch>
        </p:blipFill>
        <p:spPr>
          <a:xfrm rot="-2608747">
            <a:off x="-1921825" y="5755285"/>
            <a:ext cx="476250" cy="476250"/>
          </a:xfrm>
          <a:prstGeom prst="rect">
            <a:avLst/>
          </a:prstGeom>
          <a:noFill/>
          <a:ln>
            <a:noFill/>
          </a:ln>
        </p:spPr>
      </p:pic>
      <p:pic>
        <p:nvPicPr>
          <p:cNvPr id="3222" name="Google Shape;3222;p45"/>
          <p:cNvPicPr preferRelativeResize="0"/>
          <p:nvPr/>
        </p:nvPicPr>
        <p:blipFill>
          <a:blip r:embed="rId4">
            <a:alphaModFix/>
          </a:blip>
          <a:stretch>
            <a:fillRect/>
          </a:stretch>
        </p:blipFill>
        <p:spPr>
          <a:xfrm rot="-2608747">
            <a:off x="-1706375" y="5761005"/>
            <a:ext cx="476250" cy="476250"/>
          </a:xfrm>
          <a:prstGeom prst="rect">
            <a:avLst/>
          </a:prstGeom>
          <a:noFill/>
          <a:ln>
            <a:noFill/>
          </a:ln>
        </p:spPr>
      </p:pic>
      <p:pic>
        <p:nvPicPr>
          <p:cNvPr id="3223" name="Google Shape;3223;p45"/>
          <p:cNvPicPr preferRelativeResize="0"/>
          <p:nvPr/>
        </p:nvPicPr>
        <p:blipFill>
          <a:blip r:embed="rId4">
            <a:alphaModFix/>
          </a:blip>
          <a:stretch>
            <a:fillRect/>
          </a:stretch>
        </p:blipFill>
        <p:spPr>
          <a:xfrm rot="-2608747">
            <a:off x="-1490925" y="5766725"/>
            <a:ext cx="476250" cy="476250"/>
          </a:xfrm>
          <a:prstGeom prst="rect">
            <a:avLst/>
          </a:prstGeom>
          <a:noFill/>
          <a:ln>
            <a:noFill/>
          </a:ln>
        </p:spPr>
      </p:pic>
      <p:pic>
        <p:nvPicPr>
          <p:cNvPr id="3224" name="Google Shape;3224;p45"/>
          <p:cNvPicPr preferRelativeResize="0"/>
          <p:nvPr/>
        </p:nvPicPr>
        <p:blipFill>
          <a:blip r:embed="rId4">
            <a:alphaModFix/>
          </a:blip>
          <a:stretch>
            <a:fillRect/>
          </a:stretch>
        </p:blipFill>
        <p:spPr>
          <a:xfrm rot="-2608747">
            <a:off x="-1275474" y="5772446"/>
            <a:ext cx="476250" cy="476250"/>
          </a:xfrm>
          <a:prstGeom prst="rect">
            <a:avLst/>
          </a:prstGeom>
          <a:noFill/>
          <a:ln>
            <a:noFill/>
          </a:ln>
        </p:spPr>
      </p:pic>
      <p:pic>
        <p:nvPicPr>
          <p:cNvPr id="3225" name="Google Shape;3225;p45"/>
          <p:cNvPicPr preferRelativeResize="0"/>
          <p:nvPr/>
        </p:nvPicPr>
        <p:blipFill>
          <a:blip r:embed="rId4">
            <a:alphaModFix/>
          </a:blip>
          <a:stretch>
            <a:fillRect/>
          </a:stretch>
        </p:blipFill>
        <p:spPr>
          <a:xfrm rot="-2608747">
            <a:off x="-1060024" y="5778166"/>
            <a:ext cx="476250" cy="476250"/>
          </a:xfrm>
          <a:prstGeom prst="rect">
            <a:avLst/>
          </a:prstGeom>
          <a:noFill/>
          <a:ln>
            <a:noFill/>
          </a:ln>
        </p:spPr>
      </p:pic>
      <p:pic>
        <p:nvPicPr>
          <p:cNvPr id="3226" name="Google Shape;3226;p45"/>
          <p:cNvPicPr preferRelativeResize="0"/>
          <p:nvPr/>
        </p:nvPicPr>
        <p:blipFill>
          <a:blip r:embed="rId4">
            <a:alphaModFix/>
          </a:blip>
          <a:stretch>
            <a:fillRect/>
          </a:stretch>
        </p:blipFill>
        <p:spPr>
          <a:xfrm rot="-2608747">
            <a:off x="-844574" y="5783886"/>
            <a:ext cx="476250" cy="476250"/>
          </a:xfrm>
          <a:prstGeom prst="rect">
            <a:avLst/>
          </a:prstGeom>
          <a:noFill/>
          <a:ln>
            <a:noFill/>
          </a:ln>
        </p:spPr>
      </p:pic>
      <p:pic>
        <p:nvPicPr>
          <p:cNvPr id="3227" name="Google Shape;3227;p45"/>
          <p:cNvPicPr preferRelativeResize="0"/>
          <p:nvPr/>
        </p:nvPicPr>
        <p:blipFill>
          <a:blip r:embed="rId4">
            <a:alphaModFix/>
          </a:blip>
          <a:stretch>
            <a:fillRect/>
          </a:stretch>
        </p:blipFill>
        <p:spPr>
          <a:xfrm rot="-2608747">
            <a:off x="-629124" y="5789606"/>
            <a:ext cx="476250" cy="476250"/>
          </a:xfrm>
          <a:prstGeom prst="rect">
            <a:avLst/>
          </a:prstGeom>
          <a:noFill/>
          <a:ln>
            <a:noFill/>
          </a:ln>
        </p:spPr>
      </p:pic>
      <p:pic>
        <p:nvPicPr>
          <p:cNvPr id="3228" name="Google Shape;3228;p45"/>
          <p:cNvPicPr preferRelativeResize="0"/>
          <p:nvPr/>
        </p:nvPicPr>
        <p:blipFill>
          <a:blip r:embed="rId4">
            <a:alphaModFix/>
          </a:blip>
          <a:stretch>
            <a:fillRect/>
          </a:stretch>
        </p:blipFill>
        <p:spPr>
          <a:xfrm rot="-2608747">
            <a:off x="-413674" y="5795327"/>
            <a:ext cx="476250" cy="476250"/>
          </a:xfrm>
          <a:prstGeom prst="rect">
            <a:avLst/>
          </a:prstGeom>
          <a:noFill/>
          <a:ln>
            <a:noFill/>
          </a:ln>
        </p:spPr>
      </p:pic>
      <p:pic>
        <p:nvPicPr>
          <p:cNvPr id="3229" name="Google Shape;3229;p45"/>
          <p:cNvPicPr preferRelativeResize="0"/>
          <p:nvPr/>
        </p:nvPicPr>
        <p:blipFill>
          <a:blip r:embed="rId4">
            <a:alphaModFix/>
          </a:blip>
          <a:stretch>
            <a:fillRect/>
          </a:stretch>
        </p:blipFill>
        <p:spPr>
          <a:xfrm rot="-2608747">
            <a:off x="-198223" y="5801047"/>
            <a:ext cx="476250" cy="476250"/>
          </a:xfrm>
          <a:prstGeom prst="rect">
            <a:avLst/>
          </a:prstGeom>
          <a:noFill/>
          <a:ln>
            <a:noFill/>
          </a:ln>
        </p:spPr>
      </p:pic>
      <p:pic>
        <p:nvPicPr>
          <p:cNvPr id="3230" name="Google Shape;3230;p45"/>
          <p:cNvPicPr preferRelativeResize="0"/>
          <p:nvPr/>
        </p:nvPicPr>
        <p:blipFill>
          <a:blip r:embed="rId4">
            <a:alphaModFix/>
          </a:blip>
          <a:stretch>
            <a:fillRect/>
          </a:stretch>
        </p:blipFill>
        <p:spPr>
          <a:xfrm rot="-2608747">
            <a:off x="17227" y="5806767"/>
            <a:ext cx="476250" cy="476250"/>
          </a:xfrm>
          <a:prstGeom prst="rect">
            <a:avLst/>
          </a:prstGeom>
          <a:noFill/>
          <a:ln>
            <a:noFill/>
          </a:ln>
        </p:spPr>
      </p:pic>
      <p:pic>
        <p:nvPicPr>
          <p:cNvPr id="3231" name="Google Shape;3231;p45"/>
          <p:cNvPicPr preferRelativeResize="0"/>
          <p:nvPr/>
        </p:nvPicPr>
        <p:blipFill>
          <a:blip r:embed="rId4">
            <a:alphaModFix/>
          </a:blip>
          <a:stretch>
            <a:fillRect/>
          </a:stretch>
        </p:blipFill>
        <p:spPr>
          <a:xfrm rot="-2608747">
            <a:off x="232677" y="5812488"/>
            <a:ext cx="476250" cy="476250"/>
          </a:xfrm>
          <a:prstGeom prst="rect">
            <a:avLst/>
          </a:prstGeom>
          <a:noFill/>
          <a:ln>
            <a:noFill/>
          </a:ln>
        </p:spPr>
      </p:pic>
      <p:pic>
        <p:nvPicPr>
          <p:cNvPr id="3232" name="Google Shape;3232;p45"/>
          <p:cNvPicPr preferRelativeResize="0"/>
          <p:nvPr/>
        </p:nvPicPr>
        <p:blipFill>
          <a:blip r:embed="rId4">
            <a:alphaModFix/>
          </a:blip>
          <a:stretch>
            <a:fillRect/>
          </a:stretch>
        </p:blipFill>
        <p:spPr>
          <a:xfrm rot="-2608747">
            <a:off x="448127" y="5818208"/>
            <a:ext cx="476250" cy="476250"/>
          </a:xfrm>
          <a:prstGeom prst="rect">
            <a:avLst/>
          </a:prstGeom>
          <a:noFill/>
          <a:ln>
            <a:noFill/>
          </a:ln>
        </p:spPr>
      </p:pic>
      <p:pic>
        <p:nvPicPr>
          <p:cNvPr id="3233" name="Google Shape;3233;p45"/>
          <p:cNvPicPr preferRelativeResize="0"/>
          <p:nvPr/>
        </p:nvPicPr>
        <p:blipFill>
          <a:blip r:embed="rId4">
            <a:alphaModFix/>
          </a:blip>
          <a:stretch>
            <a:fillRect/>
          </a:stretch>
        </p:blipFill>
        <p:spPr>
          <a:xfrm rot="-2608747">
            <a:off x="-1633257" y="6059594"/>
            <a:ext cx="476250" cy="476250"/>
          </a:xfrm>
          <a:prstGeom prst="rect">
            <a:avLst/>
          </a:prstGeom>
          <a:noFill/>
          <a:ln>
            <a:noFill/>
          </a:ln>
        </p:spPr>
      </p:pic>
      <p:pic>
        <p:nvPicPr>
          <p:cNvPr id="3234" name="Google Shape;3234;p45"/>
          <p:cNvPicPr preferRelativeResize="0"/>
          <p:nvPr/>
        </p:nvPicPr>
        <p:blipFill>
          <a:blip r:embed="rId4">
            <a:alphaModFix/>
          </a:blip>
          <a:stretch>
            <a:fillRect/>
          </a:stretch>
        </p:blipFill>
        <p:spPr>
          <a:xfrm rot="-2608747">
            <a:off x="-1417807" y="6065314"/>
            <a:ext cx="476250" cy="476250"/>
          </a:xfrm>
          <a:prstGeom prst="rect">
            <a:avLst/>
          </a:prstGeom>
          <a:noFill/>
          <a:ln>
            <a:noFill/>
          </a:ln>
        </p:spPr>
      </p:pic>
      <p:pic>
        <p:nvPicPr>
          <p:cNvPr id="3235" name="Google Shape;3235;p45"/>
          <p:cNvPicPr preferRelativeResize="0"/>
          <p:nvPr/>
        </p:nvPicPr>
        <p:blipFill>
          <a:blip r:embed="rId4">
            <a:alphaModFix/>
          </a:blip>
          <a:stretch>
            <a:fillRect/>
          </a:stretch>
        </p:blipFill>
        <p:spPr>
          <a:xfrm rot="-2608747">
            <a:off x="-1202357" y="6071034"/>
            <a:ext cx="476250" cy="476250"/>
          </a:xfrm>
          <a:prstGeom prst="rect">
            <a:avLst/>
          </a:prstGeom>
          <a:noFill/>
          <a:ln>
            <a:noFill/>
          </a:ln>
        </p:spPr>
      </p:pic>
      <p:pic>
        <p:nvPicPr>
          <p:cNvPr id="3236" name="Google Shape;3236;p45"/>
          <p:cNvPicPr preferRelativeResize="0"/>
          <p:nvPr/>
        </p:nvPicPr>
        <p:blipFill>
          <a:blip r:embed="rId4">
            <a:alphaModFix/>
          </a:blip>
          <a:stretch>
            <a:fillRect/>
          </a:stretch>
        </p:blipFill>
        <p:spPr>
          <a:xfrm rot="-2608747">
            <a:off x="-986907" y="6076755"/>
            <a:ext cx="476250" cy="476250"/>
          </a:xfrm>
          <a:prstGeom prst="rect">
            <a:avLst/>
          </a:prstGeom>
          <a:noFill/>
          <a:ln>
            <a:noFill/>
          </a:ln>
        </p:spPr>
      </p:pic>
      <p:pic>
        <p:nvPicPr>
          <p:cNvPr id="3237" name="Google Shape;3237;p45"/>
          <p:cNvPicPr preferRelativeResize="0"/>
          <p:nvPr/>
        </p:nvPicPr>
        <p:blipFill>
          <a:blip r:embed="rId4">
            <a:alphaModFix/>
          </a:blip>
          <a:stretch>
            <a:fillRect/>
          </a:stretch>
        </p:blipFill>
        <p:spPr>
          <a:xfrm rot="-2608747">
            <a:off x="-771456" y="6082475"/>
            <a:ext cx="476250" cy="476250"/>
          </a:xfrm>
          <a:prstGeom prst="rect">
            <a:avLst/>
          </a:prstGeom>
          <a:noFill/>
          <a:ln>
            <a:noFill/>
          </a:ln>
        </p:spPr>
      </p:pic>
      <p:pic>
        <p:nvPicPr>
          <p:cNvPr id="3238" name="Google Shape;3238;p45"/>
          <p:cNvPicPr preferRelativeResize="0"/>
          <p:nvPr/>
        </p:nvPicPr>
        <p:blipFill>
          <a:blip r:embed="rId4">
            <a:alphaModFix/>
          </a:blip>
          <a:stretch>
            <a:fillRect/>
          </a:stretch>
        </p:blipFill>
        <p:spPr>
          <a:xfrm rot="-2608747">
            <a:off x="-556006" y="6088195"/>
            <a:ext cx="476250" cy="476250"/>
          </a:xfrm>
          <a:prstGeom prst="rect">
            <a:avLst/>
          </a:prstGeom>
          <a:noFill/>
          <a:ln>
            <a:noFill/>
          </a:ln>
        </p:spPr>
      </p:pic>
      <p:pic>
        <p:nvPicPr>
          <p:cNvPr id="3239" name="Google Shape;3239;p45"/>
          <p:cNvPicPr preferRelativeResize="0"/>
          <p:nvPr/>
        </p:nvPicPr>
        <p:blipFill>
          <a:blip r:embed="rId4">
            <a:alphaModFix/>
          </a:blip>
          <a:stretch>
            <a:fillRect/>
          </a:stretch>
        </p:blipFill>
        <p:spPr>
          <a:xfrm rot="-2608747">
            <a:off x="-340556" y="6093915"/>
            <a:ext cx="476250" cy="476250"/>
          </a:xfrm>
          <a:prstGeom prst="rect">
            <a:avLst/>
          </a:prstGeom>
          <a:noFill/>
          <a:ln>
            <a:noFill/>
          </a:ln>
        </p:spPr>
      </p:pic>
      <p:pic>
        <p:nvPicPr>
          <p:cNvPr id="3240" name="Google Shape;3240;p45"/>
          <p:cNvPicPr preferRelativeResize="0"/>
          <p:nvPr/>
        </p:nvPicPr>
        <p:blipFill>
          <a:blip r:embed="rId4">
            <a:alphaModFix/>
          </a:blip>
          <a:stretch>
            <a:fillRect/>
          </a:stretch>
        </p:blipFill>
        <p:spPr>
          <a:xfrm rot="-2608747">
            <a:off x="-125106" y="6099636"/>
            <a:ext cx="476250" cy="476250"/>
          </a:xfrm>
          <a:prstGeom prst="rect">
            <a:avLst/>
          </a:prstGeom>
          <a:noFill/>
          <a:ln>
            <a:noFill/>
          </a:ln>
        </p:spPr>
      </p:pic>
      <p:pic>
        <p:nvPicPr>
          <p:cNvPr id="3241" name="Google Shape;3241;p45"/>
          <p:cNvPicPr preferRelativeResize="0"/>
          <p:nvPr/>
        </p:nvPicPr>
        <p:blipFill>
          <a:blip r:embed="rId4">
            <a:alphaModFix/>
          </a:blip>
          <a:stretch>
            <a:fillRect/>
          </a:stretch>
        </p:blipFill>
        <p:spPr>
          <a:xfrm rot="-2608747">
            <a:off x="90345" y="6105356"/>
            <a:ext cx="476250" cy="476250"/>
          </a:xfrm>
          <a:prstGeom prst="rect">
            <a:avLst/>
          </a:prstGeom>
          <a:noFill/>
          <a:ln>
            <a:noFill/>
          </a:ln>
        </p:spPr>
      </p:pic>
      <p:pic>
        <p:nvPicPr>
          <p:cNvPr id="3242" name="Google Shape;3242;p45"/>
          <p:cNvPicPr preferRelativeResize="0"/>
          <p:nvPr/>
        </p:nvPicPr>
        <p:blipFill>
          <a:blip r:embed="rId4">
            <a:alphaModFix/>
          </a:blip>
          <a:stretch>
            <a:fillRect/>
          </a:stretch>
        </p:blipFill>
        <p:spPr>
          <a:xfrm rot="-2608747">
            <a:off x="305795" y="6111076"/>
            <a:ext cx="476250" cy="476250"/>
          </a:xfrm>
          <a:prstGeom prst="rect">
            <a:avLst/>
          </a:prstGeom>
          <a:noFill/>
          <a:ln>
            <a:noFill/>
          </a:ln>
        </p:spPr>
      </p:pic>
      <p:pic>
        <p:nvPicPr>
          <p:cNvPr id="3243" name="Google Shape;3243;p45"/>
          <p:cNvPicPr preferRelativeResize="0"/>
          <p:nvPr/>
        </p:nvPicPr>
        <p:blipFill>
          <a:blip r:embed="rId4">
            <a:alphaModFix/>
          </a:blip>
          <a:stretch>
            <a:fillRect/>
          </a:stretch>
        </p:blipFill>
        <p:spPr>
          <a:xfrm rot="-2608747">
            <a:off x="-1400856" y="6387328"/>
            <a:ext cx="476250" cy="476250"/>
          </a:xfrm>
          <a:prstGeom prst="rect">
            <a:avLst/>
          </a:prstGeom>
          <a:noFill/>
          <a:ln>
            <a:noFill/>
          </a:ln>
        </p:spPr>
      </p:pic>
      <p:pic>
        <p:nvPicPr>
          <p:cNvPr id="3244" name="Google Shape;3244;p45"/>
          <p:cNvPicPr preferRelativeResize="0"/>
          <p:nvPr/>
        </p:nvPicPr>
        <p:blipFill>
          <a:blip r:embed="rId4">
            <a:alphaModFix/>
          </a:blip>
          <a:stretch>
            <a:fillRect/>
          </a:stretch>
        </p:blipFill>
        <p:spPr>
          <a:xfrm rot="-2608747">
            <a:off x="-1185406" y="6393048"/>
            <a:ext cx="476250" cy="476250"/>
          </a:xfrm>
          <a:prstGeom prst="rect">
            <a:avLst/>
          </a:prstGeom>
          <a:noFill/>
          <a:ln>
            <a:noFill/>
          </a:ln>
        </p:spPr>
      </p:pic>
      <p:pic>
        <p:nvPicPr>
          <p:cNvPr id="3245" name="Google Shape;3245;p45"/>
          <p:cNvPicPr preferRelativeResize="0"/>
          <p:nvPr/>
        </p:nvPicPr>
        <p:blipFill>
          <a:blip r:embed="rId4">
            <a:alphaModFix/>
          </a:blip>
          <a:stretch>
            <a:fillRect/>
          </a:stretch>
        </p:blipFill>
        <p:spPr>
          <a:xfrm rot="-2608747">
            <a:off x="-969956" y="6398769"/>
            <a:ext cx="476250" cy="476250"/>
          </a:xfrm>
          <a:prstGeom prst="rect">
            <a:avLst/>
          </a:prstGeom>
          <a:noFill/>
          <a:ln>
            <a:noFill/>
          </a:ln>
        </p:spPr>
      </p:pic>
      <p:pic>
        <p:nvPicPr>
          <p:cNvPr id="3246" name="Google Shape;3246;p45"/>
          <p:cNvPicPr preferRelativeResize="0"/>
          <p:nvPr/>
        </p:nvPicPr>
        <p:blipFill>
          <a:blip r:embed="rId4">
            <a:alphaModFix/>
          </a:blip>
          <a:stretch>
            <a:fillRect/>
          </a:stretch>
        </p:blipFill>
        <p:spPr>
          <a:xfrm rot="-2608747">
            <a:off x="-754506" y="6404489"/>
            <a:ext cx="476250" cy="476250"/>
          </a:xfrm>
          <a:prstGeom prst="rect">
            <a:avLst/>
          </a:prstGeom>
          <a:noFill/>
          <a:ln>
            <a:noFill/>
          </a:ln>
        </p:spPr>
      </p:pic>
      <p:pic>
        <p:nvPicPr>
          <p:cNvPr id="3247" name="Google Shape;3247;p45"/>
          <p:cNvPicPr preferRelativeResize="0"/>
          <p:nvPr/>
        </p:nvPicPr>
        <p:blipFill>
          <a:blip r:embed="rId4">
            <a:alphaModFix/>
          </a:blip>
          <a:stretch>
            <a:fillRect/>
          </a:stretch>
        </p:blipFill>
        <p:spPr>
          <a:xfrm rot="-2608747">
            <a:off x="-539056" y="6410209"/>
            <a:ext cx="476250" cy="476250"/>
          </a:xfrm>
          <a:prstGeom prst="rect">
            <a:avLst/>
          </a:prstGeom>
          <a:noFill/>
          <a:ln>
            <a:noFill/>
          </a:ln>
        </p:spPr>
      </p:pic>
      <p:pic>
        <p:nvPicPr>
          <p:cNvPr id="3248" name="Google Shape;3248;p45"/>
          <p:cNvPicPr preferRelativeResize="0"/>
          <p:nvPr/>
        </p:nvPicPr>
        <p:blipFill>
          <a:blip r:embed="rId4">
            <a:alphaModFix/>
          </a:blip>
          <a:stretch>
            <a:fillRect/>
          </a:stretch>
        </p:blipFill>
        <p:spPr>
          <a:xfrm rot="-2608747">
            <a:off x="-323605" y="6415929"/>
            <a:ext cx="476250" cy="476250"/>
          </a:xfrm>
          <a:prstGeom prst="rect">
            <a:avLst/>
          </a:prstGeom>
          <a:noFill/>
          <a:ln>
            <a:noFill/>
          </a:ln>
        </p:spPr>
      </p:pic>
      <p:pic>
        <p:nvPicPr>
          <p:cNvPr id="3249" name="Google Shape;3249;p45"/>
          <p:cNvPicPr preferRelativeResize="0"/>
          <p:nvPr/>
        </p:nvPicPr>
        <p:blipFill>
          <a:blip r:embed="rId4">
            <a:alphaModFix/>
          </a:blip>
          <a:stretch>
            <a:fillRect/>
          </a:stretch>
        </p:blipFill>
        <p:spPr>
          <a:xfrm rot="-2608747">
            <a:off x="-108155" y="6421650"/>
            <a:ext cx="476250" cy="476250"/>
          </a:xfrm>
          <a:prstGeom prst="rect">
            <a:avLst/>
          </a:prstGeom>
          <a:noFill/>
          <a:ln>
            <a:noFill/>
          </a:ln>
        </p:spPr>
      </p:pic>
      <p:pic>
        <p:nvPicPr>
          <p:cNvPr id="3250" name="Google Shape;3250;p45"/>
          <p:cNvPicPr preferRelativeResize="0"/>
          <p:nvPr/>
        </p:nvPicPr>
        <p:blipFill>
          <a:blip r:embed="rId4">
            <a:alphaModFix/>
          </a:blip>
          <a:stretch>
            <a:fillRect/>
          </a:stretch>
        </p:blipFill>
        <p:spPr>
          <a:xfrm rot="-2608747">
            <a:off x="107295" y="6427370"/>
            <a:ext cx="476250" cy="476250"/>
          </a:xfrm>
          <a:prstGeom prst="rect">
            <a:avLst/>
          </a:prstGeom>
          <a:noFill/>
          <a:ln>
            <a:noFill/>
          </a:ln>
        </p:spPr>
      </p:pic>
      <p:pic>
        <p:nvPicPr>
          <p:cNvPr id="3251" name="Google Shape;3251;p45"/>
          <p:cNvPicPr preferRelativeResize="0"/>
          <p:nvPr/>
        </p:nvPicPr>
        <p:blipFill>
          <a:blip r:embed="rId4">
            <a:alphaModFix/>
          </a:blip>
          <a:stretch>
            <a:fillRect/>
          </a:stretch>
        </p:blipFill>
        <p:spPr>
          <a:xfrm rot="-2608747">
            <a:off x="322745" y="6433090"/>
            <a:ext cx="476250" cy="476250"/>
          </a:xfrm>
          <a:prstGeom prst="rect">
            <a:avLst/>
          </a:prstGeom>
          <a:noFill/>
          <a:ln>
            <a:noFill/>
          </a:ln>
        </p:spPr>
      </p:pic>
      <p:pic>
        <p:nvPicPr>
          <p:cNvPr id="3252" name="Google Shape;3252;p45"/>
          <p:cNvPicPr preferRelativeResize="0"/>
          <p:nvPr/>
        </p:nvPicPr>
        <p:blipFill>
          <a:blip r:embed="rId4">
            <a:alphaModFix/>
          </a:blip>
          <a:stretch>
            <a:fillRect/>
          </a:stretch>
        </p:blipFill>
        <p:spPr>
          <a:xfrm rot="-2608747">
            <a:off x="-1219518" y="6717385"/>
            <a:ext cx="476250" cy="476250"/>
          </a:xfrm>
          <a:prstGeom prst="rect">
            <a:avLst/>
          </a:prstGeom>
          <a:noFill/>
          <a:ln>
            <a:noFill/>
          </a:ln>
        </p:spPr>
      </p:pic>
      <p:pic>
        <p:nvPicPr>
          <p:cNvPr id="3253" name="Google Shape;3253;p45"/>
          <p:cNvPicPr preferRelativeResize="0"/>
          <p:nvPr/>
        </p:nvPicPr>
        <p:blipFill>
          <a:blip r:embed="rId4">
            <a:alphaModFix/>
          </a:blip>
          <a:stretch>
            <a:fillRect/>
          </a:stretch>
        </p:blipFill>
        <p:spPr>
          <a:xfrm rot="-2608747">
            <a:off x="-1004067" y="6723105"/>
            <a:ext cx="476250" cy="476250"/>
          </a:xfrm>
          <a:prstGeom prst="rect">
            <a:avLst/>
          </a:prstGeom>
          <a:noFill/>
          <a:ln>
            <a:noFill/>
          </a:ln>
        </p:spPr>
      </p:pic>
      <p:pic>
        <p:nvPicPr>
          <p:cNvPr id="3254" name="Google Shape;3254;p45"/>
          <p:cNvPicPr preferRelativeResize="0"/>
          <p:nvPr/>
        </p:nvPicPr>
        <p:blipFill>
          <a:blip r:embed="rId4">
            <a:alphaModFix/>
          </a:blip>
          <a:stretch>
            <a:fillRect/>
          </a:stretch>
        </p:blipFill>
        <p:spPr>
          <a:xfrm rot="-2608747">
            <a:off x="-788617" y="6728825"/>
            <a:ext cx="476250" cy="476250"/>
          </a:xfrm>
          <a:prstGeom prst="rect">
            <a:avLst/>
          </a:prstGeom>
          <a:noFill/>
          <a:ln>
            <a:noFill/>
          </a:ln>
        </p:spPr>
      </p:pic>
      <p:pic>
        <p:nvPicPr>
          <p:cNvPr id="3255" name="Google Shape;3255;p45"/>
          <p:cNvPicPr preferRelativeResize="0"/>
          <p:nvPr/>
        </p:nvPicPr>
        <p:blipFill>
          <a:blip r:embed="rId4">
            <a:alphaModFix/>
          </a:blip>
          <a:stretch>
            <a:fillRect/>
          </a:stretch>
        </p:blipFill>
        <p:spPr>
          <a:xfrm rot="-2608747">
            <a:off x="-573167" y="6734546"/>
            <a:ext cx="476250" cy="476250"/>
          </a:xfrm>
          <a:prstGeom prst="rect">
            <a:avLst/>
          </a:prstGeom>
          <a:noFill/>
          <a:ln>
            <a:noFill/>
          </a:ln>
        </p:spPr>
      </p:pic>
      <p:pic>
        <p:nvPicPr>
          <p:cNvPr id="3256" name="Google Shape;3256;p45"/>
          <p:cNvPicPr preferRelativeResize="0"/>
          <p:nvPr/>
        </p:nvPicPr>
        <p:blipFill>
          <a:blip r:embed="rId4">
            <a:alphaModFix/>
          </a:blip>
          <a:stretch>
            <a:fillRect/>
          </a:stretch>
        </p:blipFill>
        <p:spPr>
          <a:xfrm rot="-2608747">
            <a:off x="-357717" y="6740266"/>
            <a:ext cx="476250" cy="476250"/>
          </a:xfrm>
          <a:prstGeom prst="rect">
            <a:avLst/>
          </a:prstGeom>
          <a:noFill/>
          <a:ln>
            <a:noFill/>
          </a:ln>
        </p:spPr>
      </p:pic>
      <p:pic>
        <p:nvPicPr>
          <p:cNvPr id="3257" name="Google Shape;3257;p45"/>
          <p:cNvPicPr preferRelativeResize="0"/>
          <p:nvPr/>
        </p:nvPicPr>
        <p:blipFill>
          <a:blip r:embed="rId4">
            <a:alphaModFix/>
          </a:blip>
          <a:stretch>
            <a:fillRect/>
          </a:stretch>
        </p:blipFill>
        <p:spPr>
          <a:xfrm rot="-2608747">
            <a:off x="-142267" y="6745986"/>
            <a:ext cx="476250" cy="476250"/>
          </a:xfrm>
          <a:prstGeom prst="rect">
            <a:avLst/>
          </a:prstGeom>
          <a:noFill/>
          <a:ln>
            <a:noFill/>
          </a:ln>
        </p:spPr>
      </p:pic>
      <p:pic>
        <p:nvPicPr>
          <p:cNvPr id="3258" name="Google Shape;3258;p45"/>
          <p:cNvPicPr preferRelativeResize="0"/>
          <p:nvPr/>
        </p:nvPicPr>
        <p:blipFill>
          <a:blip r:embed="rId4">
            <a:alphaModFix/>
          </a:blip>
          <a:stretch>
            <a:fillRect/>
          </a:stretch>
        </p:blipFill>
        <p:spPr>
          <a:xfrm rot="-2608747">
            <a:off x="73184" y="6751707"/>
            <a:ext cx="476250" cy="476250"/>
          </a:xfrm>
          <a:prstGeom prst="rect">
            <a:avLst/>
          </a:prstGeom>
          <a:noFill/>
          <a:ln>
            <a:noFill/>
          </a:ln>
        </p:spPr>
      </p:pic>
      <p:pic>
        <p:nvPicPr>
          <p:cNvPr id="3259" name="Google Shape;3259;p45"/>
          <p:cNvPicPr preferRelativeResize="0"/>
          <p:nvPr/>
        </p:nvPicPr>
        <p:blipFill>
          <a:blip r:embed="rId4">
            <a:alphaModFix/>
          </a:blip>
          <a:stretch>
            <a:fillRect/>
          </a:stretch>
        </p:blipFill>
        <p:spPr>
          <a:xfrm rot="-2608747">
            <a:off x="288634" y="6757427"/>
            <a:ext cx="476250" cy="476250"/>
          </a:xfrm>
          <a:prstGeom prst="rect">
            <a:avLst/>
          </a:prstGeom>
          <a:noFill/>
          <a:ln>
            <a:noFill/>
          </a:ln>
        </p:spPr>
      </p:pic>
      <p:pic>
        <p:nvPicPr>
          <p:cNvPr id="3260" name="Google Shape;3260;p45"/>
          <p:cNvPicPr preferRelativeResize="0"/>
          <p:nvPr/>
        </p:nvPicPr>
        <p:blipFill>
          <a:blip r:embed="rId4">
            <a:alphaModFix/>
          </a:blip>
          <a:stretch>
            <a:fillRect/>
          </a:stretch>
        </p:blipFill>
        <p:spPr>
          <a:xfrm rot="-2608747">
            <a:off x="-1666670" y="6799547"/>
            <a:ext cx="476250" cy="476250"/>
          </a:xfrm>
          <a:prstGeom prst="rect">
            <a:avLst/>
          </a:prstGeom>
          <a:noFill/>
          <a:ln>
            <a:noFill/>
          </a:ln>
        </p:spPr>
      </p:pic>
      <p:pic>
        <p:nvPicPr>
          <p:cNvPr id="3261" name="Google Shape;3261;p45"/>
          <p:cNvPicPr preferRelativeResize="0"/>
          <p:nvPr/>
        </p:nvPicPr>
        <p:blipFill>
          <a:blip r:embed="rId4">
            <a:alphaModFix/>
          </a:blip>
          <a:stretch>
            <a:fillRect/>
          </a:stretch>
        </p:blipFill>
        <p:spPr>
          <a:xfrm rot="-2608747">
            <a:off x="-1451220" y="6805267"/>
            <a:ext cx="476250" cy="476250"/>
          </a:xfrm>
          <a:prstGeom prst="rect">
            <a:avLst/>
          </a:prstGeom>
          <a:noFill/>
          <a:ln>
            <a:noFill/>
          </a:ln>
        </p:spPr>
      </p:pic>
      <p:pic>
        <p:nvPicPr>
          <p:cNvPr id="3262" name="Google Shape;3262;p45"/>
          <p:cNvPicPr preferRelativeResize="0"/>
          <p:nvPr/>
        </p:nvPicPr>
        <p:blipFill>
          <a:blip r:embed="rId4">
            <a:alphaModFix/>
          </a:blip>
          <a:stretch>
            <a:fillRect/>
          </a:stretch>
        </p:blipFill>
        <p:spPr>
          <a:xfrm rot="-2608747">
            <a:off x="-1235770" y="6810988"/>
            <a:ext cx="476250" cy="476250"/>
          </a:xfrm>
          <a:prstGeom prst="rect">
            <a:avLst/>
          </a:prstGeom>
          <a:noFill/>
          <a:ln>
            <a:noFill/>
          </a:ln>
        </p:spPr>
      </p:pic>
      <p:pic>
        <p:nvPicPr>
          <p:cNvPr id="3263" name="Google Shape;3263;p45"/>
          <p:cNvPicPr preferRelativeResize="0"/>
          <p:nvPr/>
        </p:nvPicPr>
        <p:blipFill>
          <a:blip r:embed="rId4">
            <a:alphaModFix/>
          </a:blip>
          <a:stretch>
            <a:fillRect/>
          </a:stretch>
        </p:blipFill>
        <p:spPr>
          <a:xfrm rot="-2608747">
            <a:off x="-1020320" y="6816708"/>
            <a:ext cx="476250" cy="476250"/>
          </a:xfrm>
          <a:prstGeom prst="rect">
            <a:avLst/>
          </a:prstGeom>
          <a:noFill/>
          <a:ln>
            <a:noFill/>
          </a:ln>
        </p:spPr>
      </p:pic>
      <p:pic>
        <p:nvPicPr>
          <p:cNvPr id="3264" name="Google Shape;3264;p45"/>
          <p:cNvPicPr preferRelativeResize="0"/>
          <p:nvPr/>
        </p:nvPicPr>
        <p:blipFill>
          <a:blip r:embed="rId4">
            <a:alphaModFix/>
          </a:blip>
          <a:stretch>
            <a:fillRect/>
          </a:stretch>
        </p:blipFill>
        <p:spPr>
          <a:xfrm rot="-2608747">
            <a:off x="-804869" y="6822428"/>
            <a:ext cx="476250" cy="476250"/>
          </a:xfrm>
          <a:prstGeom prst="rect">
            <a:avLst/>
          </a:prstGeom>
          <a:noFill/>
          <a:ln>
            <a:noFill/>
          </a:ln>
        </p:spPr>
      </p:pic>
      <p:pic>
        <p:nvPicPr>
          <p:cNvPr id="3265" name="Google Shape;3265;p45"/>
          <p:cNvPicPr preferRelativeResize="0"/>
          <p:nvPr/>
        </p:nvPicPr>
        <p:blipFill>
          <a:blip r:embed="rId4">
            <a:alphaModFix/>
          </a:blip>
          <a:stretch>
            <a:fillRect/>
          </a:stretch>
        </p:blipFill>
        <p:spPr>
          <a:xfrm rot="-2608747">
            <a:off x="-589419" y="6828148"/>
            <a:ext cx="476250" cy="476250"/>
          </a:xfrm>
          <a:prstGeom prst="rect">
            <a:avLst/>
          </a:prstGeom>
          <a:noFill/>
          <a:ln>
            <a:noFill/>
          </a:ln>
        </p:spPr>
      </p:pic>
      <p:pic>
        <p:nvPicPr>
          <p:cNvPr id="3266" name="Google Shape;3266;p45"/>
          <p:cNvPicPr preferRelativeResize="0"/>
          <p:nvPr/>
        </p:nvPicPr>
        <p:blipFill>
          <a:blip r:embed="rId4">
            <a:alphaModFix/>
          </a:blip>
          <a:stretch>
            <a:fillRect/>
          </a:stretch>
        </p:blipFill>
        <p:spPr>
          <a:xfrm rot="-2608747">
            <a:off x="-373969" y="6833869"/>
            <a:ext cx="476250" cy="476250"/>
          </a:xfrm>
          <a:prstGeom prst="rect">
            <a:avLst/>
          </a:prstGeom>
          <a:noFill/>
          <a:ln>
            <a:noFill/>
          </a:ln>
        </p:spPr>
      </p:pic>
      <p:pic>
        <p:nvPicPr>
          <p:cNvPr id="3267" name="Google Shape;3267;p45"/>
          <p:cNvPicPr preferRelativeResize="0"/>
          <p:nvPr/>
        </p:nvPicPr>
        <p:blipFill>
          <a:blip r:embed="rId4">
            <a:alphaModFix/>
          </a:blip>
          <a:stretch>
            <a:fillRect/>
          </a:stretch>
        </p:blipFill>
        <p:spPr>
          <a:xfrm rot="-2608747">
            <a:off x="-158519" y="6839589"/>
            <a:ext cx="476250" cy="476250"/>
          </a:xfrm>
          <a:prstGeom prst="rect">
            <a:avLst/>
          </a:prstGeom>
          <a:noFill/>
          <a:ln>
            <a:noFill/>
          </a:ln>
        </p:spPr>
      </p:pic>
      <p:pic>
        <p:nvPicPr>
          <p:cNvPr id="3268" name="Google Shape;3268;p45"/>
          <p:cNvPicPr preferRelativeResize="0"/>
          <p:nvPr/>
        </p:nvPicPr>
        <p:blipFill>
          <a:blip r:embed="rId4">
            <a:alphaModFix/>
          </a:blip>
          <a:stretch>
            <a:fillRect/>
          </a:stretch>
        </p:blipFill>
        <p:spPr>
          <a:xfrm rot="-2608747">
            <a:off x="56932" y="6845309"/>
            <a:ext cx="476250" cy="476250"/>
          </a:xfrm>
          <a:prstGeom prst="rect">
            <a:avLst/>
          </a:prstGeom>
          <a:noFill/>
          <a:ln>
            <a:noFill/>
          </a:ln>
        </p:spPr>
      </p:pic>
      <p:pic>
        <p:nvPicPr>
          <p:cNvPr id="3269" name="Google Shape;3269;p45"/>
          <p:cNvPicPr preferRelativeResize="0"/>
          <p:nvPr/>
        </p:nvPicPr>
        <p:blipFill>
          <a:blip r:embed="rId4">
            <a:alphaModFix/>
          </a:blip>
          <a:stretch>
            <a:fillRect/>
          </a:stretch>
        </p:blipFill>
        <p:spPr>
          <a:xfrm rot="-2608747">
            <a:off x="272382" y="6851030"/>
            <a:ext cx="476250" cy="476250"/>
          </a:xfrm>
          <a:prstGeom prst="rect">
            <a:avLst/>
          </a:prstGeom>
          <a:noFill/>
          <a:ln>
            <a:noFill/>
          </a:ln>
        </p:spPr>
      </p:pic>
      <p:pic>
        <p:nvPicPr>
          <p:cNvPr id="3270" name="Google Shape;3270;p45"/>
          <p:cNvPicPr preferRelativeResize="0"/>
          <p:nvPr/>
        </p:nvPicPr>
        <p:blipFill>
          <a:blip r:embed="rId4">
            <a:alphaModFix/>
          </a:blip>
          <a:stretch>
            <a:fillRect/>
          </a:stretch>
        </p:blipFill>
        <p:spPr>
          <a:xfrm rot="-2608747">
            <a:off x="-1378102" y="7103856"/>
            <a:ext cx="476250" cy="476250"/>
          </a:xfrm>
          <a:prstGeom prst="rect">
            <a:avLst/>
          </a:prstGeom>
          <a:noFill/>
          <a:ln>
            <a:noFill/>
          </a:ln>
        </p:spPr>
      </p:pic>
      <p:pic>
        <p:nvPicPr>
          <p:cNvPr id="3271" name="Google Shape;3271;p45"/>
          <p:cNvPicPr preferRelativeResize="0"/>
          <p:nvPr/>
        </p:nvPicPr>
        <p:blipFill>
          <a:blip r:embed="rId4">
            <a:alphaModFix/>
          </a:blip>
          <a:stretch>
            <a:fillRect/>
          </a:stretch>
        </p:blipFill>
        <p:spPr>
          <a:xfrm rot="-2608747">
            <a:off x="-1162652" y="7109576"/>
            <a:ext cx="476250" cy="476250"/>
          </a:xfrm>
          <a:prstGeom prst="rect">
            <a:avLst/>
          </a:prstGeom>
          <a:noFill/>
          <a:ln>
            <a:noFill/>
          </a:ln>
        </p:spPr>
      </p:pic>
      <p:pic>
        <p:nvPicPr>
          <p:cNvPr id="3272" name="Google Shape;3272;p45"/>
          <p:cNvPicPr preferRelativeResize="0"/>
          <p:nvPr/>
        </p:nvPicPr>
        <p:blipFill>
          <a:blip r:embed="rId4">
            <a:alphaModFix/>
          </a:blip>
          <a:stretch>
            <a:fillRect/>
          </a:stretch>
        </p:blipFill>
        <p:spPr>
          <a:xfrm rot="-2608747">
            <a:off x="-947202" y="7115297"/>
            <a:ext cx="476250" cy="476250"/>
          </a:xfrm>
          <a:prstGeom prst="rect">
            <a:avLst/>
          </a:prstGeom>
          <a:noFill/>
          <a:ln>
            <a:noFill/>
          </a:ln>
        </p:spPr>
      </p:pic>
      <p:pic>
        <p:nvPicPr>
          <p:cNvPr id="3273" name="Google Shape;3273;p45"/>
          <p:cNvPicPr preferRelativeResize="0"/>
          <p:nvPr/>
        </p:nvPicPr>
        <p:blipFill>
          <a:blip r:embed="rId4">
            <a:alphaModFix/>
          </a:blip>
          <a:stretch>
            <a:fillRect/>
          </a:stretch>
        </p:blipFill>
        <p:spPr>
          <a:xfrm rot="-2608747">
            <a:off x="-731752" y="7121017"/>
            <a:ext cx="476250" cy="476250"/>
          </a:xfrm>
          <a:prstGeom prst="rect">
            <a:avLst/>
          </a:prstGeom>
          <a:noFill/>
          <a:ln>
            <a:noFill/>
          </a:ln>
        </p:spPr>
      </p:pic>
      <p:pic>
        <p:nvPicPr>
          <p:cNvPr id="3274" name="Google Shape;3274;p45"/>
          <p:cNvPicPr preferRelativeResize="0"/>
          <p:nvPr/>
        </p:nvPicPr>
        <p:blipFill>
          <a:blip r:embed="rId4">
            <a:alphaModFix/>
          </a:blip>
          <a:stretch>
            <a:fillRect/>
          </a:stretch>
        </p:blipFill>
        <p:spPr>
          <a:xfrm rot="-2608747">
            <a:off x="-516301" y="7126737"/>
            <a:ext cx="476250" cy="476250"/>
          </a:xfrm>
          <a:prstGeom prst="rect">
            <a:avLst/>
          </a:prstGeom>
          <a:noFill/>
          <a:ln>
            <a:noFill/>
          </a:ln>
        </p:spPr>
      </p:pic>
      <p:pic>
        <p:nvPicPr>
          <p:cNvPr id="3275" name="Google Shape;3275;p45"/>
          <p:cNvPicPr preferRelativeResize="0"/>
          <p:nvPr/>
        </p:nvPicPr>
        <p:blipFill>
          <a:blip r:embed="rId4">
            <a:alphaModFix/>
          </a:blip>
          <a:stretch>
            <a:fillRect/>
          </a:stretch>
        </p:blipFill>
        <p:spPr>
          <a:xfrm rot="-2608747">
            <a:off x="-300851" y="7132457"/>
            <a:ext cx="476250" cy="476250"/>
          </a:xfrm>
          <a:prstGeom prst="rect">
            <a:avLst/>
          </a:prstGeom>
          <a:noFill/>
          <a:ln>
            <a:noFill/>
          </a:ln>
        </p:spPr>
      </p:pic>
      <p:pic>
        <p:nvPicPr>
          <p:cNvPr id="3276" name="Google Shape;3276;p45"/>
          <p:cNvPicPr preferRelativeResize="0"/>
          <p:nvPr/>
        </p:nvPicPr>
        <p:blipFill>
          <a:blip r:embed="rId4">
            <a:alphaModFix/>
          </a:blip>
          <a:stretch>
            <a:fillRect/>
          </a:stretch>
        </p:blipFill>
        <p:spPr>
          <a:xfrm rot="-2608747">
            <a:off x="-85401" y="7138178"/>
            <a:ext cx="476250" cy="476250"/>
          </a:xfrm>
          <a:prstGeom prst="rect">
            <a:avLst/>
          </a:prstGeom>
          <a:noFill/>
          <a:ln>
            <a:noFill/>
          </a:ln>
        </p:spPr>
      </p:pic>
      <p:pic>
        <p:nvPicPr>
          <p:cNvPr id="3277" name="Google Shape;3277;p45"/>
          <p:cNvPicPr preferRelativeResize="0"/>
          <p:nvPr/>
        </p:nvPicPr>
        <p:blipFill>
          <a:blip r:embed="rId4">
            <a:alphaModFix/>
          </a:blip>
          <a:stretch>
            <a:fillRect/>
          </a:stretch>
        </p:blipFill>
        <p:spPr>
          <a:xfrm rot="-2608747">
            <a:off x="130049" y="7143898"/>
            <a:ext cx="476250" cy="476250"/>
          </a:xfrm>
          <a:prstGeom prst="rect">
            <a:avLst/>
          </a:prstGeom>
          <a:noFill/>
          <a:ln>
            <a:noFill/>
          </a:ln>
        </p:spPr>
      </p:pic>
      <p:pic>
        <p:nvPicPr>
          <p:cNvPr id="3278" name="Google Shape;3278;p45"/>
          <p:cNvPicPr preferRelativeResize="0"/>
          <p:nvPr/>
        </p:nvPicPr>
        <p:blipFill>
          <a:blip r:embed="rId4">
            <a:alphaModFix/>
          </a:blip>
          <a:stretch>
            <a:fillRect/>
          </a:stretch>
        </p:blipFill>
        <p:spPr>
          <a:xfrm rot="-2608747">
            <a:off x="345499" y="7149618"/>
            <a:ext cx="476250" cy="476250"/>
          </a:xfrm>
          <a:prstGeom prst="rect">
            <a:avLst/>
          </a:prstGeom>
          <a:noFill/>
          <a:ln>
            <a:noFill/>
          </a:ln>
        </p:spPr>
      </p:pic>
      <p:pic>
        <p:nvPicPr>
          <p:cNvPr id="3279" name="Google Shape;3279;p45"/>
          <p:cNvPicPr preferRelativeResize="0"/>
          <p:nvPr/>
        </p:nvPicPr>
        <p:blipFill>
          <a:blip r:embed="rId4">
            <a:alphaModFix/>
          </a:blip>
          <a:stretch>
            <a:fillRect/>
          </a:stretch>
        </p:blipFill>
        <p:spPr>
          <a:xfrm rot="-2608747">
            <a:off x="-1145702" y="7431590"/>
            <a:ext cx="476250" cy="476250"/>
          </a:xfrm>
          <a:prstGeom prst="rect">
            <a:avLst/>
          </a:prstGeom>
          <a:noFill/>
          <a:ln>
            <a:noFill/>
          </a:ln>
        </p:spPr>
      </p:pic>
      <p:pic>
        <p:nvPicPr>
          <p:cNvPr id="3280" name="Google Shape;3280;p45"/>
          <p:cNvPicPr preferRelativeResize="0"/>
          <p:nvPr/>
        </p:nvPicPr>
        <p:blipFill>
          <a:blip r:embed="rId4">
            <a:alphaModFix/>
          </a:blip>
          <a:stretch>
            <a:fillRect/>
          </a:stretch>
        </p:blipFill>
        <p:spPr>
          <a:xfrm rot="-2608747">
            <a:off x="-930251" y="7437311"/>
            <a:ext cx="476250" cy="476250"/>
          </a:xfrm>
          <a:prstGeom prst="rect">
            <a:avLst/>
          </a:prstGeom>
          <a:noFill/>
          <a:ln>
            <a:noFill/>
          </a:ln>
        </p:spPr>
      </p:pic>
      <p:pic>
        <p:nvPicPr>
          <p:cNvPr id="3281" name="Google Shape;3281;p45"/>
          <p:cNvPicPr preferRelativeResize="0"/>
          <p:nvPr/>
        </p:nvPicPr>
        <p:blipFill>
          <a:blip r:embed="rId4">
            <a:alphaModFix/>
          </a:blip>
          <a:stretch>
            <a:fillRect/>
          </a:stretch>
        </p:blipFill>
        <p:spPr>
          <a:xfrm rot="-2608747">
            <a:off x="-714801" y="7443031"/>
            <a:ext cx="476250" cy="476250"/>
          </a:xfrm>
          <a:prstGeom prst="rect">
            <a:avLst/>
          </a:prstGeom>
          <a:noFill/>
          <a:ln>
            <a:noFill/>
          </a:ln>
        </p:spPr>
      </p:pic>
      <p:pic>
        <p:nvPicPr>
          <p:cNvPr id="3282" name="Google Shape;3282;p45"/>
          <p:cNvPicPr preferRelativeResize="0"/>
          <p:nvPr/>
        </p:nvPicPr>
        <p:blipFill>
          <a:blip r:embed="rId4">
            <a:alphaModFix/>
          </a:blip>
          <a:stretch>
            <a:fillRect/>
          </a:stretch>
        </p:blipFill>
        <p:spPr>
          <a:xfrm rot="-2608747">
            <a:off x="-499351" y="7448751"/>
            <a:ext cx="476250" cy="476250"/>
          </a:xfrm>
          <a:prstGeom prst="rect">
            <a:avLst/>
          </a:prstGeom>
          <a:noFill/>
          <a:ln>
            <a:noFill/>
          </a:ln>
        </p:spPr>
      </p:pic>
      <p:pic>
        <p:nvPicPr>
          <p:cNvPr id="3283" name="Google Shape;3283;p45"/>
          <p:cNvPicPr preferRelativeResize="0"/>
          <p:nvPr/>
        </p:nvPicPr>
        <p:blipFill>
          <a:blip r:embed="rId4">
            <a:alphaModFix/>
          </a:blip>
          <a:stretch>
            <a:fillRect/>
          </a:stretch>
        </p:blipFill>
        <p:spPr>
          <a:xfrm rot="-2608747">
            <a:off x="-283901" y="7454471"/>
            <a:ext cx="476250" cy="476250"/>
          </a:xfrm>
          <a:prstGeom prst="rect">
            <a:avLst/>
          </a:prstGeom>
          <a:noFill/>
          <a:ln>
            <a:noFill/>
          </a:ln>
        </p:spPr>
      </p:pic>
      <p:pic>
        <p:nvPicPr>
          <p:cNvPr id="3284" name="Google Shape;3284;p45"/>
          <p:cNvPicPr preferRelativeResize="0"/>
          <p:nvPr/>
        </p:nvPicPr>
        <p:blipFill>
          <a:blip r:embed="rId4">
            <a:alphaModFix/>
          </a:blip>
          <a:stretch>
            <a:fillRect/>
          </a:stretch>
        </p:blipFill>
        <p:spPr>
          <a:xfrm rot="-2608747">
            <a:off x="-68450" y="7460192"/>
            <a:ext cx="476250" cy="476250"/>
          </a:xfrm>
          <a:prstGeom prst="rect">
            <a:avLst/>
          </a:prstGeom>
          <a:noFill/>
          <a:ln>
            <a:noFill/>
          </a:ln>
        </p:spPr>
      </p:pic>
      <p:pic>
        <p:nvPicPr>
          <p:cNvPr id="3285" name="Google Shape;3285;p45"/>
          <p:cNvPicPr preferRelativeResize="0"/>
          <p:nvPr/>
        </p:nvPicPr>
        <p:blipFill>
          <a:blip r:embed="rId4">
            <a:alphaModFix/>
          </a:blip>
          <a:stretch>
            <a:fillRect/>
          </a:stretch>
        </p:blipFill>
        <p:spPr>
          <a:xfrm rot="-2608747">
            <a:off x="147000" y="7465912"/>
            <a:ext cx="476250" cy="476250"/>
          </a:xfrm>
          <a:prstGeom prst="rect">
            <a:avLst/>
          </a:prstGeom>
          <a:noFill/>
          <a:ln>
            <a:noFill/>
          </a:ln>
        </p:spPr>
      </p:pic>
      <p:pic>
        <p:nvPicPr>
          <p:cNvPr id="3286" name="Google Shape;3286;p45"/>
          <p:cNvPicPr preferRelativeResize="0"/>
          <p:nvPr/>
        </p:nvPicPr>
        <p:blipFill>
          <a:blip r:embed="rId4">
            <a:alphaModFix/>
          </a:blip>
          <a:stretch>
            <a:fillRect/>
          </a:stretch>
        </p:blipFill>
        <p:spPr>
          <a:xfrm rot="-2608747">
            <a:off x="362450" y="7471632"/>
            <a:ext cx="476250" cy="476250"/>
          </a:xfrm>
          <a:prstGeom prst="rect">
            <a:avLst/>
          </a:prstGeom>
          <a:noFill/>
          <a:ln>
            <a:noFill/>
          </a:ln>
        </p:spPr>
      </p:pic>
      <p:pic>
        <p:nvPicPr>
          <p:cNvPr id="3287" name="Google Shape;3287;p45"/>
          <p:cNvPicPr preferRelativeResize="0"/>
          <p:nvPr/>
        </p:nvPicPr>
        <p:blipFill>
          <a:blip r:embed="rId4">
            <a:alphaModFix/>
          </a:blip>
          <a:stretch>
            <a:fillRect/>
          </a:stretch>
        </p:blipFill>
        <p:spPr>
          <a:xfrm rot="-2608747">
            <a:off x="-964363" y="7761647"/>
            <a:ext cx="476250" cy="476250"/>
          </a:xfrm>
          <a:prstGeom prst="rect">
            <a:avLst/>
          </a:prstGeom>
          <a:noFill/>
          <a:ln>
            <a:noFill/>
          </a:ln>
        </p:spPr>
      </p:pic>
      <p:pic>
        <p:nvPicPr>
          <p:cNvPr id="3288" name="Google Shape;3288;p45"/>
          <p:cNvPicPr preferRelativeResize="0"/>
          <p:nvPr/>
        </p:nvPicPr>
        <p:blipFill>
          <a:blip r:embed="rId4">
            <a:alphaModFix/>
          </a:blip>
          <a:stretch>
            <a:fillRect/>
          </a:stretch>
        </p:blipFill>
        <p:spPr>
          <a:xfrm rot="-2608747">
            <a:off x="-748913" y="7767367"/>
            <a:ext cx="476250" cy="476250"/>
          </a:xfrm>
          <a:prstGeom prst="rect">
            <a:avLst/>
          </a:prstGeom>
          <a:noFill/>
          <a:ln>
            <a:noFill/>
          </a:ln>
        </p:spPr>
      </p:pic>
      <p:pic>
        <p:nvPicPr>
          <p:cNvPr id="3289" name="Google Shape;3289;p45"/>
          <p:cNvPicPr preferRelativeResize="0"/>
          <p:nvPr/>
        </p:nvPicPr>
        <p:blipFill>
          <a:blip r:embed="rId4">
            <a:alphaModFix/>
          </a:blip>
          <a:stretch>
            <a:fillRect/>
          </a:stretch>
        </p:blipFill>
        <p:spPr>
          <a:xfrm rot="-2608747">
            <a:off x="-533462" y="7773088"/>
            <a:ext cx="476250" cy="476250"/>
          </a:xfrm>
          <a:prstGeom prst="rect">
            <a:avLst/>
          </a:prstGeom>
          <a:noFill/>
          <a:ln>
            <a:noFill/>
          </a:ln>
        </p:spPr>
      </p:pic>
      <p:pic>
        <p:nvPicPr>
          <p:cNvPr id="3290" name="Google Shape;3290;p45"/>
          <p:cNvPicPr preferRelativeResize="0"/>
          <p:nvPr/>
        </p:nvPicPr>
        <p:blipFill>
          <a:blip r:embed="rId4">
            <a:alphaModFix/>
          </a:blip>
          <a:stretch>
            <a:fillRect/>
          </a:stretch>
        </p:blipFill>
        <p:spPr>
          <a:xfrm rot="-2608747">
            <a:off x="-318012" y="7778808"/>
            <a:ext cx="476250" cy="476250"/>
          </a:xfrm>
          <a:prstGeom prst="rect">
            <a:avLst/>
          </a:prstGeom>
          <a:noFill/>
          <a:ln>
            <a:noFill/>
          </a:ln>
        </p:spPr>
      </p:pic>
      <p:pic>
        <p:nvPicPr>
          <p:cNvPr id="3291" name="Google Shape;3291;p45"/>
          <p:cNvPicPr preferRelativeResize="0"/>
          <p:nvPr/>
        </p:nvPicPr>
        <p:blipFill>
          <a:blip r:embed="rId4">
            <a:alphaModFix/>
          </a:blip>
          <a:stretch>
            <a:fillRect/>
          </a:stretch>
        </p:blipFill>
        <p:spPr>
          <a:xfrm rot="-2608747">
            <a:off x="-102562" y="7784528"/>
            <a:ext cx="476250" cy="476250"/>
          </a:xfrm>
          <a:prstGeom prst="rect">
            <a:avLst/>
          </a:prstGeom>
          <a:noFill/>
          <a:ln>
            <a:noFill/>
          </a:ln>
        </p:spPr>
      </p:pic>
      <p:pic>
        <p:nvPicPr>
          <p:cNvPr id="3292" name="Google Shape;3292;p45"/>
          <p:cNvPicPr preferRelativeResize="0"/>
          <p:nvPr/>
        </p:nvPicPr>
        <p:blipFill>
          <a:blip r:embed="rId4">
            <a:alphaModFix/>
          </a:blip>
          <a:stretch>
            <a:fillRect/>
          </a:stretch>
        </p:blipFill>
        <p:spPr>
          <a:xfrm rot="-2608747">
            <a:off x="112888" y="7790249"/>
            <a:ext cx="476250" cy="476250"/>
          </a:xfrm>
          <a:prstGeom prst="rect">
            <a:avLst/>
          </a:prstGeom>
          <a:noFill/>
          <a:ln>
            <a:noFill/>
          </a:ln>
        </p:spPr>
      </p:pic>
      <p:pic>
        <p:nvPicPr>
          <p:cNvPr id="3293" name="Google Shape;3293;p45"/>
          <p:cNvPicPr preferRelativeResize="0"/>
          <p:nvPr/>
        </p:nvPicPr>
        <p:blipFill>
          <a:blip r:embed="rId4">
            <a:alphaModFix/>
          </a:blip>
          <a:stretch>
            <a:fillRect/>
          </a:stretch>
        </p:blipFill>
        <p:spPr>
          <a:xfrm rot="-2608747">
            <a:off x="328339" y="7795969"/>
            <a:ext cx="476250" cy="476250"/>
          </a:xfrm>
          <a:prstGeom prst="rect">
            <a:avLst/>
          </a:prstGeom>
          <a:noFill/>
          <a:ln>
            <a:noFill/>
          </a:ln>
        </p:spPr>
      </p:pic>
      <p:pic>
        <p:nvPicPr>
          <p:cNvPr id="3294" name="Google Shape;3294;p45"/>
          <p:cNvPicPr preferRelativeResize="0"/>
          <p:nvPr/>
        </p:nvPicPr>
        <p:blipFill>
          <a:blip r:embed="rId4">
            <a:alphaModFix/>
          </a:blip>
          <a:stretch>
            <a:fillRect/>
          </a:stretch>
        </p:blipFill>
        <p:spPr>
          <a:xfrm rot="-2608747">
            <a:off x="-1315836" y="5258833"/>
            <a:ext cx="476250" cy="476250"/>
          </a:xfrm>
          <a:prstGeom prst="rect">
            <a:avLst/>
          </a:prstGeom>
          <a:noFill/>
          <a:ln>
            <a:noFill/>
          </a:ln>
        </p:spPr>
      </p:pic>
      <p:pic>
        <p:nvPicPr>
          <p:cNvPr id="3295" name="Google Shape;3295;p45"/>
          <p:cNvPicPr preferRelativeResize="0"/>
          <p:nvPr/>
        </p:nvPicPr>
        <p:blipFill>
          <a:blip r:embed="rId4">
            <a:alphaModFix/>
          </a:blip>
          <a:stretch>
            <a:fillRect/>
          </a:stretch>
        </p:blipFill>
        <p:spPr>
          <a:xfrm rot="-2608747">
            <a:off x="-1100385" y="5264553"/>
            <a:ext cx="476250" cy="476250"/>
          </a:xfrm>
          <a:prstGeom prst="rect">
            <a:avLst/>
          </a:prstGeom>
          <a:noFill/>
          <a:ln>
            <a:noFill/>
          </a:ln>
        </p:spPr>
      </p:pic>
      <p:pic>
        <p:nvPicPr>
          <p:cNvPr id="3296" name="Google Shape;3296;p45"/>
          <p:cNvPicPr preferRelativeResize="0"/>
          <p:nvPr/>
        </p:nvPicPr>
        <p:blipFill>
          <a:blip r:embed="rId4">
            <a:alphaModFix/>
          </a:blip>
          <a:stretch>
            <a:fillRect/>
          </a:stretch>
        </p:blipFill>
        <p:spPr>
          <a:xfrm rot="-2608747">
            <a:off x="-884935" y="5270273"/>
            <a:ext cx="476250" cy="476250"/>
          </a:xfrm>
          <a:prstGeom prst="rect">
            <a:avLst/>
          </a:prstGeom>
          <a:noFill/>
          <a:ln>
            <a:noFill/>
          </a:ln>
        </p:spPr>
      </p:pic>
      <p:pic>
        <p:nvPicPr>
          <p:cNvPr id="3297" name="Google Shape;3297;p45"/>
          <p:cNvPicPr preferRelativeResize="0"/>
          <p:nvPr/>
        </p:nvPicPr>
        <p:blipFill>
          <a:blip r:embed="rId4">
            <a:alphaModFix/>
          </a:blip>
          <a:stretch>
            <a:fillRect/>
          </a:stretch>
        </p:blipFill>
        <p:spPr>
          <a:xfrm rot="-2608747">
            <a:off x="-669485" y="5275993"/>
            <a:ext cx="476250" cy="476250"/>
          </a:xfrm>
          <a:prstGeom prst="rect">
            <a:avLst/>
          </a:prstGeom>
          <a:noFill/>
          <a:ln>
            <a:noFill/>
          </a:ln>
        </p:spPr>
      </p:pic>
      <p:pic>
        <p:nvPicPr>
          <p:cNvPr id="3298" name="Google Shape;3298;p45"/>
          <p:cNvPicPr preferRelativeResize="0"/>
          <p:nvPr/>
        </p:nvPicPr>
        <p:blipFill>
          <a:blip r:embed="rId4">
            <a:alphaModFix/>
          </a:blip>
          <a:stretch>
            <a:fillRect/>
          </a:stretch>
        </p:blipFill>
        <p:spPr>
          <a:xfrm rot="-2608747">
            <a:off x="-454035" y="5281714"/>
            <a:ext cx="476250" cy="476250"/>
          </a:xfrm>
          <a:prstGeom prst="rect">
            <a:avLst/>
          </a:prstGeom>
          <a:noFill/>
          <a:ln>
            <a:noFill/>
          </a:ln>
        </p:spPr>
      </p:pic>
      <p:pic>
        <p:nvPicPr>
          <p:cNvPr id="3299" name="Google Shape;3299;p45"/>
          <p:cNvPicPr preferRelativeResize="0"/>
          <p:nvPr/>
        </p:nvPicPr>
        <p:blipFill>
          <a:blip r:embed="rId4">
            <a:alphaModFix/>
          </a:blip>
          <a:stretch>
            <a:fillRect/>
          </a:stretch>
        </p:blipFill>
        <p:spPr>
          <a:xfrm rot="-2608747">
            <a:off x="-238585" y="5287434"/>
            <a:ext cx="476250" cy="476250"/>
          </a:xfrm>
          <a:prstGeom prst="rect">
            <a:avLst/>
          </a:prstGeom>
          <a:noFill/>
          <a:ln>
            <a:noFill/>
          </a:ln>
        </p:spPr>
      </p:pic>
      <p:pic>
        <p:nvPicPr>
          <p:cNvPr id="3300" name="Google Shape;3300;p45"/>
          <p:cNvPicPr preferRelativeResize="0"/>
          <p:nvPr/>
        </p:nvPicPr>
        <p:blipFill>
          <a:blip r:embed="rId4">
            <a:alphaModFix/>
          </a:blip>
          <a:stretch>
            <a:fillRect/>
          </a:stretch>
        </p:blipFill>
        <p:spPr>
          <a:xfrm rot="-2608747">
            <a:off x="-23134" y="5293154"/>
            <a:ext cx="476250" cy="476250"/>
          </a:xfrm>
          <a:prstGeom prst="rect">
            <a:avLst/>
          </a:prstGeom>
          <a:noFill/>
          <a:ln>
            <a:noFill/>
          </a:ln>
        </p:spPr>
      </p:pic>
      <p:pic>
        <p:nvPicPr>
          <p:cNvPr id="3301" name="Google Shape;3301;p45"/>
          <p:cNvPicPr preferRelativeResize="0"/>
          <p:nvPr/>
        </p:nvPicPr>
        <p:blipFill>
          <a:blip r:embed="rId4">
            <a:alphaModFix/>
          </a:blip>
          <a:stretch>
            <a:fillRect/>
          </a:stretch>
        </p:blipFill>
        <p:spPr>
          <a:xfrm rot="-2608747">
            <a:off x="192316" y="5298875"/>
            <a:ext cx="476250" cy="476250"/>
          </a:xfrm>
          <a:prstGeom prst="rect">
            <a:avLst/>
          </a:prstGeom>
          <a:noFill/>
          <a:ln>
            <a:noFill/>
          </a:ln>
        </p:spPr>
      </p:pic>
      <p:pic>
        <p:nvPicPr>
          <p:cNvPr id="3302" name="Google Shape;3302;p45"/>
          <p:cNvPicPr preferRelativeResize="0"/>
          <p:nvPr/>
        </p:nvPicPr>
        <p:blipFill>
          <a:blip r:embed="rId4">
            <a:alphaModFix/>
          </a:blip>
          <a:stretch>
            <a:fillRect/>
          </a:stretch>
        </p:blipFill>
        <p:spPr>
          <a:xfrm rot="-2608747">
            <a:off x="-1769425" y="5907685"/>
            <a:ext cx="476250" cy="476250"/>
          </a:xfrm>
          <a:prstGeom prst="rect">
            <a:avLst/>
          </a:prstGeom>
          <a:noFill/>
          <a:ln>
            <a:noFill/>
          </a:ln>
        </p:spPr>
      </p:pic>
      <p:pic>
        <p:nvPicPr>
          <p:cNvPr id="3303" name="Google Shape;3303;p45"/>
          <p:cNvPicPr preferRelativeResize="0"/>
          <p:nvPr/>
        </p:nvPicPr>
        <p:blipFill>
          <a:blip r:embed="rId4">
            <a:alphaModFix/>
          </a:blip>
          <a:stretch>
            <a:fillRect/>
          </a:stretch>
        </p:blipFill>
        <p:spPr>
          <a:xfrm rot="-2608747">
            <a:off x="-1553975" y="5913405"/>
            <a:ext cx="476250" cy="476250"/>
          </a:xfrm>
          <a:prstGeom prst="rect">
            <a:avLst/>
          </a:prstGeom>
          <a:noFill/>
          <a:ln>
            <a:noFill/>
          </a:ln>
        </p:spPr>
      </p:pic>
      <p:pic>
        <p:nvPicPr>
          <p:cNvPr id="3304" name="Google Shape;3304;p45"/>
          <p:cNvPicPr preferRelativeResize="0"/>
          <p:nvPr/>
        </p:nvPicPr>
        <p:blipFill>
          <a:blip r:embed="rId4">
            <a:alphaModFix/>
          </a:blip>
          <a:stretch>
            <a:fillRect/>
          </a:stretch>
        </p:blipFill>
        <p:spPr>
          <a:xfrm rot="-2608747">
            <a:off x="-1338525" y="5919125"/>
            <a:ext cx="476250" cy="476250"/>
          </a:xfrm>
          <a:prstGeom prst="rect">
            <a:avLst/>
          </a:prstGeom>
          <a:noFill/>
          <a:ln>
            <a:noFill/>
          </a:ln>
        </p:spPr>
      </p:pic>
      <p:pic>
        <p:nvPicPr>
          <p:cNvPr id="3305" name="Google Shape;3305;p45"/>
          <p:cNvPicPr preferRelativeResize="0"/>
          <p:nvPr/>
        </p:nvPicPr>
        <p:blipFill>
          <a:blip r:embed="rId4">
            <a:alphaModFix/>
          </a:blip>
          <a:stretch>
            <a:fillRect/>
          </a:stretch>
        </p:blipFill>
        <p:spPr>
          <a:xfrm rot="-2608747">
            <a:off x="-1123074" y="5924846"/>
            <a:ext cx="476250" cy="476250"/>
          </a:xfrm>
          <a:prstGeom prst="rect">
            <a:avLst/>
          </a:prstGeom>
          <a:noFill/>
          <a:ln>
            <a:noFill/>
          </a:ln>
        </p:spPr>
      </p:pic>
      <p:pic>
        <p:nvPicPr>
          <p:cNvPr id="3306" name="Google Shape;3306;p45"/>
          <p:cNvPicPr preferRelativeResize="0"/>
          <p:nvPr/>
        </p:nvPicPr>
        <p:blipFill>
          <a:blip r:embed="rId4">
            <a:alphaModFix/>
          </a:blip>
          <a:stretch>
            <a:fillRect/>
          </a:stretch>
        </p:blipFill>
        <p:spPr>
          <a:xfrm rot="-2608747">
            <a:off x="-907624" y="5930566"/>
            <a:ext cx="476250" cy="476250"/>
          </a:xfrm>
          <a:prstGeom prst="rect">
            <a:avLst/>
          </a:prstGeom>
          <a:noFill/>
          <a:ln>
            <a:noFill/>
          </a:ln>
        </p:spPr>
      </p:pic>
      <p:pic>
        <p:nvPicPr>
          <p:cNvPr id="3307" name="Google Shape;3307;p45"/>
          <p:cNvPicPr preferRelativeResize="0"/>
          <p:nvPr/>
        </p:nvPicPr>
        <p:blipFill>
          <a:blip r:embed="rId4">
            <a:alphaModFix/>
          </a:blip>
          <a:stretch>
            <a:fillRect/>
          </a:stretch>
        </p:blipFill>
        <p:spPr>
          <a:xfrm rot="-2608747">
            <a:off x="-692174" y="5936286"/>
            <a:ext cx="476250" cy="476250"/>
          </a:xfrm>
          <a:prstGeom prst="rect">
            <a:avLst/>
          </a:prstGeom>
          <a:noFill/>
          <a:ln>
            <a:noFill/>
          </a:ln>
        </p:spPr>
      </p:pic>
      <p:pic>
        <p:nvPicPr>
          <p:cNvPr id="3308" name="Google Shape;3308;p45"/>
          <p:cNvPicPr preferRelativeResize="0"/>
          <p:nvPr/>
        </p:nvPicPr>
        <p:blipFill>
          <a:blip r:embed="rId4">
            <a:alphaModFix/>
          </a:blip>
          <a:stretch>
            <a:fillRect/>
          </a:stretch>
        </p:blipFill>
        <p:spPr>
          <a:xfrm rot="-2608747">
            <a:off x="-476724" y="5942006"/>
            <a:ext cx="476250" cy="476250"/>
          </a:xfrm>
          <a:prstGeom prst="rect">
            <a:avLst/>
          </a:prstGeom>
          <a:noFill/>
          <a:ln>
            <a:noFill/>
          </a:ln>
        </p:spPr>
      </p:pic>
      <p:pic>
        <p:nvPicPr>
          <p:cNvPr id="3309" name="Google Shape;3309;p45"/>
          <p:cNvPicPr preferRelativeResize="0"/>
          <p:nvPr/>
        </p:nvPicPr>
        <p:blipFill>
          <a:blip r:embed="rId4">
            <a:alphaModFix/>
          </a:blip>
          <a:stretch>
            <a:fillRect/>
          </a:stretch>
        </p:blipFill>
        <p:spPr>
          <a:xfrm rot="-2608747">
            <a:off x="-261274" y="5947727"/>
            <a:ext cx="476250" cy="476250"/>
          </a:xfrm>
          <a:prstGeom prst="rect">
            <a:avLst/>
          </a:prstGeom>
          <a:noFill/>
          <a:ln>
            <a:noFill/>
          </a:ln>
        </p:spPr>
      </p:pic>
      <p:pic>
        <p:nvPicPr>
          <p:cNvPr id="3310" name="Google Shape;3310;p45"/>
          <p:cNvPicPr preferRelativeResize="0"/>
          <p:nvPr/>
        </p:nvPicPr>
        <p:blipFill>
          <a:blip r:embed="rId4">
            <a:alphaModFix/>
          </a:blip>
          <a:stretch>
            <a:fillRect/>
          </a:stretch>
        </p:blipFill>
        <p:spPr>
          <a:xfrm rot="-2608747">
            <a:off x="-45823" y="5953447"/>
            <a:ext cx="476250" cy="476250"/>
          </a:xfrm>
          <a:prstGeom prst="rect">
            <a:avLst/>
          </a:prstGeom>
          <a:noFill/>
          <a:ln>
            <a:noFill/>
          </a:ln>
        </p:spPr>
      </p:pic>
      <p:pic>
        <p:nvPicPr>
          <p:cNvPr id="3311" name="Google Shape;3311;p45"/>
          <p:cNvPicPr preferRelativeResize="0"/>
          <p:nvPr/>
        </p:nvPicPr>
        <p:blipFill>
          <a:blip r:embed="rId4">
            <a:alphaModFix/>
          </a:blip>
          <a:stretch>
            <a:fillRect/>
          </a:stretch>
        </p:blipFill>
        <p:spPr>
          <a:xfrm rot="-2608747">
            <a:off x="169627" y="5959167"/>
            <a:ext cx="476250" cy="476250"/>
          </a:xfrm>
          <a:prstGeom prst="rect">
            <a:avLst/>
          </a:prstGeom>
          <a:noFill/>
          <a:ln>
            <a:noFill/>
          </a:ln>
        </p:spPr>
      </p:pic>
      <p:pic>
        <p:nvPicPr>
          <p:cNvPr id="3312" name="Google Shape;3312;p45"/>
          <p:cNvPicPr preferRelativeResize="0"/>
          <p:nvPr/>
        </p:nvPicPr>
        <p:blipFill>
          <a:blip r:embed="rId4">
            <a:alphaModFix/>
          </a:blip>
          <a:stretch>
            <a:fillRect/>
          </a:stretch>
        </p:blipFill>
        <p:spPr>
          <a:xfrm rot="-2608747">
            <a:off x="385077" y="5964888"/>
            <a:ext cx="476250" cy="476250"/>
          </a:xfrm>
          <a:prstGeom prst="rect">
            <a:avLst/>
          </a:prstGeom>
          <a:noFill/>
          <a:ln>
            <a:noFill/>
          </a:ln>
        </p:spPr>
      </p:pic>
      <p:pic>
        <p:nvPicPr>
          <p:cNvPr id="3313" name="Google Shape;3313;p45"/>
          <p:cNvPicPr preferRelativeResize="0"/>
          <p:nvPr/>
        </p:nvPicPr>
        <p:blipFill>
          <a:blip r:embed="rId4">
            <a:alphaModFix/>
          </a:blip>
          <a:stretch>
            <a:fillRect/>
          </a:stretch>
        </p:blipFill>
        <p:spPr>
          <a:xfrm rot="-2608747">
            <a:off x="-1480857" y="6211994"/>
            <a:ext cx="476250" cy="476250"/>
          </a:xfrm>
          <a:prstGeom prst="rect">
            <a:avLst/>
          </a:prstGeom>
          <a:noFill/>
          <a:ln>
            <a:noFill/>
          </a:ln>
        </p:spPr>
      </p:pic>
      <p:pic>
        <p:nvPicPr>
          <p:cNvPr id="3314" name="Google Shape;3314;p45"/>
          <p:cNvPicPr preferRelativeResize="0"/>
          <p:nvPr/>
        </p:nvPicPr>
        <p:blipFill>
          <a:blip r:embed="rId4">
            <a:alphaModFix/>
          </a:blip>
          <a:stretch>
            <a:fillRect/>
          </a:stretch>
        </p:blipFill>
        <p:spPr>
          <a:xfrm rot="-2608747">
            <a:off x="-1265407" y="6217714"/>
            <a:ext cx="476250" cy="476250"/>
          </a:xfrm>
          <a:prstGeom prst="rect">
            <a:avLst/>
          </a:prstGeom>
          <a:noFill/>
          <a:ln>
            <a:noFill/>
          </a:ln>
        </p:spPr>
      </p:pic>
      <p:pic>
        <p:nvPicPr>
          <p:cNvPr id="3315" name="Google Shape;3315;p45"/>
          <p:cNvPicPr preferRelativeResize="0"/>
          <p:nvPr/>
        </p:nvPicPr>
        <p:blipFill>
          <a:blip r:embed="rId4">
            <a:alphaModFix/>
          </a:blip>
          <a:stretch>
            <a:fillRect/>
          </a:stretch>
        </p:blipFill>
        <p:spPr>
          <a:xfrm rot="-2608747">
            <a:off x="-1049957" y="6223434"/>
            <a:ext cx="476250" cy="476250"/>
          </a:xfrm>
          <a:prstGeom prst="rect">
            <a:avLst/>
          </a:prstGeom>
          <a:noFill/>
          <a:ln>
            <a:noFill/>
          </a:ln>
        </p:spPr>
      </p:pic>
      <p:pic>
        <p:nvPicPr>
          <p:cNvPr id="3316" name="Google Shape;3316;p45"/>
          <p:cNvPicPr preferRelativeResize="0"/>
          <p:nvPr/>
        </p:nvPicPr>
        <p:blipFill>
          <a:blip r:embed="rId4">
            <a:alphaModFix/>
          </a:blip>
          <a:stretch>
            <a:fillRect/>
          </a:stretch>
        </p:blipFill>
        <p:spPr>
          <a:xfrm rot="-2608747">
            <a:off x="-834507" y="6229155"/>
            <a:ext cx="476250" cy="476250"/>
          </a:xfrm>
          <a:prstGeom prst="rect">
            <a:avLst/>
          </a:prstGeom>
          <a:noFill/>
          <a:ln>
            <a:noFill/>
          </a:ln>
        </p:spPr>
      </p:pic>
      <p:pic>
        <p:nvPicPr>
          <p:cNvPr id="3317" name="Google Shape;3317;p45"/>
          <p:cNvPicPr preferRelativeResize="0"/>
          <p:nvPr/>
        </p:nvPicPr>
        <p:blipFill>
          <a:blip r:embed="rId4">
            <a:alphaModFix/>
          </a:blip>
          <a:stretch>
            <a:fillRect/>
          </a:stretch>
        </p:blipFill>
        <p:spPr>
          <a:xfrm rot="-2608747">
            <a:off x="-619056" y="6234875"/>
            <a:ext cx="476250" cy="476250"/>
          </a:xfrm>
          <a:prstGeom prst="rect">
            <a:avLst/>
          </a:prstGeom>
          <a:noFill/>
          <a:ln>
            <a:noFill/>
          </a:ln>
        </p:spPr>
      </p:pic>
      <p:pic>
        <p:nvPicPr>
          <p:cNvPr id="3318" name="Google Shape;3318;p45"/>
          <p:cNvPicPr preferRelativeResize="0"/>
          <p:nvPr/>
        </p:nvPicPr>
        <p:blipFill>
          <a:blip r:embed="rId4">
            <a:alphaModFix/>
          </a:blip>
          <a:stretch>
            <a:fillRect/>
          </a:stretch>
        </p:blipFill>
        <p:spPr>
          <a:xfrm rot="-2608747">
            <a:off x="-403606" y="6240595"/>
            <a:ext cx="476250" cy="476250"/>
          </a:xfrm>
          <a:prstGeom prst="rect">
            <a:avLst/>
          </a:prstGeom>
          <a:noFill/>
          <a:ln>
            <a:noFill/>
          </a:ln>
        </p:spPr>
      </p:pic>
      <p:pic>
        <p:nvPicPr>
          <p:cNvPr id="3319" name="Google Shape;3319;p45"/>
          <p:cNvPicPr preferRelativeResize="0"/>
          <p:nvPr/>
        </p:nvPicPr>
        <p:blipFill>
          <a:blip r:embed="rId4">
            <a:alphaModFix/>
          </a:blip>
          <a:stretch>
            <a:fillRect/>
          </a:stretch>
        </p:blipFill>
        <p:spPr>
          <a:xfrm rot="-2608747">
            <a:off x="-188156" y="6246315"/>
            <a:ext cx="476250" cy="476250"/>
          </a:xfrm>
          <a:prstGeom prst="rect">
            <a:avLst/>
          </a:prstGeom>
          <a:noFill/>
          <a:ln>
            <a:noFill/>
          </a:ln>
        </p:spPr>
      </p:pic>
      <p:pic>
        <p:nvPicPr>
          <p:cNvPr id="3320" name="Google Shape;3320;p45"/>
          <p:cNvPicPr preferRelativeResize="0"/>
          <p:nvPr/>
        </p:nvPicPr>
        <p:blipFill>
          <a:blip r:embed="rId4">
            <a:alphaModFix/>
          </a:blip>
          <a:stretch>
            <a:fillRect/>
          </a:stretch>
        </p:blipFill>
        <p:spPr>
          <a:xfrm rot="-2608747">
            <a:off x="27294" y="6252036"/>
            <a:ext cx="476250" cy="476250"/>
          </a:xfrm>
          <a:prstGeom prst="rect">
            <a:avLst/>
          </a:prstGeom>
          <a:noFill/>
          <a:ln>
            <a:noFill/>
          </a:ln>
        </p:spPr>
      </p:pic>
      <p:pic>
        <p:nvPicPr>
          <p:cNvPr id="3321" name="Google Shape;3321;p45"/>
          <p:cNvPicPr preferRelativeResize="0"/>
          <p:nvPr/>
        </p:nvPicPr>
        <p:blipFill>
          <a:blip r:embed="rId4">
            <a:alphaModFix/>
          </a:blip>
          <a:stretch>
            <a:fillRect/>
          </a:stretch>
        </p:blipFill>
        <p:spPr>
          <a:xfrm rot="-2608747">
            <a:off x="242745" y="6257756"/>
            <a:ext cx="476250" cy="476250"/>
          </a:xfrm>
          <a:prstGeom prst="rect">
            <a:avLst/>
          </a:prstGeom>
          <a:noFill/>
          <a:ln>
            <a:noFill/>
          </a:ln>
        </p:spPr>
      </p:pic>
      <p:pic>
        <p:nvPicPr>
          <p:cNvPr id="3322" name="Google Shape;3322;p45"/>
          <p:cNvPicPr preferRelativeResize="0"/>
          <p:nvPr/>
        </p:nvPicPr>
        <p:blipFill>
          <a:blip r:embed="rId4">
            <a:alphaModFix/>
          </a:blip>
          <a:stretch>
            <a:fillRect/>
          </a:stretch>
        </p:blipFill>
        <p:spPr>
          <a:xfrm rot="-2608747">
            <a:off x="-1248456" y="6539728"/>
            <a:ext cx="476250" cy="476250"/>
          </a:xfrm>
          <a:prstGeom prst="rect">
            <a:avLst/>
          </a:prstGeom>
          <a:noFill/>
          <a:ln>
            <a:noFill/>
          </a:ln>
        </p:spPr>
      </p:pic>
      <p:pic>
        <p:nvPicPr>
          <p:cNvPr id="3323" name="Google Shape;3323;p45"/>
          <p:cNvPicPr preferRelativeResize="0"/>
          <p:nvPr/>
        </p:nvPicPr>
        <p:blipFill>
          <a:blip r:embed="rId4">
            <a:alphaModFix/>
          </a:blip>
          <a:stretch>
            <a:fillRect/>
          </a:stretch>
        </p:blipFill>
        <p:spPr>
          <a:xfrm rot="-2608747">
            <a:off x="-1033006" y="6545448"/>
            <a:ext cx="476250" cy="476250"/>
          </a:xfrm>
          <a:prstGeom prst="rect">
            <a:avLst/>
          </a:prstGeom>
          <a:noFill/>
          <a:ln>
            <a:noFill/>
          </a:ln>
        </p:spPr>
      </p:pic>
      <p:pic>
        <p:nvPicPr>
          <p:cNvPr id="3324" name="Google Shape;3324;p45"/>
          <p:cNvPicPr preferRelativeResize="0"/>
          <p:nvPr/>
        </p:nvPicPr>
        <p:blipFill>
          <a:blip r:embed="rId4">
            <a:alphaModFix/>
          </a:blip>
          <a:stretch>
            <a:fillRect/>
          </a:stretch>
        </p:blipFill>
        <p:spPr>
          <a:xfrm rot="-2608747">
            <a:off x="-817556" y="6551169"/>
            <a:ext cx="476250" cy="476250"/>
          </a:xfrm>
          <a:prstGeom prst="rect">
            <a:avLst/>
          </a:prstGeom>
          <a:noFill/>
          <a:ln>
            <a:noFill/>
          </a:ln>
        </p:spPr>
      </p:pic>
      <p:pic>
        <p:nvPicPr>
          <p:cNvPr id="3325" name="Google Shape;3325;p45"/>
          <p:cNvPicPr preferRelativeResize="0"/>
          <p:nvPr/>
        </p:nvPicPr>
        <p:blipFill>
          <a:blip r:embed="rId4">
            <a:alphaModFix/>
          </a:blip>
          <a:stretch>
            <a:fillRect/>
          </a:stretch>
        </p:blipFill>
        <p:spPr>
          <a:xfrm rot="-2608747">
            <a:off x="-602106" y="6556889"/>
            <a:ext cx="476250" cy="476250"/>
          </a:xfrm>
          <a:prstGeom prst="rect">
            <a:avLst/>
          </a:prstGeom>
          <a:noFill/>
          <a:ln>
            <a:noFill/>
          </a:ln>
        </p:spPr>
      </p:pic>
      <p:pic>
        <p:nvPicPr>
          <p:cNvPr id="3326" name="Google Shape;3326;p45"/>
          <p:cNvPicPr preferRelativeResize="0"/>
          <p:nvPr/>
        </p:nvPicPr>
        <p:blipFill>
          <a:blip r:embed="rId4">
            <a:alphaModFix/>
          </a:blip>
          <a:stretch>
            <a:fillRect/>
          </a:stretch>
        </p:blipFill>
        <p:spPr>
          <a:xfrm rot="-2608747">
            <a:off x="-386656" y="6562609"/>
            <a:ext cx="476250" cy="476250"/>
          </a:xfrm>
          <a:prstGeom prst="rect">
            <a:avLst/>
          </a:prstGeom>
          <a:noFill/>
          <a:ln>
            <a:noFill/>
          </a:ln>
        </p:spPr>
      </p:pic>
      <p:pic>
        <p:nvPicPr>
          <p:cNvPr id="3327" name="Google Shape;3327;p45"/>
          <p:cNvPicPr preferRelativeResize="0"/>
          <p:nvPr/>
        </p:nvPicPr>
        <p:blipFill>
          <a:blip r:embed="rId4">
            <a:alphaModFix/>
          </a:blip>
          <a:stretch>
            <a:fillRect/>
          </a:stretch>
        </p:blipFill>
        <p:spPr>
          <a:xfrm rot="-2608747">
            <a:off x="-171205" y="6568329"/>
            <a:ext cx="476250" cy="476250"/>
          </a:xfrm>
          <a:prstGeom prst="rect">
            <a:avLst/>
          </a:prstGeom>
          <a:noFill/>
          <a:ln>
            <a:noFill/>
          </a:ln>
        </p:spPr>
      </p:pic>
      <p:pic>
        <p:nvPicPr>
          <p:cNvPr id="3328" name="Google Shape;3328;p45"/>
          <p:cNvPicPr preferRelativeResize="0"/>
          <p:nvPr/>
        </p:nvPicPr>
        <p:blipFill>
          <a:blip r:embed="rId4">
            <a:alphaModFix/>
          </a:blip>
          <a:stretch>
            <a:fillRect/>
          </a:stretch>
        </p:blipFill>
        <p:spPr>
          <a:xfrm rot="-2608747">
            <a:off x="44245" y="6574050"/>
            <a:ext cx="476250" cy="476250"/>
          </a:xfrm>
          <a:prstGeom prst="rect">
            <a:avLst/>
          </a:prstGeom>
          <a:noFill/>
          <a:ln>
            <a:noFill/>
          </a:ln>
        </p:spPr>
      </p:pic>
      <p:pic>
        <p:nvPicPr>
          <p:cNvPr id="3329" name="Google Shape;3329;p45"/>
          <p:cNvPicPr preferRelativeResize="0"/>
          <p:nvPr/>
        </p:nvPicPr>
        <p:blipFill>
          <a:blip r:embed="rId4">
            <a:alphaModFix/>
          </a:blip>
          <a:stretch>
            <a:fillRect/>
          </a:stretch>
        </p:blipFill>
        <p:spPr>
          <a:xfrm rot="-2608747">
            <a:off x="259695" y="6579770"/>
            <a:ext cx="476250" cy="476250"/>
          </a:xfrm>
          <a:prstGeom prst="rect">
            <a:avLst/>
          </a:prstGeom>
          <a:noFill/>
          <a:ln>
            <a:noFill/>
          </a:ln>
        </p:spPr>
      </p:pic>
      <p:pic>
        <p:nvPicPr>
          <p:cNvPr id="3330" name="Google Shape;3330;p45"/>
          <p:cNvPicPr preferRelativeResize="0"/>
          <p:nvPr/>
        </p:nvPicPr>
        <p:blipFill>
          <a:blip r:embed="rId4">
            <a:alphaModFix/>
          </a:blip>
          <a:stretch>
            <a:fillRect/>
          </a:stretch>
        </p:blipFill>
        <p:spPr>
          <a:xfrm rot="-2608747">
            <a:off x="-1067118" y="6869785"/>
            <a:ext cx="476250" cy="476250"/>
          </a:xfrm>
          <a:prstGeom prst="rect">
            <a:avLst/>
          </a:prstGeom>
          <a:noFill/>
          <a:ln>
            <a:noFill/>
          </a:ln>
        </p:spPr>
      </p:pic>
      <p:pic>
        <p:nvPicPr>
          <p:cNvPr id="3331" name="Google Shape;3331;p45"/>
          <p:cNvPicPr preferRelativeResize="0"/>
          <p:nvPr/>
        </p:nvPicPr>
        <p:blipFill>
          <a:blip r:embed="rId4">
            <a:alphaModFix/>
          </a:blip>
          <a:stretch>
            <a:fillRect/>
          </a:stretch>
        </p:blipFill>
        <p:spPr>
          <a:xfrm rot="-2608747">
            <a:off x="-851667" y="6875505"/>
            <a:ext cx="476250" cy="476250"/>
          </a:xfrm>
          <a:prstGeom prst="rect">
            <a:avLst/>
          </a:prstGeom>
          <a:noFill/>
          <a:ln>
            <a:noFill/>
          </a:ln>
        </p:spPr>
      </p:pic>
      <p:pic>
        <p:nvPicPr>
          <p:cNvPr id="3332" name="Google Shape;3332;p45"/>
          <p:cNvPicPr preferRelativeResize="0"/>
          <p:nvPr/>
        </p:nvPicPr>
        <p:blipFill>
          <a:blip r:embed="rId4">
            <a:alphaModFix/>
          </a:blip>
          <a:stretch>
            <a:fillRect/>
          </a:stretch>
        </p:blipFill>
        <p:spPr>
          <a:xfrm rot="-2608747">
            <a:off x="-636217" y="6881225"/>
            <a:ext cx="476250" cy="476250"/>
          </a:xfrm>
          <a:prstGeom prst="rect">
            <a:avLst/>
          </a:prstGeom>
          <a:noFill/>
          <a:ln>
            <a:noFill/>
          </a:ln>
        </p:spPr>
      </p:pic>
      <p:pic>
        <p:nvPicPr>
          <p:cNvPr id="3333" name="Google Shape;3333;p45"/>
          <p:cNvPicPr preferRelativeResize="0"/>
          <p:nvPr/>
        </p:nvPicPr>
        <p:blipFill>
          <a:blip r:embed="rId4">
            <a:alphaModFix/>
          </a:blip>
          <a:stretch>
            <a:fillRect/>
          </a:stretch>
        </p:blipFill>
        <p:spPr>
          <a:xfrm rot="-2608747">
            <a:off x="-420767" y="6886946"/>
            <a:ext cx="476250" cy="476250"/>
          </a:xfrm>
          <a:prstGeom prst="rect">
            <a:avLst/>
          </a:prstGeom>
          <a:noFill/>
          <a:ln>
            <a:noFill/>
          </a:ln>
        </p:spPr>
      </p:pic>
      <p:pic>
        <p:nvPicPr>
          <p:cNvPr id="3334" name="Google Shape;3334;p45"/>
          <p:cNvPicPr preferRelativeResize="0"/>
          <p:nvPr/>
        </p:nvPicPr>
        <p:blipFill>
          <a:blip r:embed="rId4">
            <a:alphaModFix/>
          </a:blip>
          <a:stretch>
            <a:fillRect/>
          </a:stretch>
        </p:blipFill>
        <p:spPr>
          <a:xfrm rot="-2608747">
            <a:off x="-205317" y="6892666"/>
            <a:ext cx="476250" cy="476250"/>
          </a:xfrm>
          <a:prstGeom prst="rect">
            <a:avLst/>
          </a:prstGeom>
          <a:noFill/>
          <a:ln>
            <a:noFill/>
          </a:ln>
        </p:spPr>
      </p:pic>
      <p:pic>
        <p:nvPicPr>
          <p:cNvPr id="3335" name="Google Shape;3335;p45"/>
          <p:cNvPicPr preferRelativeResize="0"/>
          <p:nvPr/>
        </p:nvPicPr>
        <p:blipFill>
          <a:blip r:embed="rId4">
            <a:alphaModFix/>
          </a:blip>
          <a:stretch>
            <a:fillRect/>
          </a:stretch>
        </p:blipFill>
        <p:spPr>
          <a:xfrm rot="-2608747">
            <a:off x="10133" y="6898386"/>
            <a:ext cx="476250" cy="476250"/>
          </a:xfrm>
          <a:prstGeom prst="rect">
            <a:avLst/>
          </a:prstGeom>
          <a:noFill/>
          <a:ln>
            <a:noFill/>
          </a:ln>
        </p:spPr>
      </p:pic>
      <p:pic>
        <p:nvPicPr>
          <p:cNvPr id="3336" name="Google Shape;3336;p45"/>
          <p:cNvPicPr preferRelativeResize="0"/>
          <p:nvPr/>
        </p:nvPicPr>
        <p:blipFill>
          <a:blip r:embed="rId4">
            <a:alphaModFix/>
          </a:blip>
          <a:stretch>
            <a:fillRect/>
          </a:stretch>
        </p:blipFill>
        <p:spPr>
          <a:xfrm rot="-2608747">
            <a:off x="225584" y="6904107"/>
            <a:ext cx="476250" cy="476250"/>
          </a:xfrm>
          <a:prstGeom prst="rect">
            <a:avLst/>
          </a:prstGeom>
          <a:noFill/>
          <a:ln>
            <a:noFill/>
          </a:ln>
        </p:spPr>
      </p:pic>
      <p:pic>
        <p:nvPicPr>
          <p:cNvPr id="3337" name="Google Shape;3337;p45"/>
          <p:cNvPicPr preferRelativeResize="0"/>
          <p:nvPr/>
        </p:nvPicPr>
        <p:blipFill>
          <a:blip r:embed="rId4">
            <a:alphaModFix/>
          </a:blip>
          <a:stretch>
            <a:fillRect/>
          </a:stretch>
        </p:blipFill>
        <p:spPr>
          <a:xfrm rot="-2608747">
            <a:off x="441034" y="6909827"/>
            <a:ext cx="476250" cy="476250"/>
          </a:xfrm>
          <a:prstGeom prst="rect">
            <a:avLst/>
          </a:prstGeom>
          <a:noFill/>
          <a:ln>
            <a:noFill/>
          </a:ln>
        </p:spPr>
      </p:pic>
      <p:pic>
        <p:nvPicPr>
          <p:cNvPr id="3338" name="Google Shape;3338;p45"/>
          <p:cNvPicPr preferRelativeResize="0"/>
          <p:nvPr/>
        </p:nvPicPr>
        <p:blipFill>
          <a:blip r:embed="rId4">
            <a:alphaModFix/>
          </a:blip>
          <a:stretch>
            <a:fillRect/>
          </a:stretch>
        </p:blipFill>
        <p:spPr>
          <a:xfrm rot="-2608747">
            <a:off x="-1514270" y="6951947"/>
            <a:ext cx="476250" cy="476250"/>
          </a:xfrm>
          <a:prstGeom prst="rect">
            <a:avLst/>
          </a:prstGeom>
          <a:noFill/>
          <a:ln>
            <a:noFill/>
          </a:ln>
        </p:spPr>
      </p:pic>
      <p:pic>
        <p:nvPicPr>
          <p:cNvPr id="3339" name="Google Shape;3339;p45"/>
          <p:cNvPicPr preferRelativeResize="0"/>
          <p:nvPr/>
        </p:nvPicPr>
        <p:blipFill>
          <a:blip r:embed="rId4">
            <a:alphaModFix/>
          </a:blip>
          <a:stretch>
            <a:fillRect/>
          </a:stretch>
        </p:blipFill>
        <p:spPr>
          <a:xfrm rot="-2608747">
            <a:off x="-1298820" y="6957667"/>
            <a:ext cx="476250" cy="476250"/>
          </a:xfrm>
          <a:prstGeom prst="rect">
            <a:avLst/>
          </a:prstGeom>
          <a:noFill/>
          <a:ln>
            <a:noFill/>
          </a:ln>
        </p:spPr>
      </p:pic>
      <p:pic>
        <p:nvPicPr>
          <p:cNvPr id="3340" name="Google Shape;3340;p45"/>
          <p:cNvPicPr preferRelativeResize="0"/>
          <p:nvPr/>
        </p:nvPicPr>
        <p:blipFill>
          <a:blip r:embed="rId4">
            <a:alphaModFix/>
          </a:blip>
          <a:stretch>
            <a:fillRect/>
          </a:stretch>
        </p:blipFill>
        <p:spPr>
          <a:xfrm rot="-2608747">
            <a:off x="-1083370" y="6963388"/>
            <a:ext cx="476250" cy="476250"/>
          </a:xfrm>
          <a:prstGeom prst="rect">
            <a:avLst/>
          </a:prstGeom>
          <a:noFill/>
          <a:ln>
            <a:noFill/>
          </a:ln>
        </p:spPr>
      </p:pic>
      <p:pic>
        <p:nvPicPr>
          <p:cNvPr id="3341" name="Google Shape;3341;p45"/>
          <p:cNvPicPr preferRelativeResize="0"/>
          <p:nvPr/>
        </p:nvPicPr>
        <p:blipFill>
          <a:blip r:embed="rId4">
            <a:alphaModFix/>
          </a:blip>
          <a:stretch>
            <a:fillRect/>
          </a:stretch>
        </p:blipFill>
        <p:spPr>
          <a:xfrm rot="-2608747">
            <a:off x="-867920" y="6969108"/>
            <a:ext cx="476250" cy="476250"/>
          </a:xfrm>
          <a:prstGeom prst="rect">
            <a:avLst/>
          </a:prstGeom>
          <a:noFill/>
          <a:ln>
            <a:noFill/>
          </a:ln>
        </p:spPr>
      </p:pic>
      <p:pic>
        <p:nvPicPr>
          <p:cNvPr id="3342" name="Google Shape;3342;p45"/>
          <p:cNvPicPr preferRelativeResize="0"/>
          <p:nvPr/>
        </p:nvPicPr>
        <p:blipFill>
          <a:blip r:embed="rId4">
            <a:alphaModFix/>
          </a:blip>
          <a:stretch>
            <a:fillRect/>
          </a:stretch>
        </p:blipFill>
        <p:spPr>
          <a:xfrm rot="-2608747">
            <a:off x="-652469" y="6974828"/>
            <a:ext cx="476250" cy="476250"/>
          </a:xfrm>
          <a:prstGeom prst="rect">
            <a:avLst/>
          </a:prstGeom>
          <a:noFill/>
          <a:ln>
            <a:noFill/>
          </a:ln>
        </p:spPr>
      </p:pic>
      <p:pic>
        <p:nvPicPr>
          <p:cNvPr id="3343" name="Google Shape;3343;p45"/>
          <p:cNvPicPr preferRelativeResize="0"/>
          <p:nvPr/>
        </p:nvPicPr>
        <p:blipFill>
          <a:blip r:embed="rId4">
            <a:alphaModFix/>
          </a:blip>
          <a:stretch>
            <a:fillRect/>
          </a:stretch>
        </p:blipFill>
        <p:spPr>
          <a:xfrm rot="-2608747">
            <a:off x="-437019" y="6980548"/>
            <a:ext cx="476250" cy="476250"/>
          </a:xfrm>
          <a:prstGeom prst="rect">
            <a:avLst/>
          </a:prstGeom>
          <a:noFill/>
          <a:ln>
            <a:noFill/>
          </a:ln>
        </p:spPr>
      </p:pic>
      <p:pic>
        <p:nvPicPr>
          <p:cNvPr id="3344" name="Google Shape;3344;p45"/>
          <p:cNvPicPr preferRelativeResize="0"/>
          <p:nvPr/>
        </p:nvPicPr>
        <p:blipFill>
          <a:blip r:embed="rId4">
            <a:alphaModFix/>
          </a:blip>
          <a:stretch>
            <a:fillRect/>
          </a:stretch>
        </p:blipFill>
        <p:spPr>
          <a:xfrm rot="-2608747">
            <a:off x="-221569" y="6986269"/>
            <a:ext cx="476250" cy="476250"/>
          </a:xfrm>
          <a:prstGeom prst="rect">
            <a:avLst/>
          </a:prstGeom>
          <a:noFill/>
          <a:ln>
            <a:noFill/>
          </a:ln>
        </p:spPr>
      </p:pic>
      <p:pic>
        <p:nvPicPr>
          <p:cNvPr id="3345" name="Google Shape;3345;p45"/>
          <p:cNvPicPr preferRelativeResize="0"/>
          <p:nvPr/>
        </p:nvPicPr>
        <p:blipFill>
          <a:blip r:embed="rId4">
            <a:alphaModFix/>
          </a:blip>
          <a:stretch>
            <a:fillRect/>
          </a:stretch>
        </p:blipFill>
        <p:spPr>
          <a:xfrm rot="-2608747">
            <a:off x="-6119" y="6991989"/>
            <a:ext cx="476250" cy="476250"/>
          </a:xfrm>
          <a:prstGeom prst="rect">
            <a:avLst/>
          </a:prstGeom>
          <a:noFill/>
          <a:ln>
            <a:noFill/>
          </a:ln>
        </p:spPr>
      </p:pic>
      <p:pic>
        <p:nvPicPr>
          <p:cNvPr id="3346" name="Google Shape;3346;p45"/>
          <p:cNvPicPr preferRelativeResize="0"/>
          <p:nvPr/>
        </p:nvPicPr>
        <p:blipFill>
          <a:blip r:embed="rId4">
            <a:alphaModFix/>
          </a:blip>
          <a:stretch>
            <a:fillRect/>
          </a:stretch>
        </p:blipFill>
        <p:spPr>
          <a:xfrm rot="-2608747">
            <a:off x="209332" y="6997709"/>
            <a:ext cx="476250" cy="476250"/>
          </a:xfrm>
          <a:prstGeom prst="rect">
            <a:avLst/>
          </a:prstGeom>
          <a:noFill/>
          <a:ln>
            <a:noFill/>
          </a:ln>
        </p:spPr>
      </p:pic>
      <p:pic>
        <p:nvPicPr>
          <p:cNvPr id="3347" name="Google Shape;3347;p45"/>
          <p:cNvPicPr preferRelativeResize="0"/>
          <p:nvPr/>
        </p:nvPicPr>
        <p:blipFill>
          <a:blip r:embed="rId4">
            <a:alphaModFix/>
          </a:blip>
          <a:stretch>
            <a:fillRect/>
          </a:stretch>
        </p:blipFill>
        <p:spPr>
          <a:xfrm rot="-2608747">
            <a:off x="424782" y="7003430"/>
            <a:ext cx="476250" cy="476250"/>
          </a:xfrm>
          <a:prstGeom prst="rect">
            <a:avLst/>
          </a:prstGeom>
          <a:noFill/>
          <a:ln>
            <a:noFill/>
          </a:ln>
        </p:spPr>
      </p:pic>
      <p:pic>
        <p:nvPicPr>
          <p:cNvPr id="3348" name="Google Shape;3348;p45"/>
          <p:cNvPicPr preferRelativeResize="0"/>
          <p:nvPr/>
        </p:nvPicPr>
        <p:blipFill>
          <a:blip r:embed="rId4">
            <a:alphaModFix/>
          </a:blip>
          <a:stretch>
            <a:fillRect/>
          </a:stretch>
        </p:blipFill>
        <p:spPr>
          <a:xfrm rot="-2608747">
            <a:off x="-1225702" y="7256256"/>
            <a:ext cx="476250" cy="476250"/>
          </a:xfrm>
          <a:prstGeom prst="rect">
            <a:avLst/>
          </a:prstGeom>
          <a:noFill/>
          <a:ln>
            <a:noFill/>
          </a:ln>
        </p:spPr>
      </p:pic>
      <p:pic>
        <p:nvPicPr>
          <p:cNvPr id="3349" name="Google Shape;3349;p45"/>
          <p:cNvPicPr preferRelativeResize="0"/>
          <p:nvPr/>
        </p:nvPicPr>
        <p:blipFill>
          <a:blip r:embed="rId4">
            <a:alphaModFix/>
          </a:blip>
          <a:stretch>
            <a:fillRect/>
          </a:stretch>
        </p:blipFill>
        <p:spPr>
          <a:xfrm rot="-2608747">
            <a:off x="-1010252" y="7261976"/>
            <a:ext cx="476250" cy="476250"/>
          </a:xfrm>
          <a:prstGeom prst="rect">
            <a:avLst/>
          </a:prstGeom>
          <a:noFill/>
          <a:ln>
            <a:noFill/>
          </a:ln>
        </p:spPr>
      </p:pic>
      <p:pic>
        <p:nvPicPr>
          <p:cNvPr id="3350" name="Google Shape;3350;p45"/>
          <p:cNvPicPr preferRelativeResize="0"/>
          <p:nvPr/>
        </p:nvPicPr>
        <p:blipFill>
          <a:blip r:embed="rId4">
            <a:alphaModFix/>
          </a:blip>
          <a:stretch>
            <a:fillRect/>
          </a:stretch>
        </p:blipFill>
        <p:spPr>
          <a:xfrm rot="-2608747">
            <a:off x="-794802" y="7267697"/>
            <a:ext cx="476250" cy="476250"/>
          </a:xfrm>
          <a:prstGeom prst="rect">
            <a:avLst/>
          </a:prstGeom>
          <a:noFill/>
          <a:ln>
            <a:noFill/>
          </a:ln>
        </p:spPr>
      </p:pic>
      <p:pic>
        <p:nvPicPr>
          <p:cNvPr id="3351" name="Google Shape;3351;p45"/>
          <p:cNvPicPr preferRelativeResize="0"/>
          <p:nvPr/>
        </p:nvPicPr>
        <p:blipFill>
          <a:blip r:embed="rId4">
            <a:alphaModFix/>
          </a:blip>
          <a:stretch>
            <a:fillRect/>
          </a:stretch>
        </p:blipFill>
        <p:spPr>
          <a:xfrm rot="-2608747">
            <a:off x="-579352" y="7273417"/>
            <a:ext cx="476250" cy="476250"/>
          </a:xfrm>
          <a:prstGeom prst="rect">
            <a:avLst/>
          </a:prstGeom>
          <a:noFill/>
          <a:ln>
            <a:noFill/>
          </a:ln>
        </p:spPr>
      </p:pic>
      <p:pic>
        <p:nvPicPr>
          <p:cNvPr id="3352" name="Google Shape;3352;p45"/>
          <p:cNvPicPr preferRelativeResize="0"/>
          <p:nvPr/>
        </p:nvPicPr>
        <p:blipFill>
          <a:blip r:embed="rId4">
            <a:alphaModFix/>
          </a:blip>
          <a:stretch>
            <a:fillRect/>
          </a:stretch>
        </p:blipFill>
        <p:spPr>
          <a:xfrm rot="-2608747">
            <a:off x="-363901" y="7279137"/>
            <a:ext cx="476250" cy="476250"/>
          </a:xfrm>
          <a:prstGeom prst="rect">
            <a:avLst/>
          </a:prstGeom>
          <a:noFill/>
          <a:ln>
            <a:noFill/>
          </a:ln>
        </p:spPr>
      </p:pic>
      <p:pic>
        <p:nvPicPr>
          <p:cNvPr id="3353" name="Google Shape;3353;p45"/>
          <p:cNvPicPr preferRelativeResize="0"/>
          <p:nvPr/>
        </p:nvPicPr>
        <p:blipFill>
          <a:blip r:embed="rId4">
            <a:alphaModFix/>
          </a:blip>
          <a:stretch>
            <a:fillRect/>
          </a:stretch>
        </p:blipFill>
        <p:spPr>
          <a:xfrm rot="-2608747">
            <a:off x="-148451" y="7284857"/>
            <a:ext cx="476250" cy="476250"/>
          </a:xfrm>
          <a:prstGeom prst="rect">
            <a:avLst/>
          </a:prstGeom>
          <a:noFill/>
          <a:ln>
            <a:noFill/>
          </a:ln>
        </p:spPr>
      </p:pic>
      <p:pic>
        <p:nvPicPr>
          <p:cNvPr id="3354" name="Google Shape;3354;p45"/>
          <p:cNvPicPr preferRelativeResize="0"/>
          <p:nvPr/>
        </p:nvPicPr>
        <p:blipFill>
          <a:blip r:embed="rId4">
            <a:alphaModFix/>
          </a:blip>
          <a:stretch>
            <a:fillRect/>
          </a:stretch>
        </p:blipFill>
        <p:spPr>
          <a:xfrm rot="-2608747">
            <a:off x="66999" y="7290578"/>
            <a:ext cx="476250" cy="476250"/>
          </a:xfrm>
          <a:prstGeom prst="rect">
            <a:avLst/>
          </a:prstGeom>
          <a:noFill/>
          <a:ln>
            <a:noFill/>
          </a:ln>
        </p:spPr>
      </p:pic>
      <p:pic>
        <p:nvPicPr>
          <p:cNvPr id="3355" name="Google Shape;3355;p45"/>
          <p:cNvPicPr preferRelativeResize="0"/>
          <p:nvPr/>
        </p:nvPicPr>
        <p:blipFill>
          <a:blip r:embed="rId4">
            <a:alphaModFix/>
          </a:blip>
          <a:stretch>
            <a:fillRect/>
          </a:stretch>
        </p:blipFill>
        <p:spPr>
          <a:xfrm rot="-2608747">
            <a:off x="282449" y="7296298"/>
            <a:ext cx="476250" cy="476250"/>
          </a:xfrm>
          <a:prstGeom prst="rect">
            <a:avLst/>
          </a:prstGeom>
          <a:noFill/>
          <a:ln>
            <a:noFill/>
          </a:ln>
        </p:spPr>
      </p:pic>
      <p:pic>
        <p:nvPicPr>
          <p:cNvPr id="3356" name="Google Shape;3356;p45"/>
          <p:cNvPicPr preferRelativeResize="0"/>
          <p:nvPr/>
        </p:nvPicPr>
        <p:blipFill>
          <a:blip r:embed="rId4">
            <a:alphaModFix/>
          </a:blip>
          <a:stretch>
            <a:fillRect/>
          </a:stretch>
        </p:blipFill>
        <p:spPr>
          <a:xfrm rot="-2608747">
            <a:off x="-993302" y="7583990"/>
            <a:ext cx="476250" cy="476250"/>
          </a:xfrm>
          <a:prstGeom prst="rect">
            <a:avLst/>
          </a:prstGeom>
          <a:noFill/>
          <a:ln>
            <a:noFill/>
          </a:ln>
        </p:spPr>
      </p:pic>
      <p:pic>
        <p:nvPicPr>
          <p:cNvPr id="3357" name="Google Shape;3357;p45"/>
          <p:cNvPicPr preferRelativeResize="0"/>
          <p:nvPr/>
        </p:nvPicPr>
        <p:blipFill>
          <a:blip r:embed="rId4">
            <a:alphaModFix/>
          </a:blip>
          <a:stretch>
            <a:fillRect/>
          </a:stretch>
        </p:blipFill>
        <p:spPr>
          <a:xfrm rot="-2608747">
            <a:off x="-777851" y="7589711"/>
            <a:ext cx="476250" cy="476250"/>
          </a:xfrm>
          <a:prstGeom prst="rect">
            <a:avLst/>
          </a:prstGeom>
          <a:noFill/>
          <a:ln>
            <a:noFill/>
          </a:ln>
        </p:spPr>
      </p:pic>
      <p:pic>
        <p:nvPicPr>
          <p:cNvPr id="3358" name="Google Shape;3358;p45"/>
          <p:cNvPicPr preferRelativeResize="0"/>
          <p:nvPr/>
        </p:nvPicPr>
        <p:blipFill>
          <a:blip r:embed="rId4">
            <a:alphaModFix/>
          </a:blip>
          <a:stretch>
            <a:fillRect/>
          </a:stretch>
        </p:blipFill>
        <p:spPr>
          <a:xfrm rot="-2608747">
            <a:off x="-562401" y="7595431"/>
            <a:ext cx="476250" cy="476250"/>
          </a:xfrm>
          <a:prstGeom prst="rect">
            <a:avLst/>
          </a:prstGeom>
          <a:noFill/>
          <a:ln>
            <a:noFill/>
          </a:ln>
        </p:spPr>
      </p:pic>
      <p:pic>
        <p:nvPicPr>
          <p:cNvPr id="3359" name="Google Shape;3359;p45"/>
          <p:cNvPicPr preferRelativeResize="0"/>
          <p:nvPr/>
        </p:nvPicPr>
        <p:blipFill>
          <a:blip r:embed="rId4">
            <a:alphaModFix/>
          </a:blip>
          <a:stretch>
            <a:fillRect/>
          </a:stretch>
        </p:blipFill>
        <p:spPr>
          <a:xfrm rot="-2608747">
            <a:off x="-346951" y="7601151"/>
            <a:ext cx="476250" cy="476250"/>
          </a:xfrm>
          <a:prstGeom prst="rect">
            <a:avLst/>
          </a:prstGeom>
          <a:noFill/>
          <a:ln>
            <a:noFill/>
          </a:ln>
        </p:spPr>
      </p:pic>
      <p:pic>
        <p:nvPicPr>
          <p:cNvPr id="3360" name="Google Shape;3360;p45"/>
          <p:cNvPicPr preferRelativeResize="0"/>
          <p:nvPr/>
        </p:nvPicPr>
        <p:blipFill>
          <a:blip r:embed="rId4">
            <a:alphaModFix/>
          </a:blip>
          <a:stretch>
            <a:fillRect/>
          </a:stretch>
        </p:blipFill>
        <p:spPr>
          <a:xfrm rot="-2608747">
            <a:off x="-131501" y="7606871"/>
            <a:ext cx="476250" cy="476250"/>
          </a:xfrm>
          <a:prstGeom prst="rect">
            <a:avLst/>
          </a:prstGeom>
          <a:noFill/>
          <a:ln>
            <a:noFill/>
          </a:ln>
        </p:spPr>
      </p:pic>
      <p:pic>
        <p:nvPicPr>
          <p:cNvPr id="3361" name="Google Shape;3361;p45"/>
          <p:cNvPicPr preferRelativeResize="0"/>
          <p:nvPr/>
        </p:nvPicPr>
        <p:blipFill>
          <a:blip r:embed="rId4">
            <a:alphaModFix/>
          </a:blip>
          <a:stretch>
            <a:fillRect/>
          </a:stretch>
        </p:blipFill>
        <p:spPr>
          <a:xfrm rot="-2608747">
            <a:off x="83950" y="7612592"/>
            <a:ext cx="476250" cy="476250"/>
          </a:xfrm>
          <a:prstGeom prst="rect">
            <a:avLst/>
          </a:prstGeom>
          <a:noFill/>
          <a:ln>
            <a:noFill/>
          </a:ln>
        </p:spPr>
      </p:pic>
      <p:pic>
        <p:nvPicPr>
          <p:cNvPr id="3362" name="Google Shape;3362;p45"/>
          <p:cNvPicPr preferRelativeResize="0"/>
          <p:nvPr/>
        </p:nvPicPr>
        <p:blipFill>
          <a:blip r:embed="rId4">
            <a:alphaModFix/>
          </a:blip>
          <a:stretch>
            <a:fillRect/>
          </a:stretch>
        </p:blipFill>
        <p:spPr>
          <a:xfrm rot="-2608747">
            <a:off x="299400" y="7618312"/>
            <a:ext cx="476250" cy="476250"/>
          </a:xfrm>
          <a:prstGeom prst="rect">
            <a:avLst/>
          </a:prstGeom>
          <a:noFill/>
          <a:ln>
            <a:noFill/>
          </a:ln>
        </p:spPr>
      </p:pic>
      <p:pic>
        <p:nvPicPr>
          <p:cNvPr id="3363" name="Google Shape;3363;p45"/>
          <p:cNvPicPr preferRelativeResize="0"/>
          <p:nvPr/>
        </p:nvPicPr>
        <p:blipFill>
          <a:blip r:embed="rId4">
            <a:alphaModFix/>
          </a:blip>
          <a:stretch>
            <a:fillRect/>
          </a:stretch>
        </p:blipFill>
        <p:spPr>
          <a:xfrm rot="-2608747">
            <a:off x="-811963" y="7914047"/>
            <a:ext cx="476250" cy="476250"/>
          </a:xfrm>
          <a:prstGeom prst="rect">
            <a:avLst/>
          </a:prstGeom>
          <a:noFill/>
          <a:ln>
            <a:noFill/>
          </a:ln>
        </p:spPr>
      </p:pic>
      <p:pic>
        <p:nvPicPr>
          <p:cNvPr id="3364" name="Google Shape;3364;p45"/>
          <p:cNvPicPr preferRelativeResize="0"/>
          <p:nvPr/>
        </p:nvPicPr>
        <p:blipFill>
          <a:blip r:embed="rId4">
            <a:alphaModFix/>
          </a:blip>
          <a:stretch>
            <a:fillRect/>
          </a:stretch>
        </p:blipFill>
        <p:spPr>
          <a:xfrm rot="-2608747">
            <a:off x="-596513" y="7919767"/>
            <a:ext cx="476250" cy="476250"/>
          </a:xfrm>
          <a:prstGeom prst="rect">
            <a:avLst/>
          </a:prstGeom>
          <a:noFill/>
          <a:ln>
            <a:noFill/>
          </a:ln>
        </p:spPr>
      </p:pic>
      <p:pic>
        <p:nvPicPr>
          <p:cNvPr id="3365" name="Google Shape;3365;p45"/>
          <p:cNvPicPr preferRelativeResize="0"/>
          <p:nvPr/>
        </p:nvPicPr>
        <p:blipFill>
          <a:blip r:embed="rId4">
            <a:alphaModFix/>
          </a:blip>
          <a:stretch>
            <a:fillRect/>
          </a:stretch>
        </p:blipFill>
        <p:spPr>
          <a:xfrm rot="-2608747">
            <a:off x="-381062" y="7925488"/>
            <a:ext cx="476250" cy="476250"/>
          </a:xfrm>
          <a:prstGeom prst="rect">
            <a:avLst/>
          </a:prstGeom>
          <a:noFill/>
          <a:ln>
            <a:noFill/>
          </a:ln>
        </p:spPr>
      </p:pic>
      <p:pic>
        <p:nvPicPr>
          <p:cNvPr id="3366" name="Google Shape;3366;p45"/>
          <p:cNvPicPr preferRelativeResize="0"/>
          <p:nvPr/>
        </p:nvPicPr>
        <p:blipFill>
          <a:blip r:embed="rId4">
            <a:alphaModFix/>
          </a:blip>
          <a:stretch>
            <a:fillRect/>
          </a:stretch>
        </p:blipFill>
        <p:spPr>
          <a:xfrm rot="-2608747">
            <a:off x="-165612" y="7931208"/>
            <a:ext cx="476250" cy="476250"/>
          </a:xfrm>
          <a:prstGeom prst="rect">
            <a:avLst/>
          </a:prstGeom>
          <a:noFill/>
          <a:ln>
            <a:noFill/>
          </a:ln>
        </p:spPr>
      </p:pic>
      <p:pic>
        <p:nvPicPr>
          <p:cNvPr id="3367" name="Google Shape;3367;p45"/>
          <p:cNvPicPr preferRelativeResize="0"/>
          <p:nvPr/>
        </p:nvPicPr>
        <p:blipFill>
          <a:blip r:embed="rId4">
            <a:alphaModFix/>
          </a:blip>
          <a:stretch>
            <a:fillRect/>
          </a:stretch>
        </p:blipFill>
        <p:spPr>
          <a:xfrm rot="-2608747">
            <a:off x="49838" y="7936928"/>
            <a:ext cx="476250" cy="476250"/>
          </a:xfrm>
          <a:prstGeom prst="rect">
            <a:avLst/>
          </a:prstGeom>
          <a:noFill/>
          <a:ln>
            <a:noFill/>
          </a:ln>
        </p:spPr>
      </p:pic>
      <p:pic>
        <p:nvPicPr>
          <p:cNvPr id="3368" name="Google Shape;3368;p45"/>
          <p:cNvPicPr preferRelativeResize="0"/>
          <p:nvPr/>
        </p:nvPicPr>
        <p:blipFill>
          <a:blip r:embed="rId4">
            <a:alphaModFix/>
          </a:blip>
          <a:stretch>
            <a:fillRect/>
          </a:stretch>
        </p:blipFill>
        <p:spPr>
          <a:xfrm rot="-2608747">
            <a:off x="265288" y="7942649"/>
            <a:ext cx="476250" cy="476250"/>
          </a:xfrm>
          <a:prstGeom prst="rect">
            <a:avLst/>
          </a:prstGeom>
          <a:noFill/>
          <a:ln>
            <a:noFill/>
          </a:ln>
        </p:spPr>
      </p:pic>
      <p:pic>
        <p:nvPicPr>
          <p:cNvPr id="3369" name="Google Shape;3369;p45"/>
          <p:cNvPicPr preferRelativeResize="0"/>
          <p:nvPr/>
        </p:nvPicPr>
        <p:blipFill>
          <a:blip r:embed="rId4">
            <a:alphaModFix/>
          </a:blip>
          <a:stretch>
            <a:fillRect/>
          </a:stretch>
        </p:blipFill>
        <p:spPr>
          <a:xfrm rot="-2608747">
            <a:off x="-1163436" y="5411233"/>
            <a:ext cx="476250" cy="476250"/>
          </a:xfrm>
          <a:prstGeom prst="rect">
            <a:avLst/>
          </a:prstGeom>
          <a:noFill/>
          <a:ln>
            <a:noFill/>
          </a:ln>
        </p:spPr>
      </p:pic>
      <p:pic>
        <p:nvPicPr>
          <p:cNvPr id="3370" name="Google Shape;3370;p45"/>
          <p:cNvPicPr preferRelativeResize="0"/>
          <p:nvPr/>
        </p:nvPicPr>
        <p:blipFill>
          <a:blip r:embed="rId4">
            <a:alphaModFix/>
          </a:blip>
          <a:stretch>
            <a:fillRect/>
          </a:stretch>
        </p:blipFill>
        <p:spPr>
          <a:xfrm rot="-2608747">
            <a:off x="-947985" y="5416953"/>
            <a:ext cx="476250" cy="476250"/>
          </a:xfrm>
          <a:prstGeom prst="rect">
            <a:avLst/>
          </a:prstGeom>
          <a:noFill/>
          <a:ln>
            <a:noFill/>
          </a:ln>
        </p:spPr>
      </p:pic>
      <p:pic>
        <p:nvPicPr>
          <p:cNvPr id="3371" name="Google Shape;3371;p45"/>
          <p:cNvPicPr preferRelativeResize="0"/>
          <p:nvPr/>
        </p:nvPicPr>
        <p:blipFill>
          <a:blip r:embed="rId4">
            <a:alphaModFix/>
          </a:blip>
          <a:stretch>
            <a:fillRect/>
          </a:stretch>
        </p:blipFill>
        <p:spPr>
          <a:xfrm rot="-2608747">
            <a:off x="-732535" y="5422673"/>
            <a:ext cx="476250" cy="476250"/>
          </a:xfrm>
          <a:prstGeom prst="rect">
            <a:avLst/>
          </a:prstGeom>
          <a:noFill/>
          <a:ln>
            <a:noFill/>
          </a:ln>
        </p:spPr>
      </p:pic>
      <p:pic>
        <p:nvPicPr>
          <p:cNvPr id="3372" name="Google Shape;3372;p45"/>
          <p:cNvPicPr preferRelativeResize="0"/>
          <p:nvPr/>
        </p:nvPicPr>
        <p:blipFill>
          <a:blip r:embed="rId4">
            <a:alphaModFix/>
          </a:blip>
          <a:stretch>
            <a:fillRect/>
          </a:stretch>
        </p:blipFill>
        <p:spPr>
          <a:xfrm rot="-2608747">
            <a:off x="-517085" y="5428393"/>
            <a:ext cx="476250" cy="476250"/>
          </a:xfrm>
          <a:prstGeom prst="rect">
            <a:avLst/>
          </a:prstGeom>
          <a:noFill/>
          <a:ln>
            <a:noFill/>
          </a:ln>
        </p:spPr>
      </p:pic>
      <p:pic>
        <p:nvPicPr>
          <p:cNvPr id="3373" name="Google Shape;3373;p45"/>
          <p:cNvPicPr preferRelativeResize="0"/>
          <p:nvPr/>
        </p:nvPicPr>
        <p:blipFill>
          <a:blip r:embed="rId4">
            <a:alphaModFix/>
          </a:blip>
          <a:stretch>
            <a:fillRect/>
          </a:stretch>
        </p:blipFill>
        <p:spPr>
          <a:xfrm rot="-2608747">
            <a:off x="-301635" y="5434114"/>
            <a:ext cx="476250" cy="476250"/>
          </a:xfrm>
          <a:prstGeom prst="rect">
            <a:avLst/>
          </a:prstGeom>
          <a:noFill/>
          <a:ln>
            <a:noFill/>
          </a:ln>
        </p:spPr>
      </p:pic>
      <p:pic>
        <p:nvPicPr>
          <p:cNvPr id="3374" name="Google Shape;3374;p45"/>
          <p:cNvPicPr preferRelativeResize="0"/>
          <p:nvPr/>
        </p:nvPicPr>
        <p:blipFill>
          <a:blip r:embed="rId4">
            <a:alphaModFix/>
          </a:blip>
          <a:stretch>
            <a:fillRect/>
          </a:stretch>
        </p:blipFill>
        <p:spPr>
          <a:xfrm rot="-2608747">
            <a:off x="-86185" y="5439834"/>
            <a:ext cx="476250" cy="476250"/>
          </a:xfrm>
          <a:prstGeom prst="rect">
            <a:avLst/>
          </a:prstGeom>
          <a:noFill/>
          <a:ln>
            <a:noFill/>
          </a:ln>
        </p:spPr>
      </p:pic>
      <p:pic>
        <p:nvPicPr>
          <p:cNvPr id="3375" name="Google Shape;3375;p45"/>
          <p:cNvPicPr preferRelativeResize="0"/>
          <p:nvPr/>
        </p:nvPicPr>
        <p:blipFill>
          <a:blip r:embed="rId4">
            <a:alphaModFix/>
          </a:blip>
          <a:stretch>
            <a:fillRect/>
          </a:stretch>
        </p:blipFill>
        <p:spPr>
          <a:xfrm rot="-2608747">
            <a:off x="129266" y="5445554"/>
            <a:ext cx="476250" cy="476250"/>
          </a:xfrm>
          <a:prstGeom prst="rect">
            <a:avLst/>
          </a:prstGeom>
          <a:noFill/>
          <a:ln>
            <a:noFill/>
          </a:ln>
        </p:spPr>
      </p:pic>
      <p:pic>
        <p:nvPicPr>
          <p:cNvPr id="3376" name="Google Shape;3376;p45"/>
          <p:cNvPicPr preferRelativeResize="0"/>
          <p:nvPr/>
        </p:nvPicPr>
        <p:blipFill>
          <a:blip r:embed="rId4">
            <a:alphaModFix/>
          </a:blip>
          <a:stretch>
            <a:fillRect/>
          </a:stretch>
        </p:blipFill>
        <p:spPr>
          <a:xfrm rot="-2608747">
            <a:off x="344716" y="5451275"/>
            <a:ext cx="476250" cy="476250"/>
          </a:xfrm>
          <a:prstGeom prst="rect">
            <a:avLst/>
          </a:prstGeom>
          <a:noFill/>
          <a:ln>
            <a:noFill/>
          </a:ln>
        </p:spPr>
      </p:pic>
      <p:pic>
        <p:nvPicPr>
          <p:cNvPr id="3377" name="Google Shape;3377;p45"/>
          <p:cNvPicPr preferRelativeResize="0"/>
          <p:nvPr/>
        </p:nvPicPr>
        <p:blipFill>
          <a:blip r:embed="rId11">
            <a:alphaModFix/>
          </a:blip>
          <a:stretch>
            <a:fillRect/>
          </a:stretch>
        </p:blipFill>
        <p:spPr>
          <a:xfrm>
            <a:off x="6131950" y="3059275"/>
            <a:ext cx="3588401" cy="2571750"/>
          </a:xfrm>
          <a:prstGeom prst="rect">
            <a:avLst/>
          </a:prstGeom>
          <a:noFill/>
          <a:ln>
            <a:noFill/>
          </a:ln>
        </p:spPr>
      </p:pic>
      <p:pic>
        <p:nvPicPr>
          <p:cNvPr id="3378" name="Google Shape;3378;p45"/>
          <p:cNvPicPr preferRelativeResize="0"/>
          <p:nvPr/>
        </p:nvPicPr>
        <p:blipFill>
          <a:blip r:embed="rId12">
            <a:alphaModFix amt="90000"/>
          </a:blip>
          <a:stretch>
            <a:fillRect/>
          </a:stretch>
        </p:blipFill>
        <p:spPr>
          <a:xfrm>
            <a:off x="5352761" y="3328714"/>
            <a:ext cx="1516451" cy="2144910"/>
          </a:xfrm>
          <a:prstGeom prst="rect">
            <a:avLst/>
          </a:prstGeom>
          <a:noFill/>
          <a:ln>
            <a:noFill/>
          </a:ln>
          <a:effectLst>
            <a:outerShdw blurRad="57150" rotWithShape="0" algn="bl" dir="5400000" dist="19050">
              <a:srgbClr val="000000">
                <a:alpha val="50000"/>
              </a:srgbClr>
            </a:outerShdw>
          </a:effectLst>
        </p:spPr>
      </p:pic>
      <p:pic>
        <p:nvPicPr>
          <p:cNvPr id="3379" name="Google Shape;3379;p45"/>
          <p:cNvPicPr preferRelativeResize="0"/>
          <p:nvPr/>
        </p:nvPicPr>
        <p:blipFill>
          <a:blip r:embed="rId13">
            <a:alphaModFix/>
          </a:blip>
          <a:stretch>
            <a:fillRect/>
          </a:stretch>
        </p:blipFill>
        <p:spPr>
          <a:xfrm>
            <a:off x="5108563" y="1125338"/>
            <a:ext cx="2086124" cy="2086124"/>
          </a:xfrm>
          <a:prstGeom prst="rect">
            <a:avLst/>
          </a:prstGeom>
          <a:noFill/>
          <a:ln>
            <a:noFill/>
          </a:ln>
        </p:spPr>
      </p:pic>
      <p:pic>
        <p:nvPicPr>
          <p:cNvPr id="3380" name="Google Shape;3380;p45"/>
          <p:cNvPicPr preferRelativeResize="0"/>
          <p:nvPr/>
        </p:nvPicPr>
        <p:blipFill>
          <a:blip r:embed="rId14">
            <a:alphaModFix/>
          </a:blip>
          <a:stretch>
            <a:fillRect/>
          </a:stretch>
        </p:blipFill>
        <p:spPr>
          <a:xfrm>
            <a:off x="3454940" y="1294709"/>
            <a:ext cx="1806850" cy="22183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ERD (Database Design)</a:t>
            </a:r>
            <a:endParaRPr/>
          </a:p>
        </p:txBody>
      </p:sp>
      <p:pic>
        <p:nvPicPr>
          <p:cNvPr id="200" name="Google Shape;200;p16"/>
          <p:cNvPicPr preferRelativeResize="0"/>
          <p:nvPr/>
        </p:nvPicPr>
        <p:blipFill>
          <a:blip r:embed="rId3">
            <a:alphaModFix/>
          </a:blip>
          <a:stretch>
            <a:fillRect/>
          </a:stretch>
        </p:blipFill>
        <p:spPr>
          <a:xfrm>
            <a:off x="918263" y="1170150"/>
            <a:ext cx="7096125" cy="3381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7"/>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Table Creation</a:t>
            </a:r>
            <a:endParaRPr/>
          </a:p>
        </p:txBody>
      </p:sp>
      <p:pic>
        <p:nvPicPr>
          <p:cNvPr id="206" name="Google Shape;206;p17"/>
          <p:cNvPicPr preferRelativeResize="0"/>
          <p:nvPr/>
        </p:nvPicPr>
        <p:blipFill>
          <a:blip r:embed="rId3">
            <a:alphaModFix/>
          </a:blip>
          <a:stretch>
            <a:fillRect/>
          </a:stretch>
        </p:blipFill>
        <p:spPr>
          <a:xfrm>
            <a:off x="1420650" y="864825"/>
            <a:ext cx="3004315" cy="4055825"/>
          </a:xfrm>
          <a:prstGeom prst="rect">
            <a:avLst/>
          </a:prstGeom>
          <a:noFill/>
          <a:ln>
            <a:noFill/>
          </a:ln>
        </p:spPr>
      </p:pic>
      <p:pic>
        <p:nvPicPr>
          <p:cNvPr id="207" name="Google Shape;207;p17"/>
          <p:cNvPicPr preferRelativeResize="0"/>
          <p:nvPr/>
        </p:nvPicPr>
        <p:blipFill>
          <a:blip r:embed="rId4">
            <a:alphaModFix/>
          </a:blip>
          <a:stretch>
            <a:fillRect/>
          </a:stretch>
        </p:blipFill>
        <p:spPr>
          <a:xfrm>
            <a:off x="4732948" y="2247650"/>
            <a:ext cx="3070101" cy="2673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457200" y="146900"/>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 Insertion</a:t>
            </a:r>
            <a:endParaRPr/>
          </a:p>
        </p:txBody>
      </p:sp>
      <p:pic>
        <p:nvPicPr>
          <p:cNvPr id="213" name="Google Shape;213;p18"/>
          <p:cNvPicPr preferRelativeResize="0"/>
          <p:nvPr/>
        </p:nvPicPr>
        <p:blipFill>
          <a:blip r:embed="rId3">
            <a:alphaModFix/>
          </a:blip>
          <a:stretch>
            <a:fillRect/>
          </a:stretch>
        </p:blipFill>
        <p:spPr>
          <a:xfrm>
            <a:off x="498550" y="923438"/>
            <a:ext cx="2439105" cy="1550500"/>
          </a:xfrm>
          <a:prstGeom prst="rect">
            <a:avLst/>
          </a:prstGeom>
          <a:noFill/>
          <a:ln>
            <a:noFill/>
          </a:ln>
        </p:spPr>
      </p:pic>
      <p:pic>
        <p:nvPicPr>
          <p:cNvPr id="214" name="Google Shape;214;p18"/>
          <p:cNvPicPr preferRelativeResize="0"/>
          <p:nvPr/>
        </p:nvPicPr>
        <p:blipFill>
          <a:blip r:embed="rId4">
            <a:alphaModFix/>
          </a:blip>
          <a:stretch>
            <a:fillRect/>
          </a:stretch>
        </p:blipFill>
        <p:spPr>
          <a:xfrm>
            <a:off x="498549" y="2879075"/>
            <a:ext cx="4129274" cy="1983175"/>
          </a:xfrm>
          <a:prstGeom prst="rect">
            <a:avLst/>
          </a:prstGeom>
          <a:noFill/>
          <a:ln>
            <a:noFill/>
          </a:ln>
        </p:spPr>
      </p:pic>
      <p:pic>
        <p:nvPicPr>
          <p:cNvPr id="215" name="Google Shape;215;p18"/>
          <p:cNvPicPr preferRelativeResize="0"/>
          <p:nvPr/>
        </p:nvPicPr>
        <p:blipFill>
          <a:blip r:embed="rId5">
            <a:alphaModFix/>
          </a:blip>
          <a:stretch>
            <a:fillRect/>
          </a:stretch>
        </p:blipFill>
        <p:spPr>
          <a:xfrm>
            <a:off x="4807326" y="3090675"/>
            <a:ext cx="3838125" cy="1851211"/>
          </a:xfrm>
          <a:prstGeom prst="rect">
            <a:avLst/>
          </a:prstGeom>
          <a:noFill/>
          <a:ln>
            <a:noFill/>
          </a:ln>
        </p:spPr>
      </p:pic>
      <p:pic>
        <p:nvPicPr>
          <p:cNvPr id="216" name="Google Shape;216;p18"/>
          <p:cNvPicPr preferRelativeResize="0"/>
          <p:nvPr/>
        </p:nvPicPr>
        <p:blipFill rotWithShape="1">
          <a:blip r:embed="rId6">
            <a:alphaModFix/>
          </a:blip>
          <a:srcRect b="0" l="0" r="-5988" t="0"/>
          <a:stretch/>
        </p:blipFill>
        <p:spPr>
          <a:xfrm>
            <a:off x="3133938" y="518300"/>
            <a:ext cx="3782201" cy="1715625"/>
          </a:xfrm>
          <a:prstGeom prst="rect">
            <a:avLst/>
          </a:prstGeom>
          <a:noFill/>
          <a:ln>
            <a:noFill/>
          </a:ln>
        </p:spPr>
      </p:pic>
      <p:pic>
        <p:nvPicPr>
          <p:cNvPr id="217" name="Google Shape;217;p18"/>
          <p:cNvPicPr preferRelativeResize="0"/>
          <p:nvPr/>
        </p:nvPicPr>
        <p:blipFill>
          <a:blip r:embed="rId7">
            <a:alphaModFix/>
          </a:blip>
          <a:stretch>
            <a:fillRect/>
          </a:stretch>
        </p:blipFill>
        <p:spPr>
          <a:xfrm>
            <a:off x="4976088" y="1787851"/>
            <a:ext cx="3500598" cy="1243975"/>
          </a:xfrm>
          <a:prstGeom prst="rect">
            <a:avLst/>
          </a:prstGeom>
          <a:noFill/>
          <a:ln>
            <a:noFill/>
          </a:ln>
        </p:spPr>
      </p:pic>
      <p:pic>
        <p:nvPicPr>
          <p:cNvPr id="218" name="Google Shape;218;p18"/>
          <p:cNvPicPr preferRelativeResize="0"/>
          <p:nvPr/>
        </p:nvPicPr>
        <p:blipFill>
          <a:blip r:embed="rId8">
            <a:alphaModFix/>
          </a:blip>
          <a:stretch>
            <a:fillRect/>
          </a:stretch>
        </p:blipFill>
        <p:spPr>
          <a:xfrm>
            <a:off x="7600825" y="447722"/>
            <a:ext cx="1197130" cy="155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SQL Query 1</a:t>
            </a:r>
            <a:endParaRPr/>
          </a:p>
        </p:txBody>
      </p:sp>
      <p:pic>
        <p:nvPicPr>
          <p:cNvPr descr="A white screen with black text&#10;&#10;Description automatically generated" id="224" name="Google Shape;224;p19"/>
          <p:cNvPicPr preferRelativeResize="0"/>
          <p:nvPr/>
        </p:nvPicPr>
        <p:blipFill rotWithShape="1">
          <a:blip r:embed="rId3">
            <a:alphaModFix/>
          </a:blip>
          <a:srcRect b="1536" l="833" r="0" t="0"/>
          <a:stretch/>
        </p:blipFill>
        <p:spPr>
          <a:xfrm>
            <a:off x="50525" y="829825"/>
            <a:ext cx="8073775" cy="4264625"/>
          </a:xfrm>
          <a:prstGeom prst="rect">
            <a:avLst/>
          </a:prstGeom>
          <a:noFill/>
          <a:ln>
            <a:noFill/>
          </a:ln>
        </p:spPr>
      </p:pic>
      <p:pic>
        <p:nvPicPr>
          <p:cNvPr descr="A screenshot of a computer&#10;&#10;Description automatically generated" id="225" name="Google Shape;225;p19"/>
          <p:cNvPicPr preferRelativeResize="0"/>
          <p:nvPr/>
        </p:nvPicPr>
        <p:blipFill rotWithShape="1">
          <a:blip r:embed="rId4">
            <a:alphaModFix/>
          </a:blip>
          <a:srcRect b="23806" l="18544" r="38107" t="55901"/>
          <a:stretch/>
        </p:blipFill>
        <p:spPr>
          <a:xfrm>
            <a:off x="3156600" y="3393800"/>
            <a:ext cx="5998650" cy="1749700"/>
          </a:xfrm>
          <a:prstGeom prst="rect">
            <a:avLst/>
          </a:prstGeom>
          <a:noFill/>
          <a:ln>
            <a:noFill/>
          </a:ln>
        </p:spPr>
      </p:pic>
      <p:grpSp>
        <p:nvGrpSpPr>
          <p:cNvPr id="226" name="Google Shape;226;p19"/>
          <p:cNvGrpSpPr/>
          <p:nvPr/>
        </p:nvGrpSpPr>
        <p:grpSpPr>
          <a:xfrm>
            <a:off x="256382" y="147870"/>
            <a:ext cx="957678" cy="588292"/>
            <a:chOff x="3101903" y="1871692"/>
            <a:chExt cx="2940368" cy="1777317"/>
          </a:xfrm>
        </p:grpSpPr>
        <p:sp>
          <p:nvSpPr>
            <p:cNvPr id="227" name="Google Shape;227;p19"/>
            <p:cNvSpPr/>
            <p:nvPr/>
          </p:nvSpPr>
          <p:spPr>
            <a:xfrm>
              <a:off x="3101910" y="3509208"/>
              <a:ext cx="2940000" cy="139800"/>
            </a:xfrm>
            <a:prstGeom prst="ellipse">
              <a:avLst/>
            </a:prstGeom>
            <a:solidFill>
              <a:srgbClr val="434343">
                <a:alpha val="12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19"/>
            <p:cNvGrpSpPr/>
            <p:nvPr/>
          </p:nvGrpSpPr>
          <p:grpSpPr>
            <a:xfrm>
              <a:off x="3101903" y="1871692"/>
              <a:ext cx="2940368" cy="1708891"/>
              <a:chOff x="238125" y="781575"/>
              <a:chExt cx="7143750" cy="4151825"/>
            </a:xfrm>
          </p:grpSpPr>
          <p:sp>
            <p:nvSpPr>
              <p:cNvPr id="229" name="Google Shape;229;p19"/>
              <p:cNvSpPr/>
              <p:nvPr/>
            </p:nvSpPr>
            <p:spPr>
              <a:xfrm>
                <a:off x="238125" y="781575"/>
                <a:ext cx="7143750" cy="3329475"/>
              </a:xfrm>
              <a:custGeom>
                <a:rect b="b" l="l" r="r" t="t"/>
                <a:pathLst>
                  <a:path extrusionOk="0" h="133179" w="285750">
                    <a:moveTo>
                      <a:pt x="79090" y="0"/>
                    </a:moveTo>
                    <a:lnTo>
                      <a:pt x="77247" y="40"/>
                    </a:lnTo>
                    <a:lnTo>
                      <a:pt x="75404" y="120"/>
                    </a:lnTo>
                    <a:lnTo>
                      <a:pt x="73601" y="240"/>
                    </a:lnTo>
                    <a:lnTo>
                      <a:pt x="71838" y="361"/>
                    </a:lnTo>
                    <a:lnTo>
                      <a:pt x="70035" y="521"/>
                    </a:lnTo>
                    <a:lnTo>
                      <a:pt x="68312" y="721"/>
                    </a:lnTo>
                    <a:lnTo>
                      <a:pt x="66549" y="962"/>
                    </a:lnTo>
                    <a:lnTo>
                      <a:pt x="64867" y="1242"/>
                    </a:lnTo>
                    <a:lnTo>
                      <a:pt x="63144" y="1523"/>
                    </a:lnTo>
                    <a:lnTo>
                      <a:pt x="61501" y="1843"/>
                    </a:lnTo>
                    <a:lnTo>
                      <a:pt x="59858" y="2204"/>
                    </a:lnTo>
                    <a:lnTo>
                      <a:pt x="58216" y="2604"/>
                    </a:lnTo>
                    <a:lnTo>
                      <a:pt x="56613" y="3005"/>
                    </a:lnTo>
                    <a:lnTo>
                      <a:pt x="55010" y="3486"/>
                    </a:lnTo>
                    <a:lnTo>
                      <a:pt x="53448" y="3967"/>
                    </a:lnTo>
                    <a:lnTo>
                      <a:pt x="51925" y="4487"/>
                    </a:lnTo>
                    <a:lnTo>
                      <a:pt x="50403" y="5008"/>
                    </a:lnTo>
                    <a:lnTo>
                      <a:pt x="48920" y="5609"/>
                    </a:lnTo>
                    <a:lnTo>
                      <a:pt x="47478" y="6210"/>
                    </a:lnTo>
                    <a:lnTo>
                      <a:pt x="46036" y="6851"/>
                    </a:lnTo>
                    <a:lnTo>
                      <a:pt x="44593" y="7532"/>
                    </a:lnTo>
                    <a:lnTo>
                      <a:pt x="43231" y="8214"/>
                    </a:lnTo>
                    <a:lnTo>
                      <a:pt x="41869" y="8975"/>
                    </a:lnTo>
                    <a:lnTo>
                      <a:pt x="40507" y="9736"/>
                    </a:lnTo>
                    <a:lnTo>
                      <a:pt x="39225" y="10537"/>
                    </a:lnTo>
                    <a:lnTo>
                      <a:pt x="37942" y="11379"/>
                    </a:lnTo>
                    <a:lnTo>
                      <a:pt x="36660" y="12220"/>
                    </a:lnTo>
                    <a:lnTo>
                      <a:pt x="35458" y="13142"/>
                    </a:lnTo>
                    <a:lnTo>
                      <a:pt x="34256" y="14063"/>
                    </a:lnTo>
                    <a:lnTo>
                      <a:pt x="33054" y="15025"/>
                    </a:lnTo>
                    <a:lnTo>
                      <a:pt x="31933" y="16026"/>
                    </a:lnTo>
                    <a:lnTo>
                      <a:pt x="30811" y="17068"/>
                    </a:lnTo>
                    <a:lnTo>
                      <a:pt x="29729" y="18110"/>
                    </a:lnTo>
                    <a:lnTo>
                      <a:pt x="28687" y="19192"/>
                    </a:lnTo>
                    <a:lnTo>
                      <a:pt x="27645" y="20353"/>
                    </a:lnTo>
                    <a:lnTo>
                      <a:pt x="26644" y="21475"/>
                    </a:lnTo>
                    <a:lnTo>
                      <a:pt x="25682" y="22677"/>
                    </a:lnTo>
                    <a:lnTo>
                      <a:pt x="24761" y="23919"/>
                    </a:lnTo>
                    <a:lnTo>
                      <a:pt x="23879" y="25161"/>
                    </a:lnTo>
                    <a:lnTo>
                      <a:pt x="22998" y="26443"/>
                    </a:lnTo>
                    <a:lnTo>
                      <a:pt x="22156" y="27766"/>
                    </a:lnTo>
                    <a:lnTo>
                      <a:pt x="21355" y="29128"/>
                    </a:lnTo>
                    <a:lnTo>
                      <a:pt x="20594" y="30530"/>
                    </a:lnTo>
                    <a:lnTo>
                      <a:pt x="19873" y="31973"/>
                    </a:lnTo>
                    <a:lnTo>
                      <a:pt x="19192" y="33415"/>
                    </a:lnTo>
                    <a:lnTo>
                      <a:pt x="18510" y="34897"/>
                    </a:lnTo>
                    <a:lnTo>
                      <a:pt x="17869" y="36420"/>
                    </a:lnTo>
                    <a:lnTo>
                      <a:pt x="17268" y="37982"/>
                    </a:lnTo>
                    <a:lnTo>
                      <a:pt x="16707" y="39585"/>
                    </a:lnTo>
                    <a:lnTo>
                      <a:pt x="16187" y="41188"/>
                    </a:lnTo>
                    <a:lnTo>
                      <a:pt x="15706" y="42870"/>
                    </a:lnTo>
                    <a:lnTo>
                      <a:pt x="15265" y="44553"/>
                    </a:lnTo>
                    <a:lnTo>
                      <a:pt x="14864" y="46276"/>
                    </a:lnTo>
                    <a:lnTo>
                      <a:pt x="14464" y="48039"/>
                    </a:lnTo>
                    <a:lnTo>
                      <a:pt x="14143" y="49842"/>
                    </a:lnTo>
                    <a:lnTo>
                      <a:pt x="13863" y="51645"/>
                    </a:lnTo>
                    <a:lnTo>
                      <a:pt x="13582" y="53528"/>
                    </a:lnTo>
                    <a:lnTo>
                      <a:pt x="13382" y="55411"/>
                    </a:lnTo>
                    <a:lnTo>
                      <a:pt x="13182" y="57334"/>
                    </a:lnTo>
                    <a:lnTo>
                      <a:pt x="13021" y="59297"/>
                    </a:lnTo>
                    <a:lnTo>
                      <a:pt x="12941" y="61301"/>
                    </a:lnTo>
                    <a:lnTo>
                      <a:pt x="12861" y="63344"/>
                    </a:lnTo>
                    <a:lnTo>
                      <a:pt x="12861" y="65387"/>
                    </a:lnTo>
                    <a:lnTo>
                      <a:pt x="7733" y="70516"/>
                    </a:lnTo>
                    <a:lnTo>
                      <a:pt x="6851" y="71478"/>
                    </a:lnTo>
                    <a:lnTo>
                      <a:pt x="5970" y="72439"/>
                    </a:lnTo>
                    <a:lnTo>
                      <a:pt x="5169" y="73481"/>
                    </a:lnTo>
                    <a:lnTo>
                      <a:pt x="4447" y="74523"/>
                    </a:lnTo>
                    <a:lnTo>
                      <a:pt x="3766" y="75644"/>
                    </a:lnTo>
                    <a:lnTo>
                      <a:pt x="3125" y="76766"/>
                    </a:lnTo>
                    <a:lnTo>
                      <a:pt x="2524" y="77928"/>
                    </a:lnTo>
                    <a:lnTo>
                      <a:pt x="2003" y="79090"/>
                    </a:lnTo>
                    <a:lnTo>
                      <a:pt x="1563" y="80292"/>
                    </a:lnTo>
                    <a:lnTo>
                      <a:pt x="1122" y="81494"/>
                    </a:lnTo>
                    <a:lnTo>
                      <a:pt x="801" y="82776"/>
                    </a:lnTo>
                    <a:lnTo>
                      <a:pt x="521" y="84018"/>
                    </a:lnTo>
                    <a:lnTo>
                      <a:pt x="280" y="85300"/>
                    </a:lnTo>
                    <a:lnTo>
                      <a:pt x="120" y="86582"/>
                    </a:lnTo>
                    <a:lnTo>
                      <a:pt x="40" y="87905"/>
                    </a:lnTo>
                    <a:lnTo>
                      <a:pt x="0" y="89187"/>
                    </a:lnTo>
                    <a:lnTo>
                      <a:pt x="0" y="118715"/>
                    </a:lnTo>
                    <a:lnTo>
                      <a:pt x="0" y="119597"/>
                    </a:lnTo>
                    <a:lnTo>
                      <a:pt x="80" y="120478"/>
                    </a:lnTo>
                    <a:lnTo>
                      <a:pt x="160" y="121279"/>
                    </a:lnTo>
                    <a:lnTo>
                      <a:pt x="280" y="122121"/>
                    </a:lnTo>
                    <a:lnTo>
                      <a:pt x="441" y="122882"/>
                    </a:lnTo>
                    <a:lnTo>
                      <a:pt x="641" y="123643"/>
                    </a:lnTo>
                    <a:lnTo>
                      <a:pt x="881" y="124364"/>
                    </a:lnTo>
                    <a:lnTo>
                      <a:pt x="1162" y="125046"/>
                    </a:lnTo>
                    <a:lnTo>
                      <a:pt x="1482" y="125727"/>
                    </a:lnTo>
                    <a:lnTo>
                      <a:pt x="1843" y="126368"/>
                    </a:lnTo>
                    <a:lnTo>
                      <a:pt x="2284" y="126969"/>
                    </a:lnTo>
                    <a:lnTo>
                      <a:pt x="2724" y="127530"/>
                    </a:lnTo>
                    <a:lnTo>
                      <a:pt x="3245" y="128091"/>
                    </a:lnTo>
                    <a:lnTo>
                      <a:pt x="3806" y="128611"/>
                    </a:lnTo>
                    <a:lnTo>
                      <a:pt x="4407" y="129092"/>
                    </a:lnTo>
                    <a:lnTo>
                      <a:pt x="5048" y="129573"/>
                    </a:lnTo>
                    <a:lnTo>
                      <a:pt x="5769" y="130014"/>
                    </a:lnTo>
                    <a:lnTo>
                      <a:pt x="6531" y="130414"/>
                    </a:lnTo>
                    <a:lnTo>
                      <a:pt x="7332" y="130815"/>
                    </a:lnTo>
                    <a:lnTo>
                      <a:pt x="8214" y="131176"/>
                    </a:lnTo>
                    <a:lnTo>
                      <a:pt x="9135" y="131496"/>
                    </a:lnTo>
                    <a:lnTo>
                      <a:pt x="10137" y="131777"/>
                    </a:lnTo>
                    <a:lnTo>
                      <a:pt x="11178" y="132057"/>
                    </a:lnTo>
                    <a:lnTo>
                      <a:pt x="12260" y="132297"/>
                    </a:lnTo>
                    <a:lnTo>
                      <a:pt x="13422" y="132498"/>
                    </a:lnTo>
                    <a:lnTo>
                      <a:pt x="14664" y="132698"/>
                    </a:lnTo>
                    <a:lnTo>
                      <a:pt x="15946" y="132858"/>
                    </a:lnTo>
                    <a:lnTo>
                      <a:pt x="17308" y="132979"/>
                    </a:lnTo>
                    <a:lnTo>
                      <a:pt x="18711" y="133059"/>
                    </a:lnTo>
                    <a:lnTo>
                      <a:pt x="20193" y="133139"/>
                    </a:lnTo>
                    <a:lnTo>
                      <a:pt x="21756" y="133179"/>
                    </a:lnTo>
                    <a:lnTo>
                      <a:pt x="28246" y="133179"/>
                    </a:lnTo>
                    <a:lnTo>
                      <a:pt x="28206" y="132217"/>
                    </a:lnTo>
                    <a:lnTo>
                      <a:pt x="28206" y="131216"/>
                    </a:lnTo>
                    <a:lnTo>
                      <a:pt x="28246" y="129453"/>
                    </a:lnTo>
                    <a:lnTo>
                      <a:pt x="28367" y="127730"/>
                    </a:lnTo>
                    <a:lnTo>
                      <a:pt x="28607" y="126047"/>
                    </a:lnTo>
                    <a:lnTo>
                      <a:pt x="28888" y="124364"/>
                    </a:lnTo>
                    <a:lnTo>
                      <a:pt x="29288" y="122722"/>
                    </a:lnTo>
                    <a:lnTo>
                      <a:pt x="29729" y="121079"/>
                    </a:lnTo>
                    <a:lnTo>
                      <a:pt x="30290" y="119516"/>
                    </a:lnTo>
                    <a:lnTo>
                      <a:pt x="30891" y="117954"/>
                    </a:lnTo>
                    <a:lnTo>
                      <a:pt x="31572" y="116471"/>
                    </a:lnTo>
                    <a:lnTo>
                      <a:pt x="32333" y="114989"/>
                    </a:lnTo>
                    <a:lnTo>
                      <a:pt x="33135" y="113547"/>
                    </a:lnTo>
                    <a:lnTo>
                      <a:pt x="34016" y="112184"/>
                    </a:lnTo>
                    <a:lnTo>
                      <a:pt x="34978" y="110862"/>
                    </a:lnTo>
                    <a:lnTo>
                      <a:pt x="35979" y="109540"/>
                    </a:lnTo>
                    <a:lnTo>
                      <a:pt x="37061" y="108338"/>
                    </a:lnTo>
                    <a:lnTo>
                      <a:pt x="38183" y="107136"/>
                    </a:lnTo>
                    <a:lnTo>
                      <a:pt x="39345" y="106014"/>
                    </a:lnTo>
                    <a:lnTo>
                      <a:pt x="40587" y="104933"/>
                    </a:lnTo>
                    <a:lnTo>
                      <a:pt x="41869" y="103931"/>
                    </a:lnTo>
                    <a:lnTo>
                      <a:pt x="43231" y="102969"/>
                    </a:lnTo>
                    <a:lnTo>
                      <a:pt x="44593" y="102088"/>
                    </a:lnTo>
                    <a:lnTo>
                      <a:pt x="46036" y="101287"/>
                    </a:lnTo>
                    <a:lnTo>
                      <a:pt x="47478" y="100525"/>
                    </a:lnTo>
                    <a:lnTo>
                      <a:pt x="49001" y="99844"/>
                    </a:lnTo>
                    <a:lnTo>
                      <a:pt x="50563" y="99243"/>
                    </a:lnTo>
                    <a:lnTo>
                      <a:pt x="52126" y="98682"/>
                    </a:lnTo>
                    <a:lnTo>
                      <a:pt x="53768" y="98241"/>
                    </a:lnTo>
                    <a:lnTo>
                      <a:pt x="55411" y="97841"/>
                    </a:lnTo>
                    <a:lnTo>
                      <a:pt x="57094" y="97560"/>
                    </a:lnTo>
                    <a:lnTo>
                      <a:pt x="58777" y="97320"/>
                    </a:lnTo>
                    <a:lnTo>
                      <a:pt x="60500" y="97200"/>
                    </a:lnTo>
                    <a:lnTo>
                      <a:pt x="62262" y="97160"/>
                    </a:lnTo>
                    <a:lnTo>
                      <a:pt x="64025" y="97200"/>
                    </a:lnTo>
                    <a:lnTo>
                      <a:pt x="65748" y="97320"/>
                    </a:lnTo>
                    <a:lnTo>
                      <a:pt x="67431" y="97560"/>
                    </a:lnTo>
                    <a:lnTo>
                      <a:pt x="69114" y="97841"/>
                    </a:lnTo>
                    <a:lnTo>
                      <a:pt x="70756" y="98241"/>
                    </a:lnTo>
                    <a:lnTo>
                      <a:pt x="72399" y="98682"/>
                    </a:lnTo>
                    <a:lnTo>
                      <a:pt x="73962" y="99243"/>
                    </a:lnTo>
                    <a:lnTo>
                      <a:pt x="75524" y="99844"/>
                    </a:lnTo>
                    <a:lnTo>
                      <a:pt x="77047" y="100525"/>
                    </a:lnTo>
                    <a:lnTo>
                      <a:pt x="78489" y="101287"/>
                    </a:lnTo>
                    <a:lnTo>
                      <a:pt x="79931" y="102088"/>
                    </a:lnTo>
                    <a:lnTo>
                      <a:pt x="81294" y="102969"/>
                    </a:lnTo>
                    <a:lnTo>
                      <a:pt x="82656" y="103931"/>
                    </a:lnTo>
                    <a:lnTo>
                      <a:pt x="83938" y="104933"/>
                    </a:lnTo>
                    <a:lnTo>
                      <a:pt x="85180" y="106014"/>
                    </a:lnTo>
                    <a:lnTo>
                      <a:pt x="86342" y="107136"/>
                    </a:lnTo>
                    <a:lnTo>
                      <a:pt x="87464" y="108338"/>
                    </a:lnTo>
                    <a:lnTo>
                      <a:pt x="88546" y="109540"/>
                    </a:lnTo>
                    <a:lnTo>
                      <a:pt x="89547" y="110862"/>
                    </a:lnTo>
                    <a:lnTo>
                      <a:pt x="90509" y="112184"/>
                    </a:lnTo>
                    <a:lnTo>
                      <a:pt x="91390" y="113547"/>
                    </a:lnTo>
                    <a:lnTo>
                      <a:pt x="92192" y="114989"/>
                    </a:lnTo>
                    <a:lnTo>
                      <a:pt x="92953" y="116471"/>
                    </a:lnTo>
                    <a:lnTo>
                      <a:pt x="93634" y="117954"/>
                    </a:lnTo>
                    <a:lnTo>
                      <a:pt x="94235" y="119516"/>
                    </a:lnTo>
                    <a:lnTo>
                      <a:pt x="94796" y="121079"/>
                    </a:lnTo>
                    <a:lnTo>
                      <a:pt x="95237" y="122722"/>
                    </a:lnTo>
                    <a:lnTo>
                      <a:pt x="95637" y="124364"/>
                    </a:lnTo>
                    <a:lnTo>
                      <a:pt x="95918" y="126047"/>
                    </a:lnTo>
                    <a:lnTo>
                      <a:pt x="96158" y="127730"/>
                    </a:lnTo>
                    <a:lnTo>
                      <a:pt x="96278" y="129453"/>
                    </a:lnTo>
                    <a:lnTo>
                      <a:pt x="96318" y="131216"/>
                    </a:lnTo>
                    <a:lnTo>
                      <a:pt x="96318" y="132217"/>
                    </a:lnTo>
                    <a:lnTo>
                      <a:pt x="96278" y="133179"/>
                    </a:lnTo>
                    <a:lnTo>
                      <a:pt x="203415" y="133179"/>
                    </a:lnTo>
                    <a:lnTo>
                      <a:pt x="203375" y="132217"/>
                    </a:lnTo>
                    <a:lnTo>
                      <a:pt x="203375" y="131216"/>
                    </a:lnTo>
                    <a:lnTo>
                      <a:pt x="203415" y="129453"/>
                    </a:lnTo>
                    <a:lnTo>
                      <a:pt x="203535" y="127730"/>
                    </a:lnTo>
                    <a:lnTo>
                      <a:pt x="203775" y="126047"/>
                    </a:lnTo>
                    <a:lnTo>
                      <a:pt x="204056" y="124364"/>
                    </a:lnTo>
                    <a:lnTo>
                      <a:pt x="204456" y="122722"/>
                    </a:lnTo>
                    <a:lnTo>
                      <a:pt x="204897" y="121079"/>
                    </a:lnTo>
                    <a:lnTo>
                      <a:pt x="205418" y="119516"/>
                    </a:lnTo>
                    <a:lnTo>
                      <a:pt x="206059" y="117954"/>
                    </a:lnTo>
                    <a:lnTo>
                      <a:pt x="206740" y="116471"/>
                    </a:lnTo>
                    <a:lnTo>
                      <a:pt x="207461" y="114989"/>
                    </a:lnTo>
                    <a:lnTo>
                      <a:pt x="208303" y="113547"/>
                    </a:lnTo>
                    <a:lnTo>
                      <a:pt x="209184" y="112184"/>
                    </a:lnTo>
                    <a:lnTo>
                      <a:pt x="210146" y="110862"/>
                    </a:lnTo>
                    <a:lnTo>
                      <a:pt x="211147" y="109540"/>
                    </a:lnTo>
                    <a:lnTo>
                      <a:pt x="212229" y="108338"/>
                    </a:lnTo>
                    <a:lnTo>
                      <a:pt x="213351" y="107136"/>
                    </a:lnTo>
                    <a:lnTo>
                      <a:pt x="214513" y="106014"/>
                    </a:lnTo>
                    <a:lnTo>
                      <a:pt x="215755" y="104933"/>
                    </a:lnTo>
                    <a:lnTo>
                      <a:pt x="217037" y="103931"/>
                    </a:lnTo>
                    <a:lnTo>
                      <a:pt x="218399" y="102969"/>
                    </a:lnTo>
                    <a:lnTo>
                      <a:pt x="219761" y="102088"/>
                    </a:lnTo>
                    <a:lnTo>
                      <a:pt x="221204" y="101287"/>
                    </a:lnTo>
                    <a:lnTo>
                      <a:pt x="222646" y="100525"/>
                    </a:lnTo>
                    <a:lnTo>
                      <a:pt x="224169" y="99844"/>
                    </a:lnTo>
                    <a:lnTo>
                      <a:pt x="225731" y="99243"/>
                    </a:lnTo>
                    <a:lnTo>
                      <a:pt x="227294" y="98682"/>
                    </a:lnTo>
                    <a:lnTo>
                      <a:pt x="228896" y="98241"/>
                    </a:lnTo>
                    <a:lnTo>
                      <a:pt x="230579" y="97841"/>
                    </a:lnTo>
                    <a:lnTo>
                      <a:pt x="232222" y="97560"/>
                    </a:lnTo>
                    <a:lnTo>
                      <a:pt x="233945" y="97320"/>
                    </a:lnTo>
                    <a:lnTo>
                      <a:pt x="235668" y="97200"/>
                    </a:lnTo>
                    <a:lnTo>
                      <a:pt x="237431" y="97160"/>
                    </a:lnTo>
                    <a:lnTo>
                      <a:pt x="239193" y="97200"/>
                    </a:lnTo>
                    <a:lnTo>
                      <a:pt x="240916" y="97320"/>
                    </a:lnTo>
                    <a:lnTo>
                      <a:pt x="242599" y="97560"/>
                    </a:lnTo>
                    <a:lnTo>
                      <a:pt x="244282" y="97841"/>
                    </a:lnTo>
                    <a:lnTo>
                      <a:pt x="245925" y="98241"/>
                    </a:lnTo>
                    <a:lnTo>
                      <a:pt x="247567" y="98682"/>
                    </a:lnTo>
                    <a:lnTo>
                      <a:pt x="249130" y="99243"/>
                    </a:lnTo>
                    <a:lnTo>
                      <a:pt x="250692" y="99844"/>
                    </a:lnTo>
                    <a:lnTo>
                      <a:pt x="252175" y="100525"/>
                    </a:lnTo>
                    <a:lnTo>
                      <a:pt x="253657" y="101287"/>
                    </a:lnTo>
                    <a:lnTo>
                      <a:pt x="255100" y="102088"/>
                    </a:lnTo>
                    <a:lnTo>
                      <a:pt x="256462" y="102969"/>
                    </a:lnTo>
                    <a:lnTo>
                      <a:pt x="257784" y="103931"/>
                    </a:lnTo>
                    <a:lnTo>
                      <a:pt x="259106" y="104933"/>
                    </a:lnTo>
                    <a:lnTo>
                      <a:pt x="260308" y="106014"/>
                    </a:lnTo>
                    <a:lnTo>
                      <a:pt x="261510" y="107136"/>
                    </a:lnTo>
                    <a:lnTo>
                      <a:pt x="262632" y="108338"/>
                    </a:lnTo>
                    <a:lnTo>
                      <a:pt x="263714" y="109540"/>
                    </a:lnTo>
                    <a:lnTo>
                      <a:pt x="264715" y="110862"/>
                    </a:lnTo>
                    <a:lnTo>
                      <a:pt x="265677" y="112184"/>
                    </a:lnTo>
                    <a:lnTo>
                      <a:pt x="266558" y="113547"/>
                    </a:lnTo>
                    <a:lnTo>
                      <a:pt x="267360" y="114989"/>
                    </a:lnTo>
                    <a:lnTo>
                      <a:pt x="268121" y="116471"/>
                    </a:lnTo>
                    <a:lnTo>
                      <a:pt x="268802" y="117954"/>
                    </a:lnTo>
                    <a:lnTo>
                      <a:pt x="269403" y="119516"/>
                    </a:lnTo>
                    <a:lnTo>
                      <a:pt x="269964" y="121079"/>
                    </a:lnTo>
                    <a:lnTo>
                      <a:pt x="270405" y="122722"/>
                    </a:lnTo>
                    <a:lnTo>
                      <a:pt x="270805" y="124364"/>
                    </a:lnTo>
                    <a:lnTo>
                      <a:pt x="271086" y="126047"/>
                    </a:lnTo>
                    <a:lnTo>
                      <a:pt x="271286" y="127730"/>
                    </a:lnTo>
                    <a:lnTo>
                      <a:pt x="271446" y="129453"/>
                    </a:lnTo>
                    <a:lnTo>
                      <a:pt x="271487" y="131216"/>
                    </a:lnTo>
                    <a:lnTo>
                      <a:pt x="271446" y="132217"/>
                    </a:lnTo>
                    <a:lnTo>
                      <a:pt x="271406" y="133179"/>
                    </a:lnTo>
                    <a:lnTo>
                      <a:pt x="285750" y="133179"/>
                    </a:lnTo>
                    <a:lnTo>
                      <a:pt x="285750" y="121159"/>
                    </a:lnTo>
                    <a:lnTo>
                      <a:pt x="285750" y="120398"/>
                    </a:lnTo>
                    <a:lnTo>
                      <a:pt x="285710" y="119677"/>
                    </a:lnTo>
                    <a:lnTo>
                      <a:pt x="285630" y="118956"/>
                    </a:lnTo>
                    <a:lnTo>
                      <a:pt x="285510" y="118274"/>
                    </a:lnTo>
                    <a:lnTo>
                      <a:pt x="285389" y="117633"/>
                    </a:lnTo>
                    <a:lnTo>
                      <a:pt x="285229" y="116992"/>
                    </a:lnTo>
                    <a:lnTo>
                      <a:pt x="285069" y="116391"/>
                    </a:lnTo>
                    <a:lnTo>
                      <a:pt x="284869" y="115790"/>
                    </a:lnTo>
                    <a:lnTo>
                      <a:pt x="284468" y="114709"/>
                    </a:lnTo>
                    <a:lnTo>
                      <a:pt x="283987" y="113707"/>
                    </a:lnTo>
                    <a:lnTo>
                      <a:pt x="283466" y="112785"/>
                    </a:lnTo>
                    <a:lnTo>
                      <a:pt x="282945" y="111984"/>
                    </a:lnTo>
                    <a:lnTo>
                      <a:pt x="282384" y="111303"/>
                    </a:lnTo>
                    <a:lnTo>
                      <a:pt x="281904" y="110702"/>
                    </a:lnTo>
                    <a:lnTo>
                      <a:pt x="281423" y="110181"/>
                    </a:lnTo>
                    <a:lnTo>
                      <a:pt x="280982" y="109740"/>
                    </a:lnTo>
                    <a:lnTo>
                      <a:pt x="280341" y="109179"/>
                    </a:lnTo>
                    <a:lnTo>
                      <a:pt x="280101" y="109019"/>
                    </a:lnTo>
                    <a:lnTo>
                      <a:pt x="280101" y="108699"/>
                    </a:lnTo>
                    <a:lnTo>
                      <a:pt x="280141" y="107817"/>
                    </a:lnTo>
                    <a:lnTo>
                      <a:pt x="280101" y="106415"/>
                    </a:lnTo>
                    <a:lnTo>
                      <a:pt x="280021" y="104572"/>
                    </a:lnTo>
                    <a:lnTo>
                      <a:pt x="279900" y="103530"/>
                    </a:lnTo>
                    <a:lnTo>
                      <a:pt x="279780" y="102368"/>
                    </a:lnTo>
                    <a:lnTo>
                      <a:pt x="279620" y="101126"/>
                    </a:lnTo>
                    <a:lnTo>
                      <a:pt x="279380" y="99844"/>
                    </a:lnTo>
                    <a:lnTo>
                      <a:pt x="279139" y="98442"/>
                    </a:lnTo>
                    <a:lnTo>
                      <a:pt x="278819" y="97040"/>
                    </a:lnTo>
                    <a:lnTo>
                      <a:pt x="278418" y="95557"/>
                    </a:lnTo>
                    <a:lnTo>
                      <a:pt x="277977" y="94035"/>
                    </a:lnTo>
                    <a:lnTo>
                      <a:pt x="277416" y="92512"/>
                    </a:lnTo>
                    <a:lnTo>
                      <a:pt x="276815" y="90909"/>
                    </a:lnTo>
                    <a:lnTo>
                      <a:pt x="276134" y="89347"/>
                    </a:lnTo>
                    <a:lnTo>
                      <a:pt x="275373" y="87744"/>
                    </a:lnTo>
                    <a:lnTo>
                      <a:pt x="274532" y="86142"/>
                    </a:lnTo>
                    <a:lnTo>
                      <a:pt x="273570" y="84579"/>
                    </a:lnTo>
                    <a:lnTo>
                      <a:pt x="273049" y="83778"/>
                    </a:lnTo>
                    <a:lnTo>
                      <a:pt x="272488" y="82976"/>
                    </a:lnTo>
                    <a:lnTo>
                      <a:pt x="271927" y="82215"/>
                    </a:lnTo>
                    <a:lnTo>
                      <a:pt x="271326" y="81454"/>
                    </a:lnTo>
                    <a:lnTo>
                      <a:pt x="270685" y="80693"/>
                    </a:lnTo>
                    <a:lnTo>
                      <a:pt x="270044" y="79931"/>
                    </a:lnTo>
                    <a:lnTo>
                      <a:pt x="269363" y="79170"/>
                    </a:lnTo>
                    <a:lnTo>
                      <a:pt x="268642" y="78449"/>
                    </a:lnTo>
                    <a:lnTo>
                      <a:pt x="267881" y="77728"/>
                    </a:lnTo>
                    <a:lnTo>
                      <a:pt x="267119" y="77047"/>
                    </a:lnTo>
                    <a:lnTo>
                      <a:pt x="266278" y="76325"/>
                    </a:lnTo>
                    <a:lnTo>
                      <a:pt x="265437" y="75644"/>
                    </a:lnTo>
                    <a:lnTo>
                      <a:pt x="264555" y="75003"/>
                    </a:lnTo>
                    <a:lnTo>
                      <a:pt x="263634" y="74362"/>
                    </a:lnTo>
                    <a:lnTo>
                      <a:pt x="262712" y="73721"/>
                    </a:lnTo>
                    <a:lnTo>
                      <a:pt x="261710" y="73120"/>
                    </a:lnTo>
                    <a:lnTo>
                      <a:pt x="260709" y="72519"/>
                    </a:lnTo>
                    <a:lnTo>
                      <a:pt x="259667" y="71958"/>
                    </a:lnTo>
                    <a:lnTo>
                      <a:pt x="258545" y="71397"/>
                    </a:lnTo>
                    <a:lnTo>
                      <a:pt x="257423" y="70877"/>
                    </a:lnTo>
                    <a:lnTo>
                      <a:pt x="255180" y="69875"/>
                    </a:lnTo>
                    <a:lnTo>
                      <a:pt x="252976" y="68953"/>
                    </a:lnTo>
                    <a:lnTo>
                      <a:pt x="250853" y="68112"/>
                    </a:lnTo>
                    <a:lnTo>
                      <a:pt x="248849" y="67311"/>
                    </a:lnTo>
                    <a:lnTo>
                      <a:pt x="246886" y="66549"/>
                    </a:lnTo>
                    <a:lnTo>
                      <a:pt x="245003" y="65868"/>
                    </a:lnTo>
                    <a:lnTo>
                      <a:pt x="243200" y="65227"/>
                    </a:lnTo>
                    <a:lnTo>
                      <a:pt x="241437" y="64666"/>
                    </a:lnTo>
                    <a:lnTo>
                      <a:pt x="239794" y="64145"/>
                    </a:lnTo>
                    <a:lnTo>
                      <a:pt x="238192" y="63665"/>
                    </a:lnTo>
                    <a:lnTo>
                      <a:pt x="235227" y="62823"/>
                    </a:lnTo>
                    <a:lnTo>
                      <a:pt x="232583" y="62142"/>
                    </a:lnTo>
                    <a:lnTo>
                      <a:pt x="230179" y="61621"/>
                    </a:lnTo>
                    <a:lnTo>
                      <a:pt x="228095" y="61221"/>
                    </a:lnTo>
                    <a:lnTo>
                      <a:pt x="226292" y="60940"/>
                    </a:lnTo>
                    <a:lnTo>
                      <a:pt x="224770" y="60780"/>
                    </a:lnTo>
                    <a:lnTo>
                      <a:pt x="223528" y="60660"/>
                    </a:lnTo>
                    <a:lnTo>
                      <a:pt x="222566" y="60580"/>
                    </a:lnTo>
                    <a:lnTo>
                      <a:pt x="221364" y="60580"/>
                    </a:lnTo>
                    <a:lnTo>
                      <a:pt x="180457" y="5609"/>
                    </a:lnTo>
                    <a:lnTo>
                      <a:pt x="179936" y="4968"/>
                    </a:lnTo>
                    <a:lnTo>
                      <a:pt x="179415" y="4367"/>
                    </a:lnTo>
                    <a:lnTo>
                      <a:pt x="178814" y="3806"/>
                    </a:lnTo>
                    <a:lnTo>
                      <a:pt x="178213" y="3245"/>
                    </a:lnTo>
                    <a:lnTo>
                      <a:pt x="177572" y="2765"/>
                    </a:lnTo>
                    <a:lnTo>
                      <a:pt x="176931" y="2284"/>
                    </a:lnTo>
                    <a:lnTo>
                      <a:pt x="176210" y="1843"/>
                    </a:lnTo>
                    <a:lnTo>
                      <a:pt x="175529" y="1482"/>
                    </a:lnTo>
                    <a:lnTo>
                      <a:pt x="174767" y="1122"/>
                    </a:lnTo>
                    <a:lnTo>
                      <a:pt x="174046" y="841"/>
                    </a:lnTo>
                    <a:lnTo>
                      <a:pt x="173245" y="561"/>
                    </a:lnTo>
                    <a:lnTo>
                      <a:pt x="172484" y="361"/>
                    </a:lnTo>
                    <a:lnTo>
                      <a:pt x="171682" y="200"/>
                    </a:lnTo>
                    <a:lnTo>
                      <a:pt x="170881" y="80"/>
                    </a:lnTo>
                    <a:lnTo>
                      <a:pt x="1700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238125" y="781575"/>
                <a:ext cx="7143750" cy="3329475"/>
              </a:xfrm>
              <a:custGeom>
                <a:rect b="b" l="l" r="r" t="t"/>
                <a:pathLst>
                  <a:path extrusionOk="0" fill="none" h="133179" w="285750">
                    <a:moveTo>
                      <a:pt x="280101" y="109019"/>
                    </a:moveTo>
                    <a:lnTo>
                      <a:pt x="280101" y="109019"/>
                    </a:lnTo>
                    <a:lnTo>
                      <a:pt x="280101" y="108699"/>
                    </a:lnTo>
                    <a:lnTo>
                      <a:pt x="280141" y="107817"/>
                    </a:lnTo>
                    <a:lnTo>
                      <a:pt x="280101" y="106415"/>
                    </a:lnTo>
                    <a:lnTo>
                      <a:pt x="280021" y="104572"/>
                    </a:lnTo>
                    <a:lnTo>
                      <a:pt x="279900" y="103530"/>
                    </a:lnTo>
                    <a:lnTo>
                      <a:pt x="279780" y="102368"/>
                    </a:lnTo>
                    <a:lnTo>
                      <a:pt x="279620" y="101126"/>
                    </a:lnTo>
                    <a:lnTo>
                      <a:pt x="279380" y="99844"/>
                    </a:lnTo>
                    <a:lnTo>
                      <a:pt x="279139" y="98442"/>
                    </a:lnTo>
                    <a:lnTo>
                      <a:pt x="278819" y="97040"/>
                    </a:lnTo>
                    <a:lnTo>
                      <a:pt x="278418" y="95557"/>
                    </a:lnTo>
                    <a:lnTo>
                      <a:pt x="277977" y="94035"/>
                    </a:lnTo>
                    <a:lnTo>
                      <a:pt x="277416" y="92512"/>
                    </a:lnTo>
                    <a:lnTo>
                      <a:pt x="276815" y="90909"/>
                    </a:lnTo>
                    <a:lnTo>
                      <a:pt x="276134" y="89347"/>
                    </a:lnTo>
                    <a:lnTo>
                      <a:pt x="275373" y="87744"/>
                    </a:lnTo>
                    <a:lnTo>
                      <a:pt x="274532" y="86142"/>
                    </a:lnTo>
                    <a:lnTo>
                      <a:pt x="273570" y="84579"/>
                    </a:lnTo>
                    <a:lnTo>
                      <a:pt x="273049" y="83778"/>
                    </a:lnTo>
                    <a:lnTo>
                      <a:pt x="272488" y="82976"/>
                    </a:lnTo>
                    <a:lnTo>
                      <a:pt x="271927" y="82215"/>
                    </a:lnTo>
                    <a:lnTo>
                      <a:pt x="271326" y="81454"/>
                    </a:lnTo>
                    <a:lnTo>
                      <a:pt x="270685" y="80693"/>
                    </a:lnTo>
                    <a:lnTo>
                      <a:pt x="270044" y="79931"/>
                    </a:lnTo>
                    <a:lnTo>
                      <a:pt x="269363" y="79170"/>
                    </a:lnTo>
                    <a:lnTo>
                      <a:pt x="268642" y="78449"/>
                    </a:lnTo>
                    <a:lnTo>
                      <a:pt x="267881" y="77728"/>
                    </a:lnTo>
                    <a:lnTo>
                      <a:pt x="267119" y="77047"/>
                    </a:lnTo>
                    <a:lnTo>
                      <a:pt x="266278" y="76325"/>
                    </a:lnTo>
                    <a:lnTo>
                      <a:pt x="265437" y="75644"/>
                    </a:lnTo>
                    <a:lnTo>
                      <a:pt x="264555" y="75003"/>
                    </a:lnTo>
                    <a:lnTo>
                      <a:pt x="263634" y="74362"/>
                    </a:lnTo>
                    <a:lnTo>
                      <a:pt x="262712" y="73721"/>
                    </a:lnTo>
                    <a:lnTo>
                      <a:pt x="261710" y="73120"/>
                    </a:lnTo>
                    <a:lnTo>
                      <a:pt x="260709" y="72519"/>
                    </a:lnTo>
                    <a:lnTo>
                      <a:pt x="259667" y="71958"/>
                    </a:lnTo>
                    <a:lnTo>
                      <a:pt x="258545" y="71397"/>
                    </a:lnTo>
                    <a:lnTo>
                      <a:pt x="257423" y="70877"/>
                    </a:lnTo>
                    <a:lnTo>
                      <a:pt x="257423" y="70877"/>
                    </a:lnTo>
                    <a:lnTo>
                      <a:pt x="255180" y="69875"/>
                    </a:lnTo>
                    <a:lnTo>
                      <a:pt x="252976" y="68953"/>
                    </a:lnTo>
                    <a:lnTo>
                      <a:pt x="250853" y="68112"/>
                    </a:lnTo>
                    <a:lnTo>
                      <a:pt x="248849" y="67311"/>
                    </a:lnTo>
                    <a:lnTo>
                      <a:pt x="246886" y="66549"/>
                    </a:lnTo>
                    <a:lnTo>
                      <a:pt x="245003" y="65868"/>
                    </a:lnTo>
                    <a:lnTo>
                      <a:pt x="243200" y="65227"/>
                    </a:lnTo>
                    <a:lnTo>
                      <a:pt x="241437" y="64666"/>
                    </a:lnTo>
                    <a:lnTo>
                      <a:pt x="239794" y="64145"/>
                    </a:lnTo>
                    <a:lnTo>
                      <a:pt x="238192" y="63665"/>
                    </a:lnTo>
                    <a:lnTo>
                      <a:pt x="235227" y="62823"/>
                    </a:lnTo>
                    <a:lnTo>
                      <a:pt x="232583" y="62142"/>
                    </a:lnTo>
                    <a:lnTo>
                      <a:pt x="230179" y="61621"/>
                    </a:lnTo>
                    <a:lnTo>
                      <a:pt x="228095" y="61221"/>
                    </a:lnTo>
                    <a:lnTo>
                      <a:pt x="226292" y="60940"/>
                    </a:lnTo>
                    <a:lnTo>
                      <a:pt x="224770" y="60780"/>
                    </a:lnTo>
                    <a:lnTo>
                      <a:pt x="223528" y="60660"/>
                    </a:lnTo>
                    <a:lnTo>
                      <a:pt x="222566" y="60580"/>
                    </a:lnTo>
                    <a:lnTo>
                      <a:pt x="221885" y="60580"/>
                    </a:lnTo>
                    <a:lnTo>
                      <a:pt x="221364" y="60580"/>
                    </a:lnTo>
                    <a:lnTo>
                      <a:pt x="180457" y="5609"/>
                    </a:lnTo>
                    <a:lnTo>
                      <a:pt x="180457" y="5609"/>
                    </a:lnTo>
                    <a:lnTo>
                      <a:pt x="179936" y="4968"/>
                    </a:lnTo>
                    <a:lnTo>
                      <a:pt x="179415" y="4367"/>
                    </a:lnTo>
                    <a:lnTo>
                      <a:pt x="178814" y="3806"/>
                    </a:lnTo>
                    <a:lnTo>
                      <a:pt x="178213" y="3245"/>
                    </a:lnTo>
                    <a:lnTo>
                      <a:pt x="177572" y="2765"/>
                    </a:lnTo>
                    <a:lnTo>
                      <a:pt x="176931" y="2284"/>
                    </a:lnTo>
                    <a:lnTo>
                      <a:pt x="176210" y="1843"/>
                    </a:lnTo>
                    <a:lnTo>
                      <a:pt x="175529" y="1482"/>
                    </a:lnTo>
                    <a:lnTo>
                      <a:pt x="174767" y="1122"/>
                    </a:lnTo>
                    <a:lnTo>
                      <a:pt x="174046" y="841"/>
                    </a:lnTo>
                    <a:lnTo>
                      <a:pt x="173245" y="561"/>
                    </a:lnTo>
                    <a:lnTo>
                      <a:pt x="172484" y="361"/>
                    </a:lnTo>
                    <a:lnTo>
                      <a:pt x="171682" y="200"/>
                    </a:lnTo>
                    <a:lnTo>
                      <a:pt x="170881" y="80"/>
                    </a:lnTo>
                    <a:lnTo>
                      <a:pt x="170040" y="0"/>
                    </a:lnTo>
                    <a:lnTo>
                      <a:pt x="169238" y="0"/>
                    </a:lnTo>
                    <a:lnTo>
                      <a:pt x="80973" y="0"/>
                    </a:lnTo>
                    <a:lnTo>
                      <a:pt x="80973" y="0"/>
                    </a:lnTo>
                    <a:lnTo>
                      <a:pt x="79090" y="0"/>
                    </a:lnTo>
                    <a:lnTo>
                      <a:pt x="77247" y="40"/>
                    </a:lnTo>
                    <a:lnTo>
                      <a:pt x="75404" y="120"/>
                    </a:lnTo>
                    <a:lnTo>
                      <a:pt x="73601" y="240"/>
                    </a:lnTo>
                    <a:lnTo>
                      <a:pt x="71838" y="361"/>
                    </a:lnTo>
                    <a:lnTo>
                      <a:pt x="70035" y="521"/>
                    </a:lnTo>
                    <a:lnTo>
                      <a:pt x="68312" y="721"/>
                    </a:lnTo>
                    <a:lnTo>
                      <a:pt x="66549" y="962"/>
                    </a:lnTo>
                    <a:lnTo>
                      <a:pt x="64867" y="1242"/>
                    </a:lnTo>
                    <a:lnTo>
                      <a:pt x="63144" y="1523"/>
                    </a:lnTo>
                    <a:lnTo>
                      <a:pt x="61501" y="1843"/>
                    </a:lnTo>
                    <a:lnTo>
                      <a:pt x="59858" y="2204"/>
                    </a:lnTo>
                    <a:lnTo>
                      <a:pt x="58216" y="2604"/>
                    </a:lnTo>
                    <a:lnTo>
                      <a:pt x="56613" y="3005"/>
                    </a:lnTo>
                    <a:lnTo>
                      <a:pt x="55010" y="3486"/>
                    </a:lnTo>
                    <a:lnTo>
                      <a:pt x="53448" y="3967"/>
                    </a:lnTo>
                    <a:lnTo>
                      <a:pt x="51925" y="4487"/>
                    </a:lnTo>
                    <a:lnTo>
                      <a:pt x="50403" y="5008"/>
                    </a:lnTo>
                    <a:lnTo>
                      <a:pt x="48920" y="5609"/>
                    </a:lnTo>
                    <a:lnTo>
                      <a:pt x="47478" y="6210"/>
                    </a:lnTo>
                    <a:lnTo>
                      <a:pt x="46036" y="6851"/>
                    </a:lnTo>
                    <a:lnTo>
                      <a:pt x="44593" y="7532"/>
                    </a:lnTo>
                    <a:lnTo>
                      <a:pt x="43231" y="8214"/>
                    </a:lnTo>
                    <a:lnTo>
                      <a:pt x="41869" y="8975"/>
                    </a:lnTo>
                    <a:lnTo>
                      <a:pt x="40507" y="9736"/>
                    </a:lnTo>
                    <a:lnTo>
                      <a:pt x="39225" y="10537"/>
                    </a:lnTo>
                    <a:lnTo>
                      <a:pt x="37942" y="11379"/>
                    </a:lnTo>
                    <a:lnTo>
                      <a:pt x="36660" y="12220"/>
                    </a:lnTo>
                    <a:lnTo>
                      <a:pt x="35458" y="13142"/>
                    </a:lnTo>
                    <a:lnTo>
                      <a:pt x="34256" y="14063"/>
                    </a:lnTo>
                    <a:lnTo>
                      <a:pt x="33054" y="15025"/>
                    </a:lnTo>
                    <a:lnTo>
                      <a:pt x="31933" y="16026"/>
                    </a:lnTo>
                    <a:lnTo>
                      <a:pt x="30811" y="17068"/>
                    </a:lnTo>
                    <a:lnTo>
                      <a:pt x="29729" y="18110"/>
                    </a:lnTo>
                    <a:lnTo>
                      <a:pt x="28687" y="19192"/>
                    </a:lnTo>
                    <a:lnTo>
                      <a:pt x="27645" y="20353"/>
                    </a:lnTo>
                    <a:lnTo>
                      <a:pt x="26644" y="21475"/>
                    </a:lnTo>
                    <a:lnTo>
                      <a:pt x="25682" y="22677"/>
                    </a:lnTo>
                    <a:lnTo>
                      <a:pt x="24761" y="23919"/>
                    </a:lnTo>
                    <a:lnTo>
                      <a:pt x="23879" y="25161"/>
                    </a:lnTo>
                    <a:lnTo>
                      <a:pt x="22998" y="26443"/>
                    </a:lnTo>
                    <a:lnTo>
                      <a:pt x="22156" y="27766"/>
                    </a:lnTo>
                    <a:lnTo>
                      <a:pt x="21355" y="29128"/>
                    </a:lnTo>
                    <a:lnTo>
                      <a:pt x="20594" y="30530"/>
                    </a:lnTo>
                    <a:lnTo>
                      <a:pt x="19873" y="31973"/>
                    </a:lnTo>
                    <a:lnTo>
                      <a:pt x="19192" y="33415"/>
                    </a:lnTo>
                    <a:lnTo>
                      <a:pt x="18510" y="34897"/>
                    </a:lnTo>
                    <a:lnTo>
                      <a:pt x="17869" y="36420"/>
                    </a:lnTo>
                    <a:lnTo>
                      <a:pt x="17268" y="37982"/>
                    </a:lnTo>
                    <a:lnTo>
                      <a:pt x="16707" y="39585"/>
                    </a:lnTo>
                    <a:lnTo>
                      <a:pt x="16187" y="41188"/>
                    </a:lnTo>
                    <a:lnTo>
                      <a:pt x="15706" y="42870"/>
                    </a:lnTo>
                    <a:lnTo>
                      <a:pt x="15265" y="44553"/>
                    </a:lnTo>
                    <a:lnTo>
                      <a:pt x="14864" y="46276"/>
                    </a:lnTo>
                    <a:lnTo>
                      <a:pt x="14464" y="48039"/>
                    </a:lnTo>
                    <a:lnTo>
                      <a:pt x="14143" y="49842"/>
                    </a:lnTo>
                    <a:lnTo>
                      <a:pt x="13863" y="51645"/>
                    </a:lnTo>
                    <a:lnTo>
                      <a:pt x="13582" y="53528"/>
                    </a:lnTo>
                    <a:lnTo>
                      <a:pt x="13382" y="55411"/>
                    </a:lnTo>
                    <a:lnTo>
                      <a:pt x="13182" y="57334"/>
                    </a:lnTo>
                    <a:lnTo>
                      <a:pt x="13021" y="59297"/>
                    </a:lnTo>
                    <a:lnTo>
                      <a:pt x="12941" y="61301"/>
                    </a:lnTo>
                    <a:lnTo>
                      <a:pt x="12861" y="63344"/>
                    </a:lnTo>
                    <a:lnTo>
                      <a:pt x="12861" y="65387"/>
                    </a:lnTo>
                    <a:lnTo>
                      <a:pt x="7733" y="70516"/>
                    </a:lnTo>
                    <a:lnTo>
                      <a:pt x="7733" y="70516"/>
                    </a:lnTo>
                    <a:lnTo>
                      <a:pt x="6851" y="71478"/>
                    </a:lnTo>
                    <a:lnTo>
                      <a:pt x="5970" y="72439"/>
                    </a:lnTo>
                    <a:lnTo>
                      <a:pt x="5169" y="73481"/>
                    </a:lnTo>
                    <a:lnTo>
                      <a:pt x="4447" y="74523"/>
                    </a:lnTo>
                    <a:lnTo>
                      <a:pt x="3766" y="75644"/>
                    </a:lnTo>
                    <a:lnTo>
                      <a:pt x="3125" y="76766"/>
                    </a:lnTo>
                    <a:lnTo>
                      <a:pt x="2524" y="77928"/>
                    </a:lnTo>
                    <a:lnTo>
                      <a:pt x="2003" y="79090"/>
                    </a:lnTo>
                    <a:lnTo>
                      <a:pt x="1563" y="80292"/>
                    </a:lnTo>
                    <a:lnTo>
                      <a:pt x="1122" y="81494"/>
                    </a:lnTo>
                    <a:lnTo>
                      <a:pt x="801" y="82776"/>
                    </a:lnTo>
                    <a:lnTo>
                      <a:pt x="521" y="84018"/>
                    </a:lnTo>
                    <a:lnTo>
                      <a:pt x="280" y="85300"/>
                    </a:lnTo>
                    <a:lnTo>
                      <a:pt x="120" y="86582"/>
                    </a:lnTo>
                    <a:lnTo>
                      <a:pt x="40" y="87905"/>
                    </a:lnTo>
                    <a:lnTo>
                      <a:pt x="0" y="89187"/>
                    </a:lnTo>
                    <a:lnTo>
                      <a:pt x="0" y="118715"/>
                    </a:lnTo>
                    <a:lnTo>
                      <a:pt x="0" y="118715"/>
                    </a:lnTo>
                    <a:lnTo>
                      <a:pt x="0" y="119597"/>
                    </a:lnTo>
                    <a:lnTo>
                      <a:pt x="80" y="120478"/>
                    </a:lnTo>
                    <a:lnTo>
                      <a:pt x="160" y="121279"/>
                    </a:lnTo>
                    <a:lnTo>
                      <a:pt x="280" y="122121"/>
                    </a:lnTo>
                    <a:lnTo>
                      <a:pt x="441" y="122882"/>
                    </a:lnTo>
                    <a:lnTo>
                      <a:pt x="641" y="123643"/>
                    </a:lnTo>
                    <a:lnTo>
                      <a:pt x="881" y="124364"/>
                    </a:lnTo>
                    <a:lnTo>
                      <a:pt x="1162" y="125046"/>
                    </a:lnTo>
                    <a:lnTo>
                      <a:pt x="1482" y="125727"/>
                    </a:lnTo>
                    <a:lnTo>
                      <a:pt x="1843" y="126368"/>
                    </a:lnTo>
                    <a:lnTo>
                      <a:pt x="2284" y="126969"/>
                    </a:lnTo>
                    <a:lnTo>
                      <a:pt x="2724" y="127530"/>
                    </a:lnTo>
                    <a:lnTo>
                      <a:pt x="3245" y="128091"/>
                    </a:lnTo>
                    <a:lnTo>
                      <a:pt x="3806" y="128611"/>
                    </a:lnTo>
                    <a:lnTo>
                      <a:pt x="4407" y="129092"/>
                    </a:lnTo>
                    <a:lnTo>
                      <a:pt x="5048" y="129573"/>
                    </a:lnTo>
                    <a:lnTo>
                      <a:pt x="5769" y="130014"/>
                    </a:lnTo>
                    <a:lnTo>
                      <a:pt x="6531" y="130414"/>
                    </a:lnTo>
                    <a:lnTo>
                      <a:pt x="7332" y="130815"/>
                    </a:lnTo>
                    <a:lnTo>
                      <a:pt x="8214" y="131176"/>
                    </a:lnTo>
                    <a:lnTo>
                      <a:pt x="9135" y="131496"/>
                    </a:lnTo>
                    <a:lnTo>
                      <a:pt x="10137" y="131777"/>
                    </a:lnTo>
                    <a:lnTo>
                      <a:pt x="11178" y="132057"/>
                    </a:lnTo>
                    <a:lnTo>
                      <a:pt x="12260" y="132297"/>
                    </a:lnTo>
                    <a:lnTo>
                      <a:pt x="13422" y="132498"/>
                    </a:lnTo>
                    <a:lnTo>
                      <a:pt x="14664" y="132698"/>
                    </a:lnTo>
                    <a:lnTo>
                      <a:pt x="15946" y="132858"/>
                    </a:lnTo>
                    <a:lnTo>
                      <a:pt x="17308" y="132979"/>
                    </a:lnTo>
                    <a:lnTo>
                      <a:pt x="18711" y="133059"/>
                    </a:lnTo>
                    <a:lnTo>
                      <a:pt x="20193" y="133139"/>
                    </a:lnTo>
                    <a:lnTo>
                      <a:pt x="21756" y="133179"/>
                    </a:lnTo>
                    <a:lnTo>
                      <a:pt x="23398" y="133179"/>
                    </a:lnTo>
                    <a:lnTo>
                      <a:pt x="23398" y="133179"/>
                    </a:lnTo>
                    <a:lnTo>
                      <a:pt x="28246" y="133179"/>
                    </a:lnTo>
                    <a:lnTo>
                      <a:pt x="28246" y="133179"/>
                    </a:lnTo>
                    <a:lnTo>
                      <a:pt x="28206" y="132217"/>
                    </a:lnTo>
                    <a:lnTo>
                      <a:pt x="28206" y="131216"/>
                    </a:lnTo>
                    <a:lnTo>
                      <a:pt x="28206" y="131216"/>
                    </a:lnTo>
                    <a:lnTo>
                      <a:pt x="28246" y="129453"/>
                    </a:lnTo>
                    <a:lnTo>
                      <a:pt x="28367" y="127730"/>
                    </a:lnTo>
                    <a:lnTo>
                      <a:pt x="28607" y="126047"/>
                    </a:lnTo>
                    <a:lnTo>
                      <a:pt x="28888" y="124364"/>
                    </a:lnTo>
                    <a:lnTo>
                      <a:pt x="29288" y="122722"/>
                    </a:lnTo>
                    <a:lnTo>
                      <a:pt x="29729" y="121079"/>
                    </a:lnTo>
                    <a:lnTo>
                      <a:pt x="30290" y="119516"/>
                    </a:lnTo>
                    <a:lnTo>
                      <a:pt x="30891" y="117954"/>
                    </a:lnTo>
                    <a:lnTo>
                      <a:pt x="31572" y="116471"/>
                    </a:lnTo>
                    <a:lnTo>
                      <a:pt x="32333" y="114989"/>
                    </a:lnTo>
                    <a:lnTo>
                      <a:pt x="33135" y="113547"/>
                    </a:lnTo>
                    <a:lnTo>
                      <a:pt x="34016" y="112184"/>
                    </a:lnTo>
                    <a:lnTo>
                      <a:pt x="34978" y="110862"/>
                    </a:lnTo>
                    <a:lnTo>
                      <a:pt x="35979" y="109540"/>
                    </a:lnTo>
                    <a:lnTo>
                      <a:pt x="37061" y="108338"/>
                    </a:lnTo>
                    <a:lnTo>
                      <a:pt x="38183" y="107136"/>
                    </a:lnTo>
                    <a:lnTo>
                      <a:pt x="39345" y="106014"/>
                    </a:lnTo>
                    <a:lnTo>
                      <a:pt x="40587" y="104933"/>
                    </a:lnTo>
                    <a:lnTo>
                      <a:pt x="41869" y="103931"/>
                    </a:lnTo>
                    <a:lnTo>
                      <a:pt x="43231" y="102969"/>
                    </a:lnTo>
                    <a:lnTo>
                      <a:pt x="44593" y="102088"/>
                    </a:lnTo>
                    <a:lnTo>
                      <a:pt x="46036" y="101287"/>
                    </a:lnTo>
                    <a:lnTo>
                      <a:pt x="47478" y="100525"/>
                    </a:lnTo>
                    <a:lnTo>
                      <a:pt x="49001" y="99844"/>
                    </a:lnTo>
                    <a:lnTo>
                      <a:pt x="50563" y="99243"/>
                    </a:lnTo>
                    <a:lnTo>
                      <a:pt x="52126" y="98682"/>
                    </a:lnTo>
                    <a:lnTo>
                      <a:pt x="53768" y="98241"/>
                    </a:lnTo>
                    <a:lnTo>
                      <a:pt x="55411" y="97841"/>
                    </a:lnTo>
                    <a:lnTo>
                      <a:pt x="57094" y="97560"/>
                    </a:lnTo>
                    <a:lnTo>
                      <a:pt x="58777" y="97320"/>
                    </a:lnTo>
                    <a:lnTo>
                      <a:pt x="60500" y="97200"/>
                    </a:lnTo>
                    <a:lnTo>
                      <a:pt x="62262" y="97160"/>
                    </a:lnTo>
                    <a:lnTo>
                      <a:pt x="62262" y="97160"/>
                    </a:lnTo>
                    <a:lnTo>
                      <a:pt x="64025" y="97200"/>
                    </a:lnTo>
                    <a:lnTo>
                      <a:pt x="65748" y="97320"/>
                    </a:lnTo>
                    <a:lnTo>
                      <a:pt x="67431" y="97560"/>
                    </a:lnTo>
                    <a:lnTo>
                      <a:pt x="69114" y="97841"/>
                    </a:lnTo>
                    <a:lnTo>
                      <a:pt x="70756" y="98241"/>
                    </a:lnTo>
                    <a:lnTo>
                      <a:pt x="72399" y="98682"/>
                    </a:lnTo>
                    <a:lnTo>
                      <a:pt x="73962" y="99243"/>
                    </a:lnTo>
                    <a:lnTo>
                      <a:pt x="75524" y="99844"/>
                    </a:lnTo>
                    <a:lnTo>
                      <a:pt x="77047" y="100525"/>
                    </a:lnTo>
                    <a:lnTo>
                      <a:pt x="78489" y="101287"/>
                    </a:lnTo>
                    <a:lnTo>
                      <a:pt x="79931" y="102088"/>
                    </a:lnTo>
                    <a:lnTo>
                      <a:pt x="81294" y="102969"/>
                    </a:lnTo>
                    <a:lnTo>
                      <a:pt x="82656" y="103931"/>
                    </a:lnTo>
                    <a:lnTo>
                      <a:pt x="83938" y="104933"/>
                    </a:lnTo>
                    <a:lnTo>
                      <a:pt x="85180" y="106014"/>
                    </a:lnTo>
                    <a:lnTo>
                      <a:pt x="86342" y="107136"/>
                    </a:lnTo>
                    <a:lnTo>
                      <a:pt x="87464" y="108338"/>
                    </a:lnTo>
                    <a:lnTo>
                      <a:pt x="88546" y="109540"/>
                    </a:lnTo>
                    <a:lnTo>
                      <a:pt x="89547" y="110862"/>
                    </a:lnTo>
                    <a:lnTo>
                      <a:pt x="90509" y="112184"/>
                    </a:lnTo>
                    <a:lnTo>
                      <a:pt x="91390" y="113547"/>
                    </a:lnTo>
                    <a:lnTo>
                      <a:pt x="92192" y="114989"/>
                    </a:lnTo>
                    <a:lnTo>
                      <a:pt x="92953" y="116471"/>
                    </a:lnTo>
                    <a:lnTo>
                      <a:pt x="93634" y="117954"/>
                    </a:lnTo>
                    <a:lnTo>
                      <a:pt x="94235" y="119516"/>
                    </a:lnTo>
                    <a:lnTo>
                      <a:pt x="94796" y="121079"/>
                    </a:lnTo>
                    <a:lnTo>
                      <a:pt x="95237" y="122722"/>
                    </a:lnTo>
                    <a:lnTo>
                      <a:pt x="95637" y="124364"/>
                    </a:lnTo>
                    <a:lnTo>
                      <a:pt x="95918" y="126047"/>
                    </a:lnTo>
                    <a:lnTo>
                      <a:pt x="96158" y="127730"/>
                    </a:lnTo>
                    <a:lnTo>
                      <a:pt x="96278" y="129453"/>
                    </a:lnTo>
                    <a:lnTo>
                      <a:pt x="96318" y="131216"/>
                    </a:lnTo>
                    <a:lnTo>
                      <a:pt x="96318" y="131216"/>
                    </a:lnTo>
                    <a:lnTo>
                      <a:pt x="96318" y="132217"/>
                    </a:lnTo>
                    <a:lnTo>
                      <a:pt x="96278" y="133179"/>
                    </a:lnTo>
                    <a:lnTo>
                      <a:pt x="203415" y="133179"/>
                    </a:lnTo>
                    <a:lnTo>
                      <a:pt x="203415" y="133179"/>
                    </a:lnTo>
                    <a:lnTo>
                      <a:pt x="203375" y="132217"/>
                    </a:lnTo>
                    <a:lnTo>
                      <a:pt x="203375" y="131216"/>
                    </a:lnTo>
                    <a:lnTo>
                      <a:pt x="203375" y="131216"/>
                    </a:lnTo>
                    <a:lnTo>
                      <a:pt x="203415" y="129453"/>
                    </a:lnTo>
                    <a:lnTo>
                      <a:pt x="203535" y="127730"/>
                    </a:lnTo>
                    <a:lnTo>
                      <a:pt x="203775" y="126047"/>
                    </a:lnTo>
                    <a:lnTo>
                      <a:pt x="204056" y="124364"/>
                    </a:lnTo>
                    <a:lnTo>
                      <a:pt x="204456" y="122722"/>
                    </a:lnTo>
                    <a:lnTo>
                      <a:pt x="204897" y="121079"/>
                    </a:lnTo>
                    <a:lnTo>
                      <a:pt x="205418" y="119516"/>
                    </a:lnTo>
                    <a:lnTo>
                      <a:pt x="206059" y="117954"/>
                    </a:lnTo>
                    <a:lnTo>
                      <a:pt x="206740" y="116471"/>
                    </a:lnTo>
                    <a:lnTo>
                      <a:pt x="207461" y="114989"/>
                    </a:lnTo>
                    <a:lnTo>
                      <a:pt x="208303" y="113547"/>
                    </a:lnTo>
                    <a:lnTo>
                      <a:pt x="209184" y="112184"/>
                    </a:lnTo>
                    <a:lnTo>
                      <a:pt x="210146" y="110862"/>
                    </a:lnTo>
                    <a:lnTo>
                      <a:pt x="211147" y="109540"/>
                    </a:lnTo>
                    <a:lnTo>
                      <a:pt x="212229" y="108338"/>
                    </a:lnTo>
                    <a:lnTo>
                      <a:pt x="213351" y="107136"/>
                    </a:lnTo>
                    <a:lnTo>
                      <a:pt x="214513" y="106014"/>
                    </a:lnTo>
                    <a:lnTo>
                      <a:pt x="215755" y="104933"/>
                    </a:lnTo>
                    <a:lnTo>
                      <a:pt x="217037" y="103931"/>
                    </a:lnTo>
                    <a:lnTo>
                      <a:pt x="218399" y="102969"/>
                    </a:lnTo>
                    <a:lnTo>
                      <a:pt x="219761" y="102088"/>
                    </a:lnTo>
                    <a:lnTo>
                      <a:pt x="221204" y="101287"/>
                    </a:lnTo>
                    <a:lnTo>
                      <a:pt x="222646" y="100525"/>
                    </a:lnTo>
                    <a:lnTo>
                      <a:pt x="224169" y="99844"/>
                    </a:lnTo>
                    <a:lnTo>
                      <a:pt x="225731" y="99243"/>
                    </a:lnTo>
                    <a:lnTo>
                      <a:pt x="227294" y="98682"/>
                    </a:lnTo>
                    <a:lnTo>
                      <a:pt x="228896" y="98241"/>
                    </a:lnTo>
                    <a:lnTo>
                      <a:pt x="230579" y="97841"/>
                    </a:lnTo>
                    <a:lnTo>
                      <a:pt x="232222" y="97560"/>
                    </a:lnTo>
                    <a:lnTo>
                      <a:pt x="233945" y="97320"/>
                    </a:lnTo>
                    <a:lnTo>
                      <a:pt x="235668" y="97200"/>
                    </a:lnTo>
                    <a:lnTo>
                      <a:pt x="237431" y="97160"/>
                    </a:lnTo>
                    <a:lnTo>
                      <a:pt x="237431" y="97160"/>
                    </a:lnTo>
                    <a:lnTo>
                      <a:pt x="239193" y="97200"/>
                    </a:lnTo>
                    <a:lnTo>
                      <a:pt x="240916" y="97320"/>
                    </a:lnTo>
                    <a:lnTo>
                      <a:pt x="242599" y="97560"/>
                    </a:lnTo>
                    <a:lnTo>
                      <a:pt x="244282" y="97841"/>
                    </a:lnTo>
                    <a:lnTo>
                      <a:pt x="245925" y="98241"/>
                    </a:lnTo>
                    <a:lnTo>
                      <a:pt x="247567" y="98682"/>
                    </a:lnTo>
                    <a:lnTo>
                      <a:pt x="249130" y="99243"/>
                    </a:lnTo>
                    <a:lnTo>
                      <a:pt x="250692" y="99844"/>
                    </a:lnTo>
                    <a:lnTo>
                      <a:pt x="252175" y="100525"/>
                    </a:lnTo>
                    <a:lnTo>
                      <a:pt x="253657" y="101287"/>
                    </a:lnTo>
                    <a:lnTo>
                      <a:pt x="255100" y="102088"/>
                    </a:lnTo>
                    <a:lnTo>
                      <a:pt x="256462" y="102969"/>
                    </a:lnTo>
                    <a:lnTo>
                      <a:pt x="257784" y="103931"/>
                    </a:lnTo>
                    <a:lnTo>
                      <a:pt x="259106" y="104933"/>
                    </a:lnTo>
                    <a:lnTo>
                      <a:pt x="260308" y="106014"/>
                    </a:lnTo>
                    <a:lnTo>
                      <a:pt x="261510" y="107136"/>
                    </a:lnTo>
                    <a:lnTo>
                      <a:pt x="262632" y="108338"/>
                    </a:lnTo>
                    <a:lnTo>
                      <a:pt x="263714" y="109540"/>
                    </a:lnTo>
                    <a:lnTo>
                      <a:pt x="264715" y="110862"/>
                    </a:lnTo>
                    <a:lnTo>
                      <a:pt x="265677" y="112184"/>
                    </a:lnTo>
                    <a:lnTo>
                      <a:pt x="266558" y="113547"/>
                    </a:lnTo>
                    <a:lnTo>
                      <a:pt x="267360" y="114989"/>
                    </a:lnTo>
                    <a:lnTo>
                      <a:pt x="268121" y="116471"/>
                    </a:lnTo>
                    <a:lnTo>
                      <a:pt x="268802" y="117954"/>
                    </a:lnTo>
                    <a:lnTo>
                      <a:pt x="269403" y="119516"/>
                    </a:lnTo>
                    <a:lnTo>
                      <a:pt x="269964" y="121079"/>
                    </a:lnTo>
                    <a:lnTo>
                      <a:pt x="270405" y="122722"/>
                    </a:lnTo>
                    <a:lnTo>
                      <a:pt x="270805" y="124364"/>
                    </a:lnTo>
                    <a:lnTo>
                      <a:pt x="271086" y="126047"/>
                    </a:lnTo>
                    <a:lnTo>
                      <a:pt x="271286" y="127730"/>
                    </a:lnTo>
                    <a:lnTo>
                      <a:pt x="271446" y="129453"/>
                    </a:lnTo>
                    <a:lnTo>
                      <a:pt x="271487" y="131216"/>
                    </a:lnTo>
                    <a:lnTo>
                      <a:pt x="271487" y="131216"/>
                    </a:lnTo>
                    <a:lnTo>
                      <a:pt x="271446" y="132217"/>
                    </a:lnTo>
                    <a:lnTo>
                      <a:pt x="271406" y="133179"/>
                    </a:lnTo>
                    <a:lnTo>
                      <a:pt x="285750" y="133179"/>
                    </a:lnTo>
                    <a:lnTo>
                      <a:pt x="285750" y="133179"/>
                    </a:lnTo>
                    <a:lnTo>
                      <a:pt x="285750" y="121159"/>
                    </a:lnTo>
                    <a:lnTo>
                      <a:pt x="285750" y="121159"/>
                    </a:lnTo>
                    <a:lnTo>
                      <a:pt x="285750" y="120398"/>
                    </a:lnTo>
                    <a:lnTo>
                      <a:pt x="285710" y="119677"/>
                    </a:lnTo>
                    <a:lnTo>
                      <a:pt x="285630" y="118956"/>
                    </a:lnTo>
                    <a:lnTo>
                      <a:pt x="285510" y="118274"/>
                    </a:lnTo>
                    <a:lnTo>
                      <a:pt x="285389" y="117633"/>
                    </a:lnTo>
                    <a:lnTo>
                      <a:pt x="285229" y="116992"/>
                    </a:lnTo>
                    <a:lnTo>
                      <a:pt x="285069" y="116391"/>
                    </a:lnTo>
                    <a:lnTo>
                      <a:pt x="284869" y="115790"/>
                    </a:lnTo>
                    <a:lnTo>
                      <a:pt x="284468" y="114709"/>
                    </a:lnTo>
                    <a:lnTo>
                      <a:pt x="283987" y="113707"/>
                    </a:lnTo>
                    <a:lnTo>
                      <a:pt x="283466" y="112785"/>
                    </a:lnTo>
                    <a:lnTo>
                      <a:pt x="282945" y="111984"/>
                    </a:lnTo>
                    <a:lnTo>
                      <a:pt x="282384" y="111303"/>
                    </a:lnTo>
                    <a:lnTo>
                      <a:pt x="281904" y="110702"/>
                    </a:lnTo>
                    <a:lnTo>
                      <a:pt x="281423" y="110181"/>
                    </a:lnTo>
                    <a:lnTo>
                      <a:pt x="280982" y="109740"/>
                    </a:lnTo>
                    <a:lnTo>
                      <a:pt x="280341" y="109179"/>
                    </a:lnTo>
                    <a:lnTo>
                      <a:pt x="280101" y="10901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238125" y="2431275"/>
                <a:ext cx="6942425" cy="1679775"/>
              </a:xfrm>
              <a:custGeom>
                <a:rect b="b" l="l" r="r" t="t"/>
                <a:pathLst>
                  <a:path extrusionOk="0" h="67191" w="277697">
                    <a:moveTo>
                      <a:pt x="191275" y="0"/>
                    </a:moveTo>
                    <a:lnTo>
                      <a:pt x="187228" y="81"/>
                    </a:lnTo>
                    <a:lnTo>
                      <a:pt x="179095" y="241"/>
                    </a:lnTo>
                    <a:lnTo>
                      <a:pt x="171121" y="401"/>
                    </a:lnTo>
                    <a:lnTo>
                      <a:pt x="163269" y="561"/>
                    </a:lnTo>
                    <a:lnTo>
                      <a:pt x="159422" y="601"/>
                    </a:lnTo>
                    <a:lnTo>
                      <a:pt x="155616" y="601"/>
                    </a:lnTo>
                    <a:lnTo>
                      <a:pt x="148604" y="561"/>
                    </a:lnTo>
                    <a:lnTo>
                      <a:pt x="140711" y="481"/>
                    </a:lnTo>
                    <a:lnTo>
                      <a:pt x="122882" y="321"/>
                    </a:lnTo>
                    <a:lnTo>
                      <a:pt x="113186" y="241"/>
                    </a:lnTo>
                    <a:lnTo>
                      <a:pt x="103130" y="201"/>
                    </a:lnTo>
                    <a:lnTo>
                      <a:pt x="92873" y="241"/>
                    </a:lnTo>
                    <a:lnTo>
                      <a:pt x="87704" y="321"/>
                    </a:lnTo>
                    <a:lnTo>
                      <a:pt x="82496" y="401"/>
                    </a:lnTo>
                    <a:lnTo>
                      <a:pt x="77327" y="481"/>
                    </a:lnTo>
                    <a:lnTo>
                      <a:pt x="72159" y="642"/>
                    </a:lnTo>
                    <a:lnTo>
                      <a:pt x="67070" y="802"/>
                    </a:lnTo>
                    <a:lnTo>
                      <a:pt x="61982" y="1002"/>
                    </a:lnTo>
                    <a:lnTo>
                      <a:pt x="56974" y="1243"/>
                    </a:lnTo>
                    <a:lnTo>
                      <a:pt x="52086" y="1563"/>
                    </a:lnTo>
                    <a:lnTo>
                      <a:pt x="47278" y="1884"/>
                    </a:lnTo>
                    <a:lnTo>
                      <a:pt x="42590" y="2244"/>
                    </a:lnTo>
                    <a:lnTo>
                      <a:pt x="38023" y="2685"/>
                    </a:lnTo>
                    <a:lnTo>
                      <a:pt x="33575" y="3166"/>
                    </a:lnTo>
                    <a:lnTo>
                      <a:pt x="29328" y="3727"/>
                    </a:lnTo>
                    <a:lnTo>
                      <a:pt x="25282" y="4328"/>
                    </a:lnTo>
                    <a:lnTo>
                      <a:pt x="23318" y="4648"/>
                    </a:lnTo>
                    <a:lnTo>
                      <a:pt x="21395" y="4969"/>
                    </a:lnTo>
                    <a:lnTo>
                      <a:pt x="19512" y="5329"/>
                    </a:lnTo>
                    <a:lnTo>
                      <a:pt x="17709" y="5730"/>
                    </a:lnTo>
                    <a:lnTo>
                      <a:pt x="15986" y="6090"/>
                    </a:lnTo>
                    <a:lnTo>
                      <a:pt x="14263" y="6491"/>
                    </a:lnTo>
                    <a:lnTo>
                      <a:pt x="12661" y="6932"/>
                    </a:lnTo>
                    <a:lnTo>
                      <a:pt x="11058" y="7373"/>
                    </a:lnTo>
                    <a:lnTo>
                      <a:pt x="10457" y="7573"/>
                    </a:lnTo>
                    <a:lnTo>
                      <a:pt x="9856" y="7773"/>
                    </a:lnTo>
                    <a:lnTo>
                      <a:pt x="9295" y="8014"/>
                    </a:lnTo>
                    <a:lnTo>
                      <a:pt x="8694" y="8294"/>
                    </a:lnTo>
                    <a:lnTo>
                      <a:pt x="8133" y="8575"/>
                    </a:lnTo>
                    <a:lnTo>
                      <a:pt x="7613" y="8895"/>
                    </a:lnTo>
                    <a:lnTo>
                      <a:pt x="7092" y="9216"/>
                    </a:lnTo>
                    <a:lnTo>
                      <a:pt x="6571" y="9576"/>
                    </a:lnTo>
                    <a:lnTo>
                      <a:pt x="6050" y="9937"/>
                    </a:lnTo>
                    <a:lnTo>
                      <a:pt x="5569" y="10297"/>
                    </a:lnTo>
                    <a:lnTo>
                      <a:pt x="5128" y="10738"/>
                    </a:lnTo>
                    <a:lnTo>
                      <a:pt x="4688" y="11139"/>
                    </a:lnTo>
                    <a:lnTo>
                      <a:pt x="4247" y="11580"/>
                    </a:lnTo>
                    <a:lnTo>
                      <a:pt x="3846" y="12020"/>
                    </a:lnTo>
                    <a:lnTo>
                      <a:pt x="3446" y="12501"/>
                    </a:lnTo>
                    <a:lnTo>
                      <a:pt x="3045" y="12982"/>
                    </a:lnTo>
                    <a:lnTo>
                      <a:pt x="2724" y="13503"/>
                    </a:lnTo>
                    <a:lnTo>
                      <a:pt x="2364" y="14024"/>
                    </a:lnTo>
                    <a:lnTo>
                      <a:pt x="2043" y="14544"/>
                    </a:lnTo>
                    <a:lnTo>
                      <a:pt x="1763" y="15065"/>
                    </a:lnTo>
                    <a:lnTo>
                      <a:pt x="1482" y="15626"/>
                    </a:lnTo>
                    <a:lnTo>
                      <a:pt x="1242" y="16187"/>
                    </a:lnTo>
                    <a:lnTo>
                      <a:pt x="1002" y="16788"/>
                    </a:lnTo>
                    <a:lnTo>
                      <a:pt x="801" y="17349"/>
                    </a:lnTo>
                    <a:lnTo>
                      <a:pt x="601" y="17950"/>
                    </a:lnTo>
                    <a:lnTo>
                      <a:pt x="441" y="18551"/>
                    </a:lnTo>
                    <a:lnTo>
                      <a:pt x="321" y="19152"/>
                    </a:lnTo>
                    <a:lnTo>
                      <a:pt x="200" y="19793"/>
                    </a:lnTo>
                    <a:lnTo>
                      <a:pt x="120" y="20394"/>
                    </a:lnTo>
                    <a:lnTo>
                      <a:pt x="40" y="21035"/>
                    </a:lnTo>
                    <a:lnTo>
                      <a:pt x="0" y="21676"/>
                    </a:lnTo>
                    <a:lnTo>
                      <a:pt x="0" y="22317"/>
                    </a:lnTo>
                    <a:lnTo>
                      <a:pt x="0" y="52727"/>
                    </a:lnTo>
                    <a:lnTo>
                      <a:pt x="0" y="53609"/>
                    </a:lnTo>
                    <a:lnTo>
                      <a:pt x="80" y="54490"/>
                    </a:lnTo>
                    <a:lnTo>
                      <a:pt x="160" y="55291"/>
                    </a:lnTo>
                    <a:lnTo>
                      <a:pt x="280" y="56133"/>
                    </a:lnTo>
                    <a:lnTo>
                      <a:pt x="441" y="56894"/>
                    </a:lnTo>
                    <a:lnTo>
                      <a:pt x="641" y="57655"/>
                    </a:lnTo>
                    <a:lnTo>
                      <a:pt x="881" y="58376"/>
                    </a:lnTo>
                    <a:lnTo>
                      <a:pt x="1162" y="59058"/>
                    </a:lnTo>
                    <a:lnTo>
                      <a:pt x="1482" y="59739"/>
                    </a:lnTo>
                    <a:lnTo>
                      <a:pt x="1843" y="60380"/>
                    </a:lnTo>
                    <a:lnTo>
                      <a:pt x="2284" y="60981"/>
                    </a:lnTo>
                    <a:lnTo>
                      <a:pt x="2724" y="61542"/>
                    </a:lnTo>
                    <a:lnTo>
                      <a:pt x="3245" y="62103"/>
                    </a:lnTo>
                    <a:lnTo>
                      <a:pt x="3806" y="62623"/>
                    </a:lnTo>
                    <a:lnTo>
                      <a:pt x="4407" y="63104"/>
                    </a:lnTo>
                    <a:lnTo>
                      <a:pt x="5048" y="63585"/>
                    </a:lnTo>
                    <a:lnTo>
                      <a:pt x="5769" y="64026"/>
                    </a:lnTo>
                    <a:lnTo>
                      <a:pt x="6531" y="64426"/>
                    </a:lnTo>
                    <a:lnTo>
                      <a:pt x="7332" y="64827"/>
                    </a:lnTo>
                    <a:lnTo>
                      <a:pt x="8214" y="65188"/>
                    </a:lnTo>
                    <a:lnTo>
                      <a:pt x="9135" y="65508"/>
                    </a:lnTo>
                    <a:lnTo>
                      <a:pt x="10137" y="65789"/>
                    </a:lnTo>
                    <a:lnTo>
                      <a:pt x="11178" y="66069"/>
                    </a:lnTo>
                    <a:lnTo>
                      <a:pt x="12260" y="66309"/>
                    </a:lnTo>
                    <a:lnTo>
                      <a:pt x="13422" y="66510"/>
                    </a:lnTo>
                    <a:lnTo>
                      <a:pt x="14664" y="66710"/>
                    </a:lnTo>
                    <a:lnTo>
                      <a:pt x="15946" y="66870"/>
                    </a:lnTo>
                    <a:lnTo>
                      <a:pt x="17308" y="66991"/>
                    </a:lnTo>
                    <a:lnTo>
                      <a:pt x="18711" y="67071"/>
                    </a:lnTo>
                    <a:lnTo>
                      <a:pt x="20193" y="67151"/>
                    </a:lnTo>
                    <a:lnTo>
                      <a:pt x="21756" y="67191"/>
                    </a:lnTo>
                    <a:lnTo>
                      <a:pt x="28246" y="67191"/>
                    </a:lnTo>
                    <a:lnTo>
                      <a:pt x="28206" y="66229"/>
                    </a:lnTo>
                    <a:lnTo>
                      <a:pt x="28206" y="65228"/>
                    </a:lnTo>
                    <a:lnTo>
                      <a:pt x="28246" y="63465"/>
                    </a:lnTo>
                    <a:lnTo>
                      <a:pt x="28367" y="61742"/>
                    </a:lnTo>
                    <a:lnTo>
                      <a:pt x="28607" y="60059"/>
                    </a:lnTo>
                    <a:lnTo>
                      <a:pt x="28888" y="58376"/>
                    </a:lnTo>
                    <a:lnTo>
                      <a:pt x="29288" y="56734"/>
                    </a:lnTo>
                    <a:lnTo>
                      <a:pt x="29729" y="55091"/>
                    </a:lnTo>
                    <a:lnTo>
                      <a:pt x="30290" y="53528"/>
                    </a:lnTo>
                    <a:lnTo>
                      <a:pt x="30891" y="51966"/>
                    </a:lnTo>
                    <a:lnTo>
                      <a:pt x="31572" y="50483"/>
                    </a:lnTo>
                    <a:lnTo>
                      <a:pt x="32333" y="49001"/>
                    </a:lnTo>
                    <a:lnTo>
                      <a:pt x="33135" y="47559"/>
                    </a:lnTo>
                    <a:lnTo>
                      <a:pt x="34016" y="46196"/>
                    </a:lnTo>
                    <a:lnTo>
                      <a:pt x="34978" y="44874"/>
                    </a:lnTo>
                    <a:lnTo>
                      <a:pt x="35979" y="43552"/>
                    </a:lnTo>
                    <a:lnTo>
                      <a:pt x="37061" y="42350"/>
                    </a:lnTo>
                    <a:lnTo>
                      <a:pt x="38183" y="41148"/>
                    </a:lnTo>
                    <a:lnTo>
                      <a:pt x="39345" y="40026"/>
                    </a:lnTo>
                    <a:lnTo>
                      <a:pt x="40587" y="38945"/>
                    </a:lnTo>
                    <a:lnTo>
                      <a:pt x="41869" y="37943"/>
                    </a:lnTo>
                    <a:lnTo>
                      <a:pt x="43231" y="36981"/>
                    </a:lnTo>
                    <a:lnTo>
                      <a:pt x="44593" y="36100"/>
                    </a:lnTo>
                    <a:lnTo>
                      <a:pt x="46036" y="35299"/>
                    </a:lnTo>
                    <a:lnTo>
                      <a:pt x="47478" y="34537"/>
                    </a:lnTo>
                    <a:lnTo>
                      <a:pt x="49001" y="33856"/>
                    </a:lnTo>
                    <a:lnTo>
                      <a:pt x="50563" y="33255"/>
                    </a:lnTo>
                    <a:lnTo>
                      <a:pt x="52126" y="32694"/>
                    </a:lnTo>
                    <a:lnTo>
                      <a:pt x="53768" y="32253"/>
                    </a:lnTo>
                    <a:lnTo>
                      <a:pt x="55411" y="31853"/>
                    </a:lnTo>
                    <a:lnTo>
                      <a:pt x="57094" y="31572"/>
                    </a:lnTo>
                    <a:lnTo>
                      <a:pt x="58777" y="31332"/>
                    </a:lnTo>
                    <a:lnTo>
                      <a:pt x="60500" y="31212"/>
                    </a:lnTo>
                    <a:lnTo>
                      <a:pt x="62262" y="31172"/>
                    </a:lnTo>
                    <a:lnTo>
                      <a:pt x="64025" y="31212"/>
                    </a:lnTo>
                    <a:lnTo>
                      <a:pt x="65748" y="31332"/>
                    </a:lnTo>
                    <a:lnTo>
                      <a:pt x="67431" y="31572"/>
                    </a:lnTo>
                    <a:lnTo>
                      <a:pt x="69114" y="31853"/>
                    </a:lnTo>
                    <a:lnTo>
                      <a:pt x="70756" y="32253"/>
                    </a:lnTo>
                    <a:lnTo>
                      <a:pt x="72399" y="32694"/>
                    </a:lnTo>
                    <a:lnTo>
                      <a:pt x="73962" y="33255"/>
                    </a:lnTo>
                    <a:lnTo>
                      <a:pt x="75524" y="33856"/>
                    </a:lnTo>
                    <a:lnTo>
                      <a:pt x="77047" y="34537"/>
                    </a:lnTo>
                    <a:lnTo>
                      <a:pt x="78489" y="35299"/>
                    </a:lnTo>
                    <a:lnTo>
                      <a:pt x="79931" y="36100"/>
                    </a:lnTo>
                    <a:lnTo>
                      <a:pt x="81294" y="36981"/>
                    </a:lnTo>
                    <a:lnTo>
                      <a:pt x="82656" y="37943"/>
                    </a:lnTo>
                    <a:lnTo>
                      <a:pt x="83938" y="38945"/>
                    </a:lnTo>
                    <a:lnTo>
                      <a:pt x="85180" y="40026"/>
                    </a:lnTo>
                    <a:lnTo>
                      <a:pt x="86342" y="41148"/>
                    </a:lnTo>
                    <a:lnTo>
                      <a:pt x="87464" y="42350"/>
                    </a:lnTo>
                    <a:lnTo>
                      <a:pt x="88546" y="43552"/>
                    </a:lnTo>
                    <a:lnTo>
                      <a:pt x="89547" y="44874"/>
                    </a:lnTo>
                    <a:lnTo>
                      <a:pt x="90509" y="46196"/>
                    </a:lnTo>
                    <a:lnTo>
                      <a:pt x="91390" y="47559"/>
                    </a:lnTo>
                    <a:lnTo>
                      <a:pt x="92192" y="49001"/>
                    </a:lnTo>
                    <a:lnTo>
                      <a:pt x="92953" y="50483"/>
                    </a:lnTo>
                    <a:lnTo>
                      <a:pt x="93634" y="51966"/>
                    </a:lnTo>
                    <a:lnTo>
                      <a:pt x="94235" y="53528"/>
                    </a:lnTo>
                    <a:lnTo>
                      <a:pt x="94796" y="55091"/>
                    </a:lnTo>
                    <a:lnTo>
                      <a:pt x="95237" y="56734"/>
                    </a:lnTo>
                    <a:lnTo>
                      <a:pt x="95637" y="58376"/>
                    </a:lnTo>
                    <a:lnTo>
                      <a:pt x="95918" y="60059"/>
                    </a:lnTo>
                    <a:lnTo>
                      <a:pt x="96158" y="61742"/>
                    </a:lnTo>
                    <a:lnTo>
                      <a:pt x="96278" y="63465"/>
                    </a:lnTo>
                    <a:lnTo>
                      <a:pt x="96318" y="65228"/>
                    </a:lnTo>
                    <a:lnTo>
                      <a:pt x="96318" y="66229"/>
                    </a:lnTo>
                    <a:lnTo>
                      <a:pt x="96278" y="67191"/>
                    </a:lnTo>
                    <a:lnTo>
                      <a:pt x="203415" y="67191"/>
                    </a:lnTo>
                    <a:lnTo>
                      <a:pt x="203375" y="66229"/>
                    </a:lnTo>
                    <a:lnTo>
                      <a:pt x="203375" y="65228"/>
                    </a:lnTo>
                    <a:lnTo>
                      <a:pt x="203415" y="63465"/>
                    </a:lnTo>
                    <a:lnTo>
                      <a:pt x="203535" y="61742"/>
                    </a:lnTo>
                    <a:lnTo>
                      <a:pt x="203775" y="60059"/>
                    </a:lnTo>
                    <a:lnTo>
                      <a:pt x="204056" y="58376"/>
                    </a:lnTo>
                    <a:lnTo>
                      <a:pt x="204456" y="56734"/>
                    </a:lnTo>
                    <a:lnTo>
                      <a:pt x="204897" y="55091"/>
                    </a:lnTo>
                    <a:lnTo>
                      <a:pt x="205418" y="53528"/>
                    </a:lnTo>
                    <a:lnTo>
                      <a:pt x="206059" y="51966"/>
                    </a:lnTo>
                    <a:lnTo>
                      <a:pt x="206740" y="50483"/>
                    </a:lnTo>
                    <a:lnTo>
                      <a:pt x="207461" y="49001"/>
                    </a:lnTo>
                    <a:lnTo>
                      <a:pt x="208303" y="47559"/>
                    </a:lnTo>
                    <a:lnTo>
                      <a:pt x="209184" y="46196"/>
                    </a:lnTo>
                    <a:lnTo>
                      <a:pt x="210146" y="44874"/>
                    </a:lnTo>
                    <a:lnTo>
                      <a:pt x="211147" y="43552"/>
                    </a:lnTo>
                    <a:lnTo>
                      <a:pt x="212229" y="42350"/>
                    </a:lnTo>
                    <a:lnTo>
                      <a:pt x="213351" y="41148"/>
                    </a:lnTo>
                    <a:lnTo>
                      <a:pt x="214513" y="40026"/>
                    </a:lnTo>
                    <a:lnTo>
                      <a:pt x="215755" y="38945"/>
                    </a:lnTo>
                    <a:lnTo>
                      <a:pt x="217037" y="37943"/>
                    </a:lnTo>
                    <a:lnTo>
                      <a:pt x="218399" y="36981"/>
                    </a:lnTo>
                    <a:lnTo>
                      <a:pt x="219761" y="36100"/>
                    </a:lnTo>
                    <a:lnTo>
                      <a:pt x="221204" y="35299"/>
                    </a:lnTo>
                    <a:lnTo>
                      <a:pt x="222646" y="34537"/>
                    </a:lnTo>
                    <a:lnTo>
                      <a:pt x="224169" y="33856"/>
                    </a:lnTo>
                    <a:lnTo>
                      <a:pt x="225731" y="33255"/>
                    </a:lnTo>
                    <a:lnTo>
                      <a:pt x="227294" y="32694"/>
                    </a:lnTo>
                    <a:lnTo>
                      <a:pt x="228896" y="32253"/>
                    </a:lnTo>
                    <a:lnTo>
                      <a:pt x="230579" y="31853"/>
                    </a:lnTo>
                    <a:lnTo>
                      <a:pt x="232222" y="31572"/>
                    </a:lnTo>
                    <a:lnTo>
                      <a:pt x="233945" y="31332"/>
                    </a:lnTo>
                    <a:lnTo>
                      <a:pt x="235668" y="31212"/>
                    </a:lnTo>
                    <a:lnTo>
                      <a:pt x="237431" y="31172"/>
                    </a:lnTo>
                    <a:lnTo>
                      <a:pt x="239193" y="31212"/>
                    </a:lnTo>
                    <a:lnTo>
                      <a:pt x="240916" y="31332"/>
                    </a:lnTo>
                    <a:lnTo>
                      <a:pt x="242599" y="31572"/>
                    </a:lnTo>
                    <a:lnTo>
                      <a:pt x="244282" y="31853"/>
                    </a:lnTo>
                    <a:lnTo>
                      <a:pt x="245925" y="32253"/>
                    </a:lnTo>
                    <a:lnTo>
                      <a:pt x="247567" y="32694"/>
                    </a:lnTo>
                    <a:lnTo>
                      <a:pt x="249130" y="33255"/>
                    </a:lnTo>
                    <a:lnTo>
                      <a:pt x="250692" y="33856"/>
                    </a:lnTo>
                    <a:lnTo>
                      <a:pt x="252175" y="34537"/>
                    </a:lnTo>
                    <a:lnTo>
                      <a:pt x="253657" y="35299"/>
                    </a:lnTo>
                    <a:lnTo>
                      <a:pt x="255100" y="36100"/>
                    </a:lnTo>
                    <a:lnTo>
                      <a:pt x="256462" y="36981"/>
                    </a:lnTo>
                    <a:lnTo>
                      <a:pt x="257784" y="37943"/>
                    </a:lnTo>
                    <a:lnTo>
                      <a:pt x="259106" y="38945"/>
                    </a:lnTo>
                    <a:lnTo>
                      <a:pt x="260308" y="40026"/>
                    </a:lnTo>
                    <a:lnTo>
                      <a:pt x="261510" y="41148"/>
                    </a:lnTo>
                    <a:lnTo>
                      <a:pt x="262632" y="42350"/>
                    </a:lnTo>
                    <a:lnTo>
                      <a:pt x="263714" y="43552"/>
                    </a:lnTo>
                    <a:lnTo>
                      <a:pt x="264715" y="44874"/>
                    </a:lnTo>
                    <a:lnTo>
                      <a:pt x="265677" y="46196"/>
                    </a:lnTo>
                    <a:lnTo>
                      <a:pt x="266558" y="47559"/>
                    </a:lnTo>
                    <a:lnTo>
                      <a:pt x="267360" y="49001"/>
                    </a:lnTo>
                    <a:lnTo>
                      <a:pt x="268121" y="50483"/>
                    </a:lnTo>
                    <a:lnTo>
                      <a:pt x="268802" y="51966"/>
                    </a:lnTo>
                    <a:lnTo>
                      <a:pt x="269403" y="53528"/>
                    </a:lnTo>
                    <a:lnTo>
                      <a:pt x="269964" y="55091"/>
                    </a:lnTo>
                    <a:lnTo>
                      <a:pt x="270405" y="56734"/>
                    </a:lnTo>
                    <a:lnTo>
                      <a:pt x="270805" y="58376"/>
                    </a:lnTo>
                    <a:lnTo>
                      <a:pt x="271086" y="60059"/>
                    </a:lnTo>
                    <a:lnTo>
                      <a:pt x="271286" y="61742"/>
                    </a:lnTo>
                    <a:lnTo>
                      <a:pt x="271446" y="63465"/>
                    </a:lnTo>
                    <a:lnTo>
                      <a:pt x="271487" y="65228"/>
                    </a:lnTo>
                    <a:lnTo>
                      <a:pt x="271446" y="66229"/>
                    </a:lnTo>
                    <a:lnTo>
                      <a:pt x="271406" y="67191"/>
                    </a:lnTo>
                    <a:lnTo>
                      <a:pt x="275052" y="67191"/>
                    </a:lnTo>
                    <a:lnTo>
                      <a:pt x="275774" y="63305"/>
                    </a:lnTo>
                    <a:lnTo>
                      <a:pt x="276375" y="59458"/>
                    </a:lnTo>
                    <a:lnTo>
                      <a:pt x="276855" y="55652"/>
                    </a:lnTo>
                    <a:lnTo>
                      <a:pt x="277056" y="53809"/>
                    </a:lnTo>
                    <a:lnTo>
                      <a:pt x="277256" y="51926"/>
                    </a:lnTo>
                    <a:lnTo>
                      <a:pt x="277416" y="50123"/>
                    </a:lnTo>
                    <a:lnTo>
                      <a:pt x="277537" y="48320"/>
                    </a:lnTo>
                    <a:lnTo>
                      <a:pt x="277617" y="46517"/>
                    </a:lnTo>
                    <a:lnTo>
                      <a:pt x="277697" y="44794"/>
                    </a:lnTo>
                    <a:lnTo>
                      <a:pt x="277697" y="43071"/>
                    </a:lnTo>
                    <a:lnTo>
                      <a:pt x="277697" y="41389"/>
                    </a:lnTo>
                    <a:lnTo>
                      <a:pt x="277657" y="39706"/>
                    </a:lnTo>
                    <a:lnTo>
                      <a:pt x="277577" y="38103"/>
                    </a:lnTo>
                    <a:lnTo>
                      <a:pt x="277456" y="36500"/>
                    </a:lnTo>
                    <a:lnTo>
                      <a:pt x="277336" y="34938"/>
                    </a:lnTo>
                    <a:lnTo>
                      <a:pt x="277136" y="33455"/>
                    </a:lnTo>
                    <a:lnTo>
                      <a:pt x="276895" y="31973"/>
                    </a:lnTo>
                    <a:lnTo>
                      <a:pt x="276615" y="30531"/>
                    </a:lnTo>
                    <a:lnTo>
                      <a:pt x="276335" y="29168"/>
                    </a:lnTo>
                    <a:lnTo>
                      <a:pt x="275974" y="27806"/>
                    </a:lnTo>
                    <a:lnTo>
                      <a:pt x="275573" y="26524"/>
                    </a:lnTo>
                    <a:lnTo>
                      <a:pt x="275092" y="25282"/>
                    </a:lnTo>
                    <a:lnTo>
                      <a:pt x="274612" y="24080"/>
                    </a:lnTo>
                    <a:lnTo>
                      <a:pt x="274091" y="22958"/>
                    </a:lnTo>
                    <a:lnTo>
                      <a:pt x="273490" y="21876"/>
                    </a:lnTo>
                    <a:lnTo>
                      <a:pt x="272849" y="20835"/>
                    </a:lnTo>
                    <a:lnTo>
                      <a:pt x="272168" y="19873"/>
                    </a:lnTo>
                    <a:lnTo>
                      <a:pt x="271446" y="18952"/>
                    </a:lnTo>
                    <a:lnTo>
                      <a:pt x="270645" y="18110"/>
                    </a:lnTo>
                    <a:lnTo>
                      <a:pt x="269523" y="17069"/>
                    </a:lnTo>
                    <a:lnTo>
                      <a:pt x="268361" y="16027"/>
                    </a:lnTo>
                    <a:lnTo>
                      <a:pt x="267200" y="15025"/>
                    </a:lnTo>
                    <a:lnTo>
                      <a:pt x="265957" y="14104"/>
                    </a:lnTo>
                    <a:lnTo>
                      <a:pt x="264675" y="13182"/>
                    </a:lnTo>
                    <a:lnTo>
                      <a:pt x="263393" y="12301"/>
                    </a:lnTo>
                    <a:lnTo>
                      <a:pt x="262031" y="11499"/>
                    </a:lnTo>
                    <a:lnTo>
                      <a:pt x="260669" y="10698"/>
                    </a:lnTo>
                    <a:lnTo>
                      <a:pt x="259266" y="9937"/>
                    </a:lnTo>
                    <a:lnTo>
                      <a:pt x="257824" y="9216"/>
                    </a:lnTo>
                    <a:lnTo>
                      <a:pt x="256342" y="8535"/>
                    </a:lnTo>
                    <a:lnTo>
                      <a:pt x="254819" y="7893"/>
                    </a:lnTo>
                    <a:lnTo>
                      <a:pt x="253297" y="7252"/>
                    </a:lnTo>
                    <a:lnTo>
                      <a:pt x="251734" y="6651"/>
                    </a:lnTo>
                    <a:lnTo>
                      <a:pt x="250131" y="6090"/>
                    </a:lnTo>
                    <a:lnTo>
                      <a:pt x="248489" y="5570"/>
                    </a:lnTo>
                    <a:lnTo>
                      <a:pt x="246846" y="5089"/>
                    </a:lnTo>
                    <a:lnTo>
                      <a:pt x="245163" y="4608"/>
                    </a:lnTo>
                    <a:lnTo>
                      <a:pt x="243440" y="4167"/>
                    </a:lnTo>
                    <a:lnTo>
                      <a:pt x="241718" y="3767"/>
                    </a:lnTo>
                    <a:lnTo>
                      <a:pt x="239995" y="3366"/>
                    </a:lnTo>
                    <a:lnTo>
                      <a:pt x="238192" y="3005"/>
                    </a:lnTo>
                    <a:lnTo>
                      <a:pt x="236389" y="2685"/>
                    </a:lnTo>
                    <a:lnTo>
                      <a:pt x="234586" y="2364"/>
                    </a:lnTo>
                    <a:lnTo>
                      <a:pt x="232743" y="2084"/>
                    </a:lnTo>
                    <a:lnTo>
                      <a:pt x="230900" y="1803"/>
                    </a:lnTo>
                    <a:lnTo>
                      <a:pt x="227134" y="1363"/>
                    </a:lnTo>
                    <a:lnTo>
                      <a:pt x="223327" y="962"/>
                    </a:lnTo>
                    <a:lnTo>
                      <a:pt x="219441" y="642"/>
                    </a:lnTo>
                    <a:lnTo>
                      <a:pt x="215514" y="401"/>
                    </a:lnTo>
                    <a:lnTo>
                      <a:pt x="211508" y="241"/>
                    </a:lnTo>
                    <a:lnTo>
                      <a:pt x="207501" y="81"/>
                    </a:lnTo>
                    <a:lnTo>
                      <a:pt x="2034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238125" y="2431275"/>
                <a:ext cx="6942425" cy="1679775"/>
              </a:xfrm>
              <a:custGeom>
                <a:rect b="b" l="l" r="r" t="t"/>
                <a:pathLst>
                  <a:path extrusionOk="0" fill="none" h="67191" w="277697">
                    <a:moveTo>
                      <a:pt x="270645" y="18110"/>
                    </a:moveTo>
                    <a:lnTo>
                      <a:pt x="270645" y="18110"/>
                    </a:lnTo>
                    <a:lnTo>
                      <a:pt x="269523" y="17069"/>
                    </a:lnTo>
                    <a:lnTo>
                      <a:pt x="268361" y="16027"/>
                    </a:lnTo>
                    <a:lnTo>
                      <a:pt x="267200" y="15025"/>
                    </a:lnTo>
                    <a:lnTo>
                      <a:pt x="265957" y="14104"/>
                    </a:lnTo>
                    <a:lnTo>
                      <a:pt x="264675" y="13182"/>
                    </a:lnTo>
                    <a:lnTo>
                      <a:pt x="263393" y="12301"/>
                    </a:lnTo>
                    <a:lnTo>
                      <a:pt x="262031" y="11499"/>
                    </a:lnTo>
                    <a:lnTo>
                      <a:pt x="260669" y="10698"/>
                    </a:lnTo>
                    <a:lnTo>
                      <a:pt x="259266" y="9937"/>
                    </a:lnTo>
                    <a:lnTo>
                      <a:pt x="257824" y="9216"/>
                    </a:lnTo>
                    <a:lnTo>
                      <a:pt x="256342" y="8535"/>
                    </a:lnTo>
                    <a:lnTo>
                      <a:pt x="254819" y="7893"/>
                    </a:lnTo>
                    <a:lnTo>
                      <a:pt x="253297" y="7252"/>
                    </a:lnTo>
                    <a:lnTo>
                      <a:pt x="251734" y="6651"/>
                    </a:lnTo>
                    <a:lnTo>
                      <a:pt x="250131" y="6090"/>
                    </a:lnTo>
                    <a:lnTo>
                      <a:pt x="248489" y="5570"/>
                    </a:lnTo>
                    <a:lnTo>
                      <a:pt x="246846" y="5089"/>
                    </a:lnTo>
                    <a:lnTo>
                      <a:pt x="245163" y="4608"/>
                    </a:lnTo>
                    <a:lnTo>
                      <a:pt x="243440" y="4167"/>
                    </a:lnTo>
                    <a:lnTo>
                      <a:pt x="241718" y="3767"/>
                    </a:lnTo>
                    <a:lnTo>
                      <a:pt x="239995" y="3366"/>
                    </a:lnTo>
                    <a:lnTo>
                      <a:pt x="238192" y="3005"/>
                    </a:lnTo>
                    <a:lnTo>
                      <a:pt x="236389" y="2685"/>
                    </a:lnTo>
                    <a:lnTo>
                      <a:pt x="234586" y="2364"/>
                    </a:lnTo>
                    <a:lnTo>
                      <a:pt x="232743" y="2084"/>
                    </a:lnTo>
                    <a:lnTo>
                      <a:pt x="230900" y="1803"/>
                    </a:lnTo>
                    <a:lnTo>
                      <a:pt x="227134" y="1363"/>
                    </a:lnTo>
                    <a:lnTo>
                      <a:pt x="223327" y="962"/>
                    </a:lnTo>
                    <a:lnTo>
                      <a:pt x="219441" y="642"/>
                    </a:lnTo>
                    <a:lnTo>
                      <a:pt x="215514" y="401"/>
                    </a:lnTo>
                    <a:lnTo>
                      <a:pt x="211508" y="241"/>
                    </a:lnTo>
                    <a:lnTo>
                      <a:pt x="207501" y="81"/>
                    </a:lnTo>
                    <a:lnTo>
                      <a:pt x="203495" y="0"/>
                    </a:lnTo>
                    <a:lnTo>
                      <a:pt x="199408" y="0"/>
                    </a:lnTo>
                    <a:lnTo>
                      <a:pt x="195361" y="0"/>
                    </a:lnTo>
                    <a:lnTo>
                      <a:pt x="191275" y="0"/>
                    </a:lnTo>
                    <a:lnTo>
                      <a:pt x="187228" y="81"/>
                    </a:lnTo>
                    <a:lnTo>
                      <a:pt x="179095" y="241"/>
                    </a:lnTo>
                    <a:lnTo>
                      <a:pt x="171121" y="401"/>
                    </a:lnTo>
                    <a:lnTo>
                      <a:pt x="163269" y="561"/>
                    </a:lnTo>
                    <a:lnTo>
                      <a:pt x="159422" y="601"/>
                    </a:lnTo>
                    <a:lnTo>
                      <a:pt x="155616" y="601"/>
                    </a:lnTo>
                    <a:lnTo>
                      <a:pt x="155616" y="601"/>
                    </a:lnTo>
                    <a:lnTo>
                      <a:pt x="148604" y="561"/>
                    </a:lnTo>
                    <a:lnTo>
                      <a:pt x="140711" y="481"/>
                    </a:lnTo>
                    <a:lnTo>
                      <a:pt x="122882" y="321"/>
                    </a:lnTo>
                    <a:lnTo>
                      <a:pt x="113186" y="241"/>
                    </a:lnTo>
                    <a:lnTo>
                      <a:pt x="103130" y="201"/>
                    </a:lnTo>
                    <a:lnTo>
                      <a:pt x="92873" y="241"/>
                    </a:lnTo>
                    <a:lnTo>
                      <a:pt x="87704" y="321"/>
                    </a:lnTo>
                    <a:lnTo>
                      <a:pt x="82496" y="401"/>
                    </a:lnTo>
                    <a:lnTo>
                      <a:pt x="77327" y="481"/>
                    </a:lnTo>
                    <a:lnTo>
                      <a:pt x="72159" y="642"/>
                    </a:lnTo>
                    <a:lnTo>
                      <a:pt x="67070" y="802"/>
                    </a:lnTo>
                    <a:lnTo>
                      <a:pt x="61982" y="1002"/>
                    </a:lnTo>
                    <a:lnTo>
                      <a:pt x="56974" y="1243"/>
                    </a:lnTo>
                    <a:lnTo>
                      <a:pt x="52086" y="1563"/>
                    </a:lnTo>
                    <a:lnTo>
                      <a:pt x="47278" y="1884"/>
                    </a:lnTo>
                    <a:lnTo>
                      <a:pt x="42590" y="2244"/>
                    </a:lnTo>
                    <a:lnTo>
                      <a:pt x="38023" y="2685"/>
                    </a:lnTo>
                    <a:lnTo>
                      <a:pt x="33575" y="3166"/>
                    </a:lnTo>
                    <a:lnTo>
                      <a:pt x="29328" y="3727"/>
                    </a:lnTo>
                    <a:lnTo>
                      <a:pt x="25282" y="4328"/>
                    </a:lnTo>
                    <a:lnTo>
                      <a:pt x="23318" y="4648"/>
                    </a:lnTo>
                    <a:lnTo>
                      <a:pt x="21395" y="4969"/>
                    </a:lnTo>
                    <a:lnTo>
                      <a:pt x="19512" y="5329"/>
                    </a:lnTo>
                    <a:lnTo>
                      <a:pt x="17709" y="5730"/>
                    </a:lnTo>
                    <a:lnTo>
                      <a:pt x="15986" y="6090"/>
                    </a:lnTo>
                    <a:lnTo>
                      <a:pt x="14263" y="6491"/>
                    </a:lnTo>
                    <a:lnTo>
                      <a:pt x="12661" y="6932"/>
                    </a:lnTo>
                    <a:lnTo>
                      <a:pt x="11058" y="7373"/>
                    </a:lnTo>
                    <a:lnTo>
                      <a:pt x="11058" y="7373"/>
                    </a:lnTo>
                    <a:lnTo>
                      <a:pt x="10457" y="7573"/>
                    </a:lnTo>
                    <a:lnTo>
                      <a:pt x="9856" y="7773"/>
                    </a:lnTo>
                    <a:lnTo>
                      <a:pt x="9295" y="8014"/>
                    </a:lnTo>
                    <a:lnTo>
                      <a:pt x="8694" y="8294"/>
                    </a:lnTo>
                    <a:lnTo>
                      <a:pt x="8133" y="8575"/>
                    </a:lnTo>
                    <a:lnTo>
                      <a:pt x="7613" y="8895"/>
                    </a:lnTo>
                    <a:lnTo>
                      <a:pt x="7092" y="9216"/>
                    </a:lnTo>
                    <a:lnTo>
                      <a:pt x="6571" y="9576"/>
                    </a:lnTo>
                    <a:lnTo>
                      <a:pt x="6050" y="9937"/>
                    </a:lnTo>
                    <a:lnTo>
                      <a:pt x="5569" y="10297"/>
                    </a:lnTo>
                    <a:lnTo>
                      <a:pt x="5128" y="10738"/>
                    </a:lnTo>
                    <a:lnTo>
                      <a:pt x="4688" y="11139"/>
                    </a:lnTo>
                    <a:lnTo>
                      <a:pt x="4247" y="11580"/>
                    </a:lnTo>
                    <a:lnTo>
                      <a:pt x="3846" y="12020"/>
                    </a:lnTo>
                    <a:lnTo>
                      <a:pt x="3446" y="12501"/>
                    </a:lnTo>
                    <a:lnTo>
                      <a:pt x="3045" y="12982"/>
                    </a:lnTo>
                    <a:lnTo>
                      <a:pt x="2724" y="13503"/>
                    </a:lnTo>
                    <a:lnTo>
                      <a:pt x="2364" y="14024"/>
                    </a:lnTo>
                    <a:lnTo>
                      <a:pt x="2043" y="14544"/>
                    </a:lnTo>
                    <a:lnTo>
                      <a:pt x="1763" y="15065"/>
                    </a:lnTo>
                    <a:lnTo>
                      <a:pt x="1482" y="15626"/>
                    </a:lnTo>
                    <a:lnTo>
                      <a:pt x="1242" y="16187"/>
                    </a:lnTo>
                    <a:lnTo>
                      <a:pt x="1002" y="16788"/>
                    </a:lnTo>
                    <a:lnTo>
                      <a:pt x="801" y="17349"/>
                    </a:lnTo>
                    <a:lnTo>
                      <a:pt x="601" y="17950"/>
                    </a:lnTo>
                    <a:lnTo>
                      <a:pt x="441" y="18551"/>
                    </a:lnTo>
                    <a:lnTo>
                      <a:pt x="321" y="19152"/>
                    </a:lnTo>
                    <a:lnTo>
                      <a:pt x="200" y="19793"/>
                    </a:lnTo>
                    <a:lnTo>
                      <a:pt x="120" y="20394"/>
                    </a:lnTo>
                    <a:lnTo>
                      <a:pt x="40" y="21035"/>
                    </a:lnTo>
                    <a:lnTo>
                      <a:pt x="0" y="21676"/>
                    </a:lnTo>
                    <a:lnTo>
                      <a:pt x="0" y="22317"/>
                    </a:lnTo>
                    <a:lnTo>
                      <a:pt x="0" y="52727"/>
                    </a:lnTo>
                    <a:lnTo>
                      <a:pt x="0" y="52727"/>
                    </a:lnTo>
                    <a:lnTo>
                      <a:pt x="0" y="53609"/>
                    </a:lnTo>
                    <a:lnTo>
                      <a:pt x="80" y="54490"/>
                    </a:lnTo>
                    <a:lnTo>
                      <a:pt x="160" y="55291"/>
                    </a:lnTo>
                    <a:lnTo>
                      <a:pt x="280" y="56133"/>
                    </a:lnTo>
                    <a:lnTo>
                      <a:pt x="441" y="56894"/>
                    </a:lnTo>
                    <a:lnTo>
                      <a:pt x="641" y="57655"/>
                    </a:lnTo>
                    <a:lnTo>
                      <a:pt x="881" y="58376"/>
                    </a:lnTo>
                    <a:lnTo>
                      <a:pt x="1162" y="59058"/>
                    </a:lnTo>
                    <a:lnTo>
                      <a:pt x="1482" y="59739"/>
                    </a:lnTo>
                    <a:lnTo>
                      <a:pt x="1843" y="60380"/>
                    </a:lnTo>
                    <a:lnTo>
                      <a:pt x="2284" y="60981"/>
                    </a:lnTo>
                    <a:lnTo>
                      <a:pt x="2724" y="61542"/>
                    </a:lnTo>
                    <a:lnTo>
                      <a:pt x="3245" y="62103"/>
                    </a:lnTo>
                    <a:lnTo>
                      <a:pt x="3806" y="62623"/>
                    </a:lnTo>
                    <a:lnTo>
                      <a:pt x="4407" y="63104"/>
                    </a:lnTo>
                    <a:lnTo>
                      <a:pt x="5048" y="63585"/>
                    </a:lnTo>
                    <a:lnTo>
                      <a:pt x="5769" y="64026"/>
                    </a:lnTo>
                    <a:lnTo>
                      <a:pt x="6531" y="64426"/>
                    </a:lnTo>
                    <a:lnTo>
                      <a:pt x="7332" y="64827"/>
                    </a:lnTo>
                    <a:lnTo>
                      <a:pt x="8214" y="65188"/>
                    </a:lnTo>
                    <a:lnTo>
                      <a:pt x="9135" y="65508"/>
                    </a:lnTo>
                    <a:lnTo>
                      <a:pt x="10137" y="65789"/>
                    </a:lnTo>
                    <a:lnTo>
                      <a:pt x="11178" y="66069"/>
                    </a:lnTo>
                    <a:lnTo>
                      <a:pt x="12260" y="66309"/>
                    </a:lnTo>
                    <a:lnTo>
                      <a:pt x="13422" y="66510"/>
                    </a:lnTo>
                    <a:lnTo>
                      <a:pt x="14664" y="66710"/>
                    </a:lnTo>
                    <a:lnTo>
                      <a:pt x="15946" y="66870"/>
                    </a:lnTo>
                    <a:lnTo>
                      <a:pt x="17308" y="66991"/>
                    </a:lnTo>
                    <a:lnTo>
                      <a:pt x="18711" y="67071"/>
                    </a:lnTo>
                    <a:lnTo>
                      <a:pt x="20193" y="67151"/>
                    </a:lnTo>
                    <a:lnTo>
                      <a:pt x="21756" y="67191"/>
                    </a:lnTo>
                    <a:lnTo>
                      <a:pt x="23398" y="67191"/>
                    </a:lnTo>
                    <a:lnTo>
                      <a:pt x="23398" y="67191"/>
                    </a:lnTo>
                    <a:lnTo>
                      <a:pt x="28246" y="67191"/>
                    </a:lnTo>
                    <a:lnTo>
                      <a:pt x="28246" y="67191"/>
                    </a:lnTo>
                    <a:lnTo>
                      <a:pt x="28206" y="66229"/>
                    </a:lnTo>
                    <a:lnTo>
                      <a:pt x="28206" y="65228"/>
                    </a:lnTo>
                    <a:lnTo>
                      <a:pt x="28206" y="65228"/>
                    </a:lnTo>
                    <a:lnTo>
                      <a:pt x="28246" y="63465"/>
                    </a:lnTo>
                    <a:lnTo>
                      <a:pt x="28367" y="61742"/>
                    </a:lnTo>
                    <a:lnTo>
                      <a:pt x="28607" y="60059"/>
                    </a:lnTo>
                    <a:lnTo>
                      <a:pt x="28888" y="58376"/>
                    </a:lnTo>
                    <a:lnTo>
                      <a:pt x="29288" y="56734"/>
                    </a:lnTo>
                    <a:lnTo>
                      <a:pt x="29729" y="55091"/>
                    </a:lnTo>
                    <a:lnTo>
                      <a:pt x="30290" y="53528"/>
                    </a:lnTo>
                    <a:lnTo>
                      <a:pt x="30891" y="51966"/>
                    </a:lnTo>
                    <a:lnTo>
                      <a:pt x="31572" y="50483"/>
                    </a:lnTo>
                    <a:lnTo>
                      <a:pt x="32333" y="49001"/>
                    </a:lnTo>
                    <a:lnTo>
                      <a:pt x="33135" y="47559"/>
                    </a:lnTo>
                    <a:lnTo>
                      <a:pt x="34016" y="46196"/>
                    </a:lnTo>
                    <a:lnTo>
                      <a:pt x="34978" y="44874"/>
                    </a:lnTo>
                    <a:lnTo>
                      <a:pt x="35979" y="43552"/>
                    </a:lnTo>
                    <a:lnTo>
                      <a:pt x="37061" y="42350"/>
                    </a:lnTo>
                    <a:lnTo>
                      <a:pt x="38183" y="41148"/>
                    </a:lnTo>
                    <a:lnTo>
                      <a:pt x="39345" y="40026"/>
                    </a:lnTo>
                    <a:lnTo>
                      <a:pt x="40587" y="38945"/>
                    </a:lnTo>
                    <a:lnTo>
                      <a:pt x="41869" y="37943"/>
                    </a:lnTo>
                    <a:lnTo>
                      <a:pt x="43231" y="36981"/>
                    </a:lnTo>
                    <a:lnTo>
                      <a:pt x="44593" y="36100"/>
                    </a:lnTo>
                    <a:lnTo>
                      <a:pt x="46036" y="35299"/>
                    </a:lnTo>
                    <a:lnTo>
                      <a:pt x="47478" y="34537"/>
                    </a:lnTo>
                    <a:lnTo>
                      <a:pt x="49001" y="33856"/>
                    </a:lnTo>
                    <a:lnTo>
                      <a:pt x="50563" y="33255"/>
                    </a:lnTo>
                    <a:lnTo>
                      <a:pt x="52126" y="32694"/>
                    </a:lnTo>
                    <a:lnTo>
                      <a:pt x="53768" y="32253"/>
                    </a:lnTo>
                    <a:lnTo>
                      <a:pt x="55411" y="31853"/>
                    </a:lnTo>
                    <a:lnTo>
                      <a:pt x="57094" y="31572"/>
                    </a:lnTo>
                    <a:lnTo>
                      <a:pt x="58777" y="31332"/>
                    </a:lnTo>
                    <a:lnTo>
                      <a:pt x="60500" y="31212"/>
                    </a:lnTo>
                    <a:lnTo>
                      <a:pt x="62262" y="31172"/>
                    </a:lnTo>
                    <a:lnTo>
                      <a:pt x="62262" y="31172"/>
                    </a:lnTo>
                    <a:lnTo>
                      <a:pt x="64025" y="31212"/>
                    </a:lnTo>
                    <a:lnTo>
                      <a:pt x="65748" y="31332"/>
                    </a:lnTo>
                    <a:lnTo>
                      <a:pt x="67431" y="31572"/>
                    </a:lnTo>
                    <a:lnTo>
                      <a:pt x="69114" y="31853"/>
                    </a:lnTo>
                    <a:lnTo>
                      <a:pt x="70756" y="32253"/>
                    </a:lnTo>
                    <a:lnTo>
                      <a:pt x="72399" y="32694"/>
                    </a:lnTo>
                    <a:lnTo>
                      <a:pt x="73962" y="33255"/>
                    </a:lnTo>
                    <a:lnTo>
                      <a:pt x="75524" y="33856"/>
                    </a:lnTo>
                    <a:lnTo>
                      <a:pt x="77047" y="34537"/>
                    </a:lnTo>
                    <a:lnTo>
                      <a:pt x="78489" y="35299"/>
                    </a:lnTo>
                    <a:lnTo>
                      <a:pt x="79931" y="36100"/>
                    </a:lnTo>
                    <a:lnTo>
                      <a:pt x="81294" y="36981"/>
                    </a:lnTo>
                    <a:lnTo>
                      <a:pt x="82656" y="37943"/>
                    </a:lnTo>
                    <a:lnTo>
                      <a:pt x="83938" y="38945"/>
                    </a:lnTo>
                    <a:lnTo>
                      <a:pt x="85180" y="40026"/>
                    </a:lnTo>
                    <a:lnTo>
                      <a:pt x="86342" y="41148"/>
                    </a:lnTo>
                    <a:lnTo>
                      <a:pt x="87464" y="42350"/>
                    </a:lnTo>
                    <a:lnTo>
                      <a:pt x="88546" y="43552"/>
                    </a:lnTo>
                    <a:lnTo>
                      <a:pt x="89547" y="44874"/>
                    </a:lnTo>
                    <a:lnTo>
                      <a:pt x="90509" y="46196"/>
                    </a:lnTo>
                    <a:lnTo>
                      <a:pt x="91390" y="47559"/>
                    </a:lnTo>
                    <a:lnTo>
                      <a:pt x="92192" y="49001"/>
                    </a:lnTo>
                    <a:lnTo>
                      <a:pt x="92953" y="50483"/>
                    </a:lnTo>
                    <a:lnTo>
                      <a:pt x="93634" y="51966"/>
                    </a:lnTo>
                    <a:lnTo>
                      <a:pt x="94235" y="53528"/>
                    </a:lnTo>
                    <a:lnTo>
                      <a:pt x="94796" y="55091"/>
                    </a:lnTo>
                    <a:lnTo>
                      <a:pt x="95237" y="56734"/>
                    </a:lnTo>
                    <a:lnTo>
                      <a:pt x="95637" y="58376"/>
                    </a:lnTo>
                    <a:lnTo>
                      <a:pt x="95918" y="60059"/>
                    </a:lnTo>
                    <a:lnTo>
                      <a:pt x="96158" y="61742"/>
                    </a:lnTo>
                    <a:lnTo>
                      <a:pt x="96278" y="63465"/>
                    </a:lnTo>
                    <a:lnTo>
                      <a:pt x="96318" y="65228"/>
                    </a:lnTo>
                    <a:lnTo>
                      <a:pt x="96318" y="65228"/>
                    </a:lnTo>
                    <a:lnTo>
                      <a:pt x="96318" y="66229"/>
                    </a:lnTo>
                    <a:lnTo>
                      <a:pt x="96278" y="67191"/>
                    </a:lnTo>
                    <a:lnTo>
                      <a:pt x="203415" y="67191"/>
                    </a:lnTo>
                    <a:lnTo>
                      <a:pt x="203415" y="67191"/>
                    </a:lnTo>
                    <a:lnTo>
                      <a:pt x="203375" y="66229"/>
                    </a:lnTo>
                    <a:lnTo>
                      <a:pt x="203375" y="65228"/>
                    </a:lnTo>
                    <a:lnTo>
                      <a:pt x="203375" y="65228"/>
                    </a:lnTo>
                    <a:lnTo>
                      <a:pt x="203415" y="63465"/>
                    </a:lnTo>
                    <a:lnTo>
                      <a:pt x="203535" y="61742"/>
                    </a:lnTo>
                    <a:lnTo>
                      <a:pt x="203775" y="60059"/>
                    </a:lnTo>
                    <a:lnTo>
                      <a:pt x="204056" y="58376"/>
                    </a:lnTo>
                    <a:lnTo>
                      <a:pt x="204456" y="56734"/>
                    </a:lnTo>
                    <a:lnTo>
                      <a:pt x="204897" y="55091"/>
                    </a:lnTo>
                    <a:lnTo>
                      <a:pt x="205418" y="53528"/>
                    </a:lnTo>
                    <a:lnTo>
                      <a:pt x="206059" y="51966"/>
                    </a:lnTo>
                    <a:lnTo>
                      <a:pt x="206740" y="50483"/>
                    </a:lnTo>
                    <a:lnTo>
                      <a:pt x="207461" y="49001"/>
                    </a:lnTo>
                    <a:lnTo>
                      <a:pt x="208303" y="47559"/>
                    </a:lnTo>
                    <a:lnTo>
                      <a:pt x="209184" y="46196"/>
                    </a:lnTo>
                    <a:lnTo>
                      <a:pt x="210146" y="44874"/>
                    </a:lnTo>
                    <a:lnTo>
                      <a:pt x="211147" y="43552"/>
                    </a:lnTo>
                    <a:lnTo>
                      <a:pt x="212229" y="42350"/>
                    </a:lnTo>
                    <a:lnTo>
                      <a:pt x="213351" y="41148"/>
                    </a:lnTo>
                    <a:lnTo>
                      <a:pt x="214513" y="40026"/>
                    </a:lnTo>
                    <a:lnTo>
                      <a:pt x="215755" y="38945"/>
                    </a:lnTo>
                    <a:lnTo>
                      <a:pt x="217037" y="37943"/>
                    </a:lnTo>
                    <a:lnTo>
                      <a:pt x="218399" y="36981"/>
                    </a:lnTo>
                    <a:lnTo>
                      <a:pt x="219761" y="36100"/>
                    </a:lnTo>
                    <a:lnTo>
                      <a:pt x="221204" y="35299"/>
                    </a:lnTo>
                    <a:lnTo>
                      <a:pt x="222646" y="34537"/>
                    </a:lnTo>
                    <a:lnTo>
                      <a:pt x="224169" y="33856"/>
                    </a:lnTo>
                    <a:lnTo>
                      <a:pt x="225731" y="33255"/>
                    </a:lnTo>
                    <a:lnTo>
                      <a:pt x="227294" y="32694"/>
                    </a:lnTo>
                    <a:lnTo>
                      <a:pt x="228896" y="32253"/>
                    </a:lnTo>
                    <a:lnTo>
                      <a:pt x="230579" y="31853"/>
                    </a:lnTo>
                    <a:lnTo>
                      <a:pt x="232222" y="31572"/>
                    </a:lnTo>
                    <a:lnTo>
                      <a:pt x="233945" y="31332"/>
                    </a:lnTo>
                    <a:lnTo>
                      <a:pt x="235668" y="31212"/>
                    </a:lnTo>
                    <a:lnTo>
                      <a:pt x="237431" y="31172"/>
                    </a:lnTo>
                    <a:lnTo>
                      <a:pt x="237431" y="31172"/>
                    </a:lnTo>
                    <a:lnTo>
                      <a:pt x="239193" y="31212"/>
                    </a:lnTo>
                    <a:lnTo>
                      <a:pt x="240916" y="31332"/>
                    </a:lnTo>
                    <a:lnTo>
                      <a:pt x="242599" y="31572"/>
                    </a:lnTo>
                    <a:lnTo>
                      <a:pt x="244282" y="31853"/>
                    </a:lnTo>
                    <a:lnTo>
                      <a:pt x="245925" y="32253"/>
                    </a:lnTo>
                    <a:lnTo>
                      <a:pt x="247567" y="32694"/>
                    </a:lnTo>
                    <a:lnTo>
                      <a:pt x="249130" y="33255"/>
                    </a:lnTo>
                    <a:lnTo>
                      <a:pt x="250692" y="33856"/>
                    </a:lnTo>
                    <a:lnTo>
                      <a:pt x="252175" y="34537"/>
                    </a:lnTo>
                    <a:lnTo>
                      <a:pt x="253657" y="35299"/>
                    </a:lnTo>
                    <a:lnTo>
                      <a:pt x="255100" y="36100"/>
                    </a:lnTo>
                    <a:lnTo>
                      <a:pt x="256462" y="36981"/>
                    </a:lnTo>
                    <a:lnTo>
                      <a:pt x="257784" y="37943"/>
                    </a:lnTo>
                    <a:lnTo>
                      <a:pt x="259106" y="38945"/>
                    </a:lnTo>
                    <a:lnTo>
                      <a:pt x="260308" y="40026"/>
                    </a:lnTo>
                    <a:lnTo>
                      <a:pt x="261510" y="41148"/>
                    </a:lnTo>
                    <a:lnTo>
                      <a:pt x="262632" y="42350"/>
                    </a:lnTo>
                    <a:lnTo>
                      <a:pt x="263714" y="43552"/>
                    </a:lnTo>
                    <a:lnTo>
                      <a:pt x="264715" y="44874"/>
                    </a:lnTo>
                    <a:lnTo>
                      <a:pt x="265677" y="46196"/>
                    </a:lnTo>
                    <a:lnTo>
                      <a:pt x="266558" y="47559"/>
                    </a:lnTo>
                    <a:lnTo>
                      <a:pt x="267360" y="49001"/>
                    </a:lnTo>
                    <a:lnTo>
                      <a:pt x="268121" y="50483"/>
                    </a:lnTo>
                    <a:lnTo>
                      <a:pt x="268802" y="51966"/>
                    </a:lnTo>
                    <a:lnTo>
                      <a:pt x="269403" y="53528"/>
                    </a:lnTo>
                    <a:lnTo>
                      <a:pt x="269964" y="55091"/>
                    </a:lnTo>
                    <a:lnTo>
                      <a:pt x="270405" y="56734"/>
                    </a:lnTo>
                    <a:lnTo>
                      <a:pt x="270805" y="58376"/>
                    </a:lnTo>
                    <a:lnTo>
                      <a:pt x="271086" y="60059"/>
                    </a:lnTo>
                    <a:lnTo>
                      <a:pt x="271286" y="61742"/>
                    </a:lnTo>
                    <a:lnTo>
                      <a:pt x="271446" y="63465"/>
                    </a:lnTo>
                    <a:lnTo>
                      <a:pt x="271487" y="65228"/>
                    </a:lnTo>
                    <a:lnTo>
                      <a:pt x="271487" y="65228"/>
                    </a:lnTo>
                    <a:lnTo>
                      <a:pt x="271446" y="66229"/>
                    </a:lnTo>
                    <a:lnTo>
                      <a:pt x="271406" y="67191"/>
                    </a:lnTo>
                    <a:lnTo>
                      <a:pt x="275052" y="67191"/>
                    </a:lnTo>
                    <a:lnTo>
                      <a:pt x="275052" y="67191"/>
                    </a:lnTo>
                    <a:lnTo>
                      <a:pt x="275774" y="63305"/>
                    </a:lnTo>
                    <a:lnTo>
                      <a:pt x="276375" y="59458"/>
                    </a:lnTo>
                    <a:lnTo>
                      <a:pt x="276855" y="55652"/>
                    </a:lnTo>
                    <a:lnTo>
                      <a:pt x="277056" y="53809"/>
                    </a:lnTo>
                    <a:lnTo>
                      <a:pt x="277256" y="51926"/>
                    </a:lnTo>
                    <a:lnTo>
                      <a:pt x="277416" y="50123"/>
                    </a:lnTo>
                    <a:lnTo>
                      <a:pt x="277537" y="48320"/>
                    </a:lnTo>
                    <a:lnTo>
                      <a:pt x="277617" y="46517"/>
                    </a:lnTo>
                    <a:lnTo>
                      <a:pt x="277697" y="44794"/>
                    </a:lnTo>
                    <a:lnTo>
                      <a:pt x="277697" y="43071"/>
                    </a:lnTo>
                    <a:lnTo>
                      <a:pt x="277697" y="41389"/>
                    </a:lnTo>
                    <a:lnTo>
                      <a:pt x="277657" y="39706"/>
                    </a:lnTo>
                    <a:lnTo>
                      <a:pt x="277577" y="38103"/>
                    </a:lnTo>
                    <a:lnTo>
                      <a:pt x="277456" y="36500"/>
                    </a:lnTo>
                    <a:lnTo>
                      <a:pt x="277336" y="34938"/>
                    </a:lnTo>
                    <a:lnTo>
                      <a:pt x="277136" y="33455"/>
                    </a:lnTo>
                    <a:lnTo>
                      <a:pt x="276895" y="31973"/>
                    </a:lnTo>
                    <a:lnTo>
                      <a:pt x="276615" y="30531"/>
                    </a:lnTo>
                    <a:lnTo>
                      <a:pt x="276335" y="29168"/>
                    </a:lnTo>
                    <a:lnTo>
                      <a:pt x="275974" y="27806"/>
                    </a:lnTo>
                    <a:lnTo>
                      <a:pt x="275573" y="26524"/>
                    </a:lnTo>
                    <a:lnTo>
                      <a:pt x="275092" y="25282"/>
                    </a:lnTo>
                    <a:lnTo>
                      <a:pt x="274612" y="24080"/>
                    </a:lnTo>
                    <a:lnTo>
                      <a:pt x="274091" y="22958"/>
                    </a:lnTo>
                    <a:lnTo>
                      <a:pt x="273490" y="21876"/>
                    </a:lnTo>
                    <a:lnTo>
                      <a:pt x="272849" y="20835"/>
                    </a:lnTo>
                    <a:lnTo>
                      <a:pt x="272168" y="19873"/>
                    </a:lnTo>
                    <a:lnTo>
                      <a:pt x="271446" y="18952"/>
                    </a:lnTo>
                    <a:lnTo>
                      <a:pt x="270645" y="1811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934250" y="3210550"/>
                <a:ext cx="1721875" cy="1722850"/>
              </a:xfrm>
              <a:custGeom>
                <a:rect b="b" l="l" r="r" t="t"/>
                <a:pathLst>
                  <a:path extrusionOk="0" h="68914" w="68875">
                    <a:moveTo>
                      <a:pt x="34457" y="1"/>
                    </a:moveTo>
                    <a:lnTo>
                      <a:pt x="32655" y="41"/>
                    </a:lnTo>
                    <a:lnTo>
                      <a:pt x="30932" y="201"/>
                    </a:lnTo>
                    <a:lnTo>
                      <a:pt x="29209" y="401"/>
                    </a:lnTo>
                    <a:lnTo>
                      <a:pt x="27486" y="722"/>
                    </a:lnTo>
                    <a:lnTo>
                      <a:pt x="25843" y="1082"/>
                    </a:lnTo>
                    <a:lnTo>
                      <a:pt x="24201" y="1563"/>
                    </a:lnTo>
                    <a:lnTo>
                      <a:pt x="22598" y="2084"/>
                    </a:lnTo>
                    <a:lnTo>
                      <a:pt x="21035" y="2725"/>
                    </a:lnTo>
                    <a:lnTo>
                      <a:pt x="19513" y="3406"/>
                    </a:lnTo>
                    <a:lnTo>
                      <a:pt x="18030" y="4168"/>
                    </a:lnTo>
                    <a:lnTo>
                      <a:pt x="16588" y="5009"/>
                    </a:lnTo>
                    <a:lnTo>
                      <a:pt x="15186" y="5890"/>
                    </a:lnTo>
                    <a:lnTo>
                      <a:pt x="13824" y="6852"/>
                    </a:lnTo>
                    <a:lnTo>
                      <a:pt x="12541" y="7854"/>
                    </a:lnTo>
                    <a:lnTo>
                      <a:pt x="11259" y="8935"/>
                    </a:lnTo>
                    <a:lnTo>
                      <a:pt x="10097" y="10097"/>
                    </a:lnTo>
                    <a:lnTo>
                      <a:pt x="8935" y="11299"/>
                    </a:lnTo>
                    <a:lnTo>
                      <a:pt x="7854" y="12541"/>
                    </a:lnTo>
                    <a:lnTo>
                      <a:pt x="6852" y="13823"/>
                    </a:lnTo>
                    <a:lnTo>
                      <a:pt x="5890" y="15186"/>
                    </a:lnTo>
                    <a:lnTo>
                      <a:pt x="4969" y="16588"/>
                    </a:lnTo>
                    <a:lnTo>
                      <a:pt x="4168" y="18030"/>
                    </a:lnTo>
                    <a:lnTo>
                      <a:pt x="3406" y="19513"/>
                    </a:lnTo>
                    <a:lnTo>
                      <a:pt x="2685" y="21035"/>
                    </a:lnTo>
                    <a:lnTo>
                      <a:pt x="2084" y="22598"/>
                    </a:lnTo>
                    <a:lnTo>
                      <a:pt x="1523" y="24201"/>
                    </a:lnTo>
                    <a:lnTo>
                      <a:pt x="1083" y="25843"/>
                    </a:lnTo>
                    <a:lnTo>
                      <a:pt x="682" y="27526"/>
                    </a:lnTo>
                    <a:lnTo>
                      <a:pt x="401" y="29209"/>
                    </a:lnTo>
                    <a:lnTo>
                      <a:pt x="161" y="30932"/>
                    </a:lnTo>
                    <a:lnTo>
                      <a:pt x="41" y="32694"/>
                    </a:lnTo>
                    <a:lnTo>
                      <a:pt x="1" y="34457"/>
                    </a:lnTo>
                    <a:lnTo>
                      <a:pt x="41" y="36220"/>
                    </a:lnTo>
                    <a:lnTo>
                      <a:pt x="161" y="37983"/>
                    </a:lnTo>
                    <a:lnTo>
                      <a:pt x="401" y="39706"/>
                    </a:lnTo>
                    <a:lnTo>
                      <a:pt x="682" y="41389"/>
                    </a:lnTo>
                    <a:lnTo>
                      <a:pt x="1083" y="43072"/>
                    </a:lnTo>
                    <a:lnTo>
                      <a:pt x="1523" y="44714"/>
                    </a:lnTo>
                    <a:lnTo>
                      <a:pt x="2084" y="46317"/>
                    </a:lnTo>
                    <a:lnTo>
                      <a:pt x="2685" y="47879"/>
                    </a:lnTo>
                    <a:lnTo>
                      <a:pt x="3406" y="49402"/>
                    </a:lnTo>
                    <a:lnTo>
                      <a:pt x="4168" y="50884"/>
                    </a:lnTo>
                    <a:lnTo>
                      <a:pt x="4969" y="52327"/>
                    </a:lnTo>
                    <a:lnTo>
                      <a:pt x="5890" y="53729"/>
                    </a:lnTo>
                    <a:lnTo>
                      <a:pt x="6852" y="55051"/>
                    </a:lnTo>
                    <a:lnTo>
                      <a:pt x="7854" y="56373"/>
                    </a:lnTo>
                    <a:lnTo>
                      <a:pt x="8935" y="57615"/>
                    </a:lnTo>
                    <a:lnTo>
                      <a:pt x="10097" y="58817"/>
                    </a:lnTo>
                    <a:lnTo>
                      <a:pt x="11259" y="59939"/>
                    </a:lnTo>
                    <a:lnTo>
                      <a:pt x="12541" y="61021"/>
                    </a:lnTo>
                    <a:lnTo>
                      <a:pt x="13824" y="62063"/>
                    </a:lnTo>
                    <a:lnTo>
                      <a:pt x="15186" y="63024"/>
                    </a:lnTo>
                    <a:lnTo>
                      <a:pt x="16588" y="63906"/>
                    </a:lnTo>
                    <a:lnTo>
                      <a:pt x="18030" y="64747"/>
                    </a:lnTo>
                    <a:lnTo>
                      <a:pt x="19513" y="65508"/>
                    </a:lnTo>
                    <a:lnTo>
                      <a:pt x="21035" y="66190"/>
                    </a:lnTo>
                    <a:lnTo>
                      <a:pt x="22598" y="66831"/>
                    </a:lnTo>
                    <a:lnTo>
                      <a:pt x="24201" y="67351"/>
                    </a:lnTo>
                    <a:lnTo>
                      <a:pt x="25843" y="67832"/>
                    </a:lnTo>
                    <a:lnTo>
                      <a:pt x="27486" y="68193"/>
                    </a:lnTo>
                    <a:lnTo>
                      <a:pt x="29209" y="68513"/>
                    </a:lnTo>
                    <a:lnTo>
                      <a:pt x="30932" y="68714"/>
                    </a:lnTo>
                    <a:lnTo>
                      <a:pt x="32655" y="68874"/>
                    </a:lnTo>
                    <a:lnTo>
                      <a:pt x="34457" y="68914"/>
                    </a:lnTo>
                    <a:lnTo>
                      <a:pt x="36220" y="68874"/>
                    </a:lnTo>
                    <a:lnTo>
                      <a:pt x="37943" y="68714"/>
                    </a:lnTo>
                    <a:lnTo>
                      <a:pt x="39666" y="68513"/>
                    </a:lnTo>
                    <a:lnTo>
                      <a:pt x="41389" y="68193"/>
                    </a:lnTo>
                    <a:lnTo>
                      <a:pt x="43032" y="67832"/>
                    </a:lnTo>
                    <a:lnTo>
                      <a:pt x="44674" y="67351"/>
                    </a:lnTo>
                    <a:lnTo>
                      <a:pt x="46277" y="66831"/>
                    </a:lnTo>
                    <a:lnTo>
                      <a:pt x="47839" y="66190"/>
                    </a:lnTo>
                    <a:lnTo>
                      <a:pt x="49362" y="65508"/>
                    </a:lnTo>
                    <a:lnTo>
                      <a:pt x="50844" y="64747"/>
                    </a:lnTo>
                    <a:lnTo>
                      <a:pt x="52287" y="63906"/>
                    </a:lnTo>
                    <a:lnTo>
                      <a:pt x="53689" y="63024"/>
                    </a:lnTo>
                    <a:lnTo>
                      <a:pt x="55051" y="62063"/>
                    </a:lnTo>
                    <a:lnTo>
                      <a:pt x="56333" y="61021"/>
                    </a:lnTo>
                    <a:lnTo>
                      <a:pt x="57616" y="59939"/>
                    </a:lnTo>
                    <a:lnTo>
                      <a:pt x="58777" y="58817"/>
                    </a:lnTo>
                    <a:lnTo>
                      <a:pt x="59939" y="57615"/>
                    </a:lnTo>
                    <a:lnTo>
                      <a:pt x="61021" y="56373"/>
                    </a:lnTo>
                    <a:lnTo>
                      <a:pt x="62063" y="55051"/>
                    </a:lnTo>
                    <a:lnTo>
                      <a:pt x="62984" y="53729"/>
                    </a:lnTo>
                    <a:lnTo>
                      <a:pt x="63906" y="52327"/>
                    </a:lnTo>
                    <a:lnTo>
                      <a:pt x="64747" y="50884"/>
                    </a:lnTo>
                    <a:lnTo>
                      <a:pt x="65509" y="49402"/>
                    </a:lnTo>
                    <a:lnTo>
                      <a:pt x="66190" y="47879"/>
                    </a:lnTo>
                    <a:lnTo>
                      <a:pt x="66791" y="46317"/>
                    </a:lnTo>
                    <a:lnTo>
                      <a:pt x="67352" y="44714"/>
                    </a:lnTo>
                    <a:lnTo>
                      <a:pt x="67792" y="43072"/>
                    </a:lnTo>
                    <a:lnTo>
                      <a:pt x="68193" y="41389"/>
                    </a:lnTo>
                    <a:lnTo>
                      <a:pt x="68473" y="39706"/>
                    </a:lnTo>
                    <a:lnTo>
                      <a:pt x="68714" y="37983"/>
                    </a:lnTo>
                    <a:lnTo>
                      <a:pt x="68834" y="36220"/>
                    </a:lnTo>
                    <a:lnTo>
                      <a:pt x="68874" y="34457"/>
                    </a:lnTo>
                    <a:lnTo>
                      <a:pt x="68834" y="32694"/>
                    </a:lnTo>
                    <a:lnTo>
                      <a:pt x="68714" y="30932"/>
                    </a:lnTo>
                    <a:lnTo>
                      <a:pt x="68473" y="29209"/>
                    </a:lnTo>
                    <a:lnTo>
                      <a:pt x="68193" y="27526"/>
                    </a:lnTo>
                    <a:lnTo>
                      <a:pt x="67792" y="25843"/>
                    </a:lnTo>
                    <a:lnTo>
                      <a:pt x="67352" y="24201"/>
                    </a:lnTo>
                    <a:lnTo>
                      <a:pt x="66791" y="22598"/>
                    </a:lnTo>
                    <a:lnTo>
                      <a:pt x="66190" y="21035"/>
                    </a:lnTo>
                    <a:lnTo>
                      <a:pt x="65509" y="19513"/>
                    </a:lnTo>
                    <a:lnTo>
                      <a:pt x="64747" y="18030"/>
                    </a:lnTo>
                    <a:lnTo>
                      <a:pt x="63906" y="16588"/>
                    </a:lnTo>
                    <a:lnTo>
                      <a:pt x="62984" y="15186"/>
                    </a:lnTo>
                    <a:lnTo>
                      <a:pt x="62063" y="13823"/>
                    </a:lnTo>
                    <a:lnTo>
                      <a:pt x="61021" y="12541"/>
                    </a:lnTo>
                    <a:lnTo>
                      <a:pt x="59939" y="11299"/>
                    </a:lnTo>
                    <a:lnTo>
                      <a:pt x="58777" y="10097"/>
                    </a:lnTo>
                    <a:lnTo>
                      <a:pt x="57616" y="8935"/>
                    </a:lnTo>
                    <a:lnTo>
                      <a:pt x="56333" y="7854"/>
                    </a:lnTo>
                    <a:lnTo>
                      <a:pt x="55051" y="6852"/>
                    </a:lnTo>
                    <a:lnTo>
                      <a:pt x="53689" y="5890"/>
                    </a:lnTo>
                    <a:lnTo>
                      <a:pt x="52287" y="5009"/>
                    </a:lnTo>
                    <a:lnTo>
                      <a:pt x="50844" y="4168"/>
                    </a:lnTo>
                    <a:lnTo>
                      <a:pt x="49362" y="3406"/>
                    </a:lnTo>
                    <a:lnTo>
                      <a:pt x="47839" y="2725"/>
                    </a:lnTo>
                    <a:lnTo>
                      <a:pt x="46277" y="2084"/>
                    </a:lnTo>
                    <a:lnTo>
                      <a:pt x="44674" y="1563"/>
                    </a:lnTo>
                    <a:lnTo>
                      <a:pt x="43032" y="1082"/>
                    </a:lnTo>
                    <a:lnTo>
                      <a:pt x="41389" y="722"/>
                    </a:lnTo>
                    <a:lnTo>
                      <a:pt x="39666" y="401"/>
                    </a:lnTo>
                    <a:lnTo>
                      <a:pt x="37943" y="201"/>
                    </a:lnTo>
                    <a:lnTo>
                      <a:pt x="36220" y="41"/>
                    </a:lnTo>
                    <a:lnTo>
                      <a:pt x="344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934250" y="3210550"/>
                <a:ext cx="1721875" cy="1722850"/>
              </a:xfrm>
              <a:custGeom>
                <a:rect b="b" l="l" r="r" t="t"/>
                <a:pathLst>
                  <a:path extrusionOk="0" fill="none" h="68914" w="68875">
                    <a:moveTo>
                      <a:pt x="68874" y="34457"/>
                    </a:moveTo>
                    <a:lnTo>
                      <a:pt x="68874" y="34457"/>
                    </a:lnTo>
                    <a:lnTo>
                      <a:pt x="68834" y="32694"/>
                    </a:lnTo>
                    <a:lnTo>
                      <a:pt x="68714" y="30932"/>
                    </a:lnTo>
                    <a:lnTo>
                      <a:pt x="68473" y="29209"/>
                    </a:lnTo>
                    <a:lnTo>
                      <a:pt x="68193" y="27526"/>
                    </a:lnTo>
                    <a:lnTo>
                      <a:pt x="67792" y="25843"/>
                    </a:lnTo>
                    <a:lnTo>
                      <a:pt x="67352" y="24201"/>
                    </a:lnTo>
                    <a:lnTo>
                      <a:pt x="66791" y="22598"/>
                    </a:lnTo>
                    <a:lnTo>
                      <a:pt x="66190" y="21035"/>
                    </a:lnTo>
                    <a:lnTo>
                      <a:pt x="65509" y="19513"/>
                    </a:lnTo>
                    <a:lnTo>
                      <a:pt x="64747" y="18030"/>
                    </a:lnTo>
                    <a:lnTo>
                      <a:pt x="63906" y="16588"/>
                    </a:lnTo>
                    <a:lnTo>
                      <a:pt x="62984" y="15186"/>
                    </a:lnTo>
                    <a:lnTo>
                      <a:pt x="62063" y="13823"/>
                    </a:lnTo>
                    <a:lnTo>
                      <a:pt x="61021" y="12541"/>
                    </a:lnTo>
                    <a:lnTo>
                      <a:pt x="59939" y="11299"/>
                    </a:lnTo>
                    <a:lnTo>
                      <a:pt x="58777" y="10097"/>
                    </a:lnTo>
                    <a:lnTo>
                      <a:pt x="57616" y="8935"/>
                    </a:lnTo>
                    <a:lnTo>
                      <a:pt x="56333" y="7854"/>
                    </a:lnTo>
                    <a:lnTo>
                      <a:pt x="55051" y="6852"/>
                    </a:lnTo>
                    <a:lnTo>
                      <a:pt x="53689" y="5890"/>
                    </a:lnTo>
                    <a:lnTo>
                      <a:pt x="52287" y="5009"/>
                    </a:lnTo>
                    <a:lnTo>
                      <a:pt x="50844" y="4168"/>
                    </a:lnTo>
                    <a:lnTo>
                      <a:pt x="49362" y="3406"/>
                    </a:lnTo>
                    <a:lnTo>
                      <a:pt x="47839" y="2725"/>
                    </a:lnTo>
                    <a:lnTo>
                      <a:pt x="46277" y="2084"/>
                    </a:lnTo>
                    <a:lnTo>
                      <a:pt x="44674" y="1563"/>
                    </a:lnTo>
                    <a:lnTo>
                      <a:pt x="43032" y="1082"/>
                    </a:lnTo>
                    <a:lnTo>
                      <a:pt x="41389" y="722"/>
                    </a:lnTo>
                    <a:lnTo>
                      <a:pt x="39666" y="401"/>
                    </a:lnTo>
                    <a:lnTo>
                      <a:pt x="37943" y="201"/>
                    </a:lnTo>
                    <a:lnTo>
                      <a:pt x="36220" y="41"/>
                    </a:lnTo>
                    <a:lnTo>
                      <a:pt x="34457" y="1"/>
                    </a:lnTo>
                    <a:lnTo>
                      <a:pt x="34457" y="1"/>
                    </a:lnTo>
                    <a:lnTo>
                      <a:pt x="32655" y="41"/>
                    </a:lnTo>
                    <a:lnTo>
                      <a:pt x="30932" y="201"/>
                    </a:lnTo>
                    <a:lnTo>
                      <a:pt x="29209" y="401"/>
                    </a:lnTo>
                    <a:lnTo>
                      <a:pt x="27486" y="722"/>
                    </a:lnTo>
                    <a:lnTo>
                      <a:pt x="25843" y="1082"/>
                    </a:lnTo>
                    <a:lnTo>
                      <a:pt x="24201" y="1563"/>
                    </a:lnTo>
                    <a:lnTo>
                      <a:pt x="22598" y="2084"/>
                    </a:lnTo>
                    <a:lnTo>
                      <a:pt x="21035" y="2725"/>
                    </a:lnTo>
                    <a:lnTo>
                      <a:pt x="19513" y="3406"/>
                    </a:lnTo>
                    <a:lnTo>
                      <a:pt x="18030" y="4168"/>
                    </a:lnTo>
                    <a:lnTo>
                      <a:pt x="16588" y="5009"/>
                    </a:lnTo>
                    <a:lnTo>
                      <a:pt x="15186" y="5890"/>
                    </a:lnTo>
                    <a:lnTo>
                      <a:pt x="13824" y="6852"/>
                    </a:lnTo>
                    <a:lnTo>
                      <a:pt x="12541" y="7854"/>
                    </a:lnTo>
                    <a:lnTo>
                      <a:pt x="11259" y="8935"/>
                    </a:lnTo>
                    <a:lnTo>
                      <a:pt x="10097" y="10097"/>
                    </a:lnTo>
                    <a:lnTo>
                      <a:pt x="8935" y="11299"/>
                    </a:lnTo>
                    <a:lnTo>
                      <a:pt x="7854" y="12541"/>
                    </a:lnTo>
                    <a:lnTo>
                      <a:pt x="6852" y="13823"/>
                    </a:lnTo>
                    <a:lnTo>
                      <a:pt x="5890" y="15186"/>
                    </a:lnTo>
                    <a:lnTo>
                      <a:pt x="4969" y="16588"/>
                    </a:lnTo>
                    <a:lnTo>
                      <a:pt x="4168" y="18030"/>
                    </a:lnTo>
                    <a:lnTo>
                      <a:pt x="3406" y="19513"/>
                    </a:lnTo>
                    <a:lnTo>
                      <a:pt x="2685" y="21035"/>
                    </a:lnTo>
                    <a:lnTo>
                      <a:pt x="2084" y="22598"/>
                    </a:lnTo>
                    <a:lnTo>
                      <a:pt x="1523" y="24201"/>
                    </a:lnTo>
                    <a:lnTo>
                      <a:pt x="1083" y="25843"/>
                    </a:lnTo>
                    <a:lnTo>
                      <a:pt x="682" y="27526"/>
                    </a:lnTo>
                    <a:lnTo>
                      <a:pt x="401" y="29209"/>
                    </a:lnTo>
                    <a:lnTo>
                      <a:pt x="161" y="30932"/>
                    </a:lnTo>
                    <a:lnTo>
                      <a:pt x="41" y="32694"/>
                    </a:lnTo>
                    <a:lnTo>
                      <a:pt x="1" y="34457"/>
                    </a:lnTo>
                    <a:lnTo>
                      <a:pt x="1" y="34457"/>
                    </a:lnTo>
                    <a:lnTo>
                      <a:pt x="41" y="36220"/>
                    </a:lnTo>
                    <a:lnTo>
                      <a:pt x="161" y="37983"/>
                    </a:lnTo>
                    <a:lnTo>
                      <a:pt x="401" y="39706"/>
                    </a:lnTo>
                    <a:lnTo>
                      <a:pt x="682" y="41389"/>
                    </a:lnTo>
                    <a:lnTo>
                      <a:pt x="1083" y="43072"/>
                    </a:lnTo>
                    <a:lnTo>
                      <a:pt x="1523" y="44714"/>
                    </a:lnTo>
                    <a:lnTo>
                      <a:pt x="2084" y="46317"/>
                    </a:lnTo>
                    <a:lnTo>
                      <a:pt x="2685" y="47879"/>
                    </a:lnTo>
                    <a:lnTo>
                      <a:pt x="3406" y="49402"/>
                    </a:lnTo>
                    <a:lnTo>
                      <a:pt x="4168" y="50884"/>
                    </a:lnTo>
                    <a:lnTo>
                      <a:pt x="4969" y="52327"/>
                    </a:lnTo>
                    <a:lnTo>
                      <a:pt x="5890" y="53729"/>
                    </a:lnTo>
                    <a:lnTo>
                      <a:pt x="6852" y="55051"/>
                    </a:lnTo>
                    <a:lnTo>
                      <a:pt x="7854" y="56373"/>
                    </a:lnTo>
                    <a:lnTo>
                      <a:pt x="8935" y="57615"/>
                    </a:lnTo>
                    <a:lnTo>
                      <a:pt x="10097" y="58817"/>
                    </a:lnTo>
                    <a:lnTo>
                      <a:pt x="11259" y="59939"/>
                    </a:lnTo>
                    <a:lnTo>
                      <a:pt x="12541" y="61021"/>
                    </a:lnTo>
                    <a:lnTo>
                      <a:pt x="13824" y="62063"/>
                    </a:lnTo>
                    <a:lnTo>
                      <a:pt x="15186" y="63024"/>
                    </a:lnTo>
                    <a:lnTo>
                      <a:pt x="16588" y="63906"/>
                    </a:lnTo>
                    <a:lnTo>
                      <a:pt x="18030" y="64747"/>
                    </a:lnTo>
                    <a:lnTo>
                      <a:pt x="19513" y="65508"/>
                    </a:lnTo>
                    <a:lnTo>
                      <a:pt x="21035" y="66190"/>
                    </a:lnTo>
                    <a:lnTo>
                      <a:pt x="22598" y="66831"/>
                    </a:lnTo>
                    <a:lnTo>
                      <a:pt x="24201" y="67351"/>
                    </a:lnTo>
                    <a:lnTo>
                      <a:pt x="25843" y="67832"/>
                    </a:lnTo>
                    <a:lnTo>
                      <a:pt x="27486" y="68193"/>
                    </a:lnTo>
                    <a:lnTo>
                      <a:pt x="29209" y="68513"/>
                    </a:lnTo>
                    <a:lnTo>
                      <a:pt x="30932" y="68714"/>
                    </a:lnTo>
                    <a:lnTo>
                      <a:pt x="32655" y="68874"/>
                    </a:lnTo>
                    <a:lnTo>
                      <a:pt x="34457" y="68914"/>
                    </a:lnTo>
                    <a:lnTo>
                      <a:pt x="34457" y="68914"/>
                    </a:lnTo>
                    <a:lnTo>
                      <a:pt x="36220" y="68874"/>
                    </a:lnTo>
                    <a:lnTo>
                      <a:pt x="37943" y="68714"/>
                    </a:lnTo>
                    <a:lnTo>
                      <a:pt x="39666" y="68513"/>
                    </a:lnTo>
                    <a:lnTo>
                      <a:pt x="41389" y="68193"/>
                    </a:lnTo>
                    <a:lnTo>
                      <a:pt x="43032" y="67832"/>
                    </a:lnTo>
                    <a:lnTo>
                      <a:pt x="44674" y="67351"/>
                    </a:lnTo>
                    <a:lnTo>
                      <a:pt x="46277" y="66831"/>
                    </a:lnTo>
                    <a:lnTo>
                      <a:pt x="47839" y="66190"/>
                    </a:lnTo>
                    <a:lnTo>
                      <a:pt x="49362" y="65508"/>
                    </a:lnTo>
                    <a:lnTo>
                      <a:pt x="50844" y="64747"/>
                    </a:lnTo>
                    <a:lnTo>
                      <a:pt x="52287" y="63906"/>
                    </a:lnTo>
                    <a:lnTo>
                      <a:pt x="53689" y="63024"/>
                    </a:lnTo>
                    <a:lnTo>
                      <a:pt x="55051" y="62063"/>
                    </a:lnTo>
                    <a:lnTo>
                      <a:pt x="56333" y="61021"/>
                    </a:lnTo>
                    <a:lnTo>
                      <a:pt x="57616" y="59939"/>
                    </a:lnTo>
                    <a:lnTo>
                      <a:pt x="58777" y="58817"/>
                    </a:lnTo>
                    <a:lnTo>
                      <a:pt x="59939" y="57615"/>
                    </a:lnTo>
                    <a:lnTo>
                      <a:pt x="61021" y="56373"/>
                    </a:lnTo>
                    <a:lnTo>
                      <a:pt x="62063" y="55051"/>
                    </a:lnTo>
                    <a:lnTo>
                      <a:pt x="62984" y="53729"/>
                    </a:lnTo>
                    <a:lnTo>
                      <a:pt x="63906" y="52327"/>
                    </a:lnTo>
                    <a:lnTo>
                      <a:pt x="64747" y="50884"/>
                    </a:lnTo>
                    <a:lnTo>
                      <a:pt x="65509" y="49402"/>
                    </a:lnTo>
                    <a:lnTo>
                      <a:pt x="66190" y="47879"/>
                    </a:lnTo>
                    <a:lnTo>
                      <a:pt x="66791" y="46317"/>
                    </a:lnTo>
                    <a:lnTo>
                      <a:pt x="67352" y="44714"/>
                    </a:lnTo>
                    <a:lnTo>
                      <a:pt x="67792" y="43072"/>
                    </a:lnTo>
                    <a:lnTo>
                      <a:pt x="68193" y="41389"/>
                    </a:lnTo>
                    <a:lnTo>
                      <a:pt x="68473" y="39706"/>
                    </a:lnTo>
                    <a:lnTo>
                      <a:pt x="68714" y="37983"/>
                    </a:lnTo>
                    <a:lnTo>
                      <a:pt x="68834" y="36220"/>
                    </a:lnTo>
                    <a:lnTo>
                      <a:pt x="68874" y="3445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1307875" y="3585175"/>
                <a:ext cx="974625" cy="973625"/>
              </a:xfrm>
              <a:custGeom>
                <a:rect b="b" l="l" r="r" t="t"/>
                <a:pathLst>
                  <a:path extrusionOk="0" h="38945" w="38985">
                    <a:moveTo>
                      <a:pt x="18511" y="0"/>
                    </a:moveTo>
                    <a:lnTo>
                      <a:pt x="17509" y="80"/>
                    </a:lnTo>
                    <a:lnTo>
                      <a:pt x="16508" y="201"/>
                    </a:lnTo>
                    <a:lnTo>
                      <a:pt x="15586" y="361"/>
                    </a:lnTo>
                    <a:lnTo>
                      <a:pt x="14624" y="601"/>
                    </a:lnTo>
                    <a:lnTo>
                      <a:pt x="13703" y="842"/>
                    </a:lnTo>
                    <a:lnTo>
                      <a:pt x="12781" y="1162"/>
                    </a:lnTo>
                    <a:lnTo>
                      <a:pt x="11900" y="1523"/>
                    </a:lnTo>
                    <a:lnTo>
                      <a:pt x="11059" y="1924"/>
                    </a:lnTo>
                    <a:lnTo>
                      <a:pt x="10217" y="2324"/>
                    </a:lnTo>
                    <a:lnTo>
                      <a:pt x="9376" y="2805"/>
                    </a:lnTo>
                    <a:lnTo>
                      <a:pt x="8615" y="3326"/>
                    </a:lnTo>
                    <a:lnTo>
                      <a:pt x="7853" y="3847"/>
                    </a:lnTo>
                    <a:lnTo>
                      <a:pt x="7092" y="4448"/>
                    </a:lnTo>
                    <a:lnTo>
                      <a:pt x="6411" y="5049"/>
                    </a:lnTo>
                    <a:lnTo>
                      <a:pt x="5730" y="5690"/>
                    </a:lnTo>
                    <a:lnTo>
                      <a:pt x="5089" y="6371"/>
                    </a:lnTo>
                    <a:lnTo>
                      <a:pt x="4448" y="7092"/>
                    </a:lnTo>
                    <a:lnTo>
                      <a:pt x="3887" y="7813"/>
                    </a:lnTo>
                    <a:lnTo>
                      <a:pt x="3326" y="8574"/>
                    </a:lnTo>
                    <a:lnTo>
                      <a:pt x="2845" y="9376"/>
                    </a:lnTo>
                    <a:lnTo>
                      <a:pt x="2364" y="10177"/>
                    </a:lnTo>
                    <a:lnTo>
                      <a:pt x="1924" y="11018"/>
                    </a:lnTo>
                    <a:lnTo>
                      <a:pt x="1523" y="11900"/>
                    </a:lnTo>
                    <a:lnTo>
                      <a:pt x="1202" y="12781"/>
                    </a:lnTo>
                    <a:lnTo>
                      <a:pt x="882" y="13663"/>
                    </a:lnTo>
                    <a:lnTo>
                      <a:pt x="641" y="14584"/>
                    </a:lnTo>
                    <a:lnTo>
                      <a:pt x="401" y="15546"/>
                    </a:lnTo>
                    <a:lnTo>
                      <a:pt x="241" y="16507"/>
                    </a:lnTo>
                    <a:lnTo>
                      <a:pt x="121" y="17469"/>
                    </a:lnTo>
                    <a:lnTo>
                      <a:pt x="40" y="18471"/>
                    </a:lnTo>
                    <a:lnTo>
                      <a:pt x="0" y="19472"/>
                    </a:lnTo>
                    <a:lnTo>
                      <a:pt x="40" y="20474"/>
                    </a:lnTo>
                    <a:lnTo>
                      <a:pt x="121" y="21476"/>
                    </a:lnTo>
                    <a:lnTo>
                      <a:pt x="241" y="22437"/>
                    </a:lnTo>
                    <a:lnTo>
                      <a:pt x="401" y="23399"/>
                    </a:lnTo>
                    <a:lnTo>
                      <a:pt x="641" y="24320"/>
                    </a:lnTo>
                    <a:lnTo>
                      <a:pt x="882" y="25282"/>
                    </a:lnTo>
                    <a:lnTo>
                      <a:pt x="1202" y="26163"/>
                    </a:lnTo>
                    <a:lnTo>
                      <a:pt x="1523" y="27045"/>
                    </a:lnTo>
                    <a:lnTo>
                      <a:pt x="1924" y="27926"/>
                    </a:lnTo>
                    <a:lnTo>
                      <a:pt x="2364" y="28768"/>
                    </a:lnTo>
                    <a:lnTo>
                      <a:pt x="2845" y="29569"/>
                    </a:lnTo>
                    <a:lnTo>
                      <a:pt x="3326" y="30370"/>
                    </a:lnTo>
                    <a:lnTo>
                      <a:pt x="3887" y="31132"/>
                    </a:lnTo>
                    <a:lnTo>
                      <a:pt x="4448" y="31853"/>
                    </a:lnTo>
                    <a:lnTo>
                      <a:pt x="5089" y="32574"/>
                    </a:lnTo>
                    <a:lnTo>
                      <a:pt x="5730" y="33255"/>
                    </a:lnTo>
                    <a:lnTo>
                      <a:pt x="6411" y="33896"/>
                    </a:lnTo>
                    <a:lnTo>
                      <a:pt x="7092" y="34497"/>
                    </a:lnTo>
                    <a:lnTo>
                      <a:pt x="7853" y="35098"/>
                    </a:lnTo>
                    <a:lnTo>
                      <a:pt x="8615" y="35619"/>
                    </a:lnTo>
                    <a:lnTo>
                      <a:pt x="9376" y="36140"/>
                    </a:lnTo>
                    <a:lnTo>
                      <a:pt x="10217" y="36621"/>
                    </a:lnTo>
                    <a:lnTo>
                      <a:pt x="11059" y="37021"/>
                    </a:lnTo>
                    <a:lnTo>
                      <a:pt x="11900" y="37422"/>
                    </a:lnTo>
                    <a:lnTo>
                      <a:pt x="12781" y="37782"/>
                    </a:lnTo>
                    <a:lnTo>
                      <a:pt x="13703" y="38063"/>
                    </a:lnTo>
                    <a:lnTo>
                      <a:pt x="14624" y="38343"/>
                    </a:lnTo>
                    <a:lnTo>
                      <a:pt x="15586" y="38544"/>
                    </a:lnTo>
                    <a:lnTo>
                      <a:pt x="16508" y="38744"/>
                    </a:lnTo>
                    <a:lnTo>
                      <a:pt x="17509" y="38864"/>
                    </a:lnTo>
                    <a:lnTo>
                      <a:pt x="18511" y="38944"/>
                    </a:lnTo>
                    <a:lnTo>
                      <a:pt x="20514" y="38944"/>
                    </a:lnTo>
                    <a:lnTo>
                      <a:pt x="21476" y="38864"/>
                    </a:lnTo>
                    <a:lnTo>
                      <a:pt x="22477" y="38744"/>
                    </a:lnTo>
                    <a:lnTo>
                      <a:pt x="23439" y="38544"/>
                    </a:lnTo>
                    <a:lnTo>
                      <a:pt x="24360" y="38343"/>
                    </a:lnTo>
                    <a:lnTo>
                      <a:pt x="25282" y="38063"/>
                    </a:lnTo>
                    <a:lnTo>
                      <a:pt x="26203" y="37782"/>
                    </a:lnTo>
                    <a:lnTo>
                      <a:pt x="27085" y="37422"/>
                    </a:lnTo>
                    <a:lnTo>
                      <a:pt x="27926" y="37021"/>
                    </a:lnTo>
                    <a:lnTo>
                      <a:pt x="28768" y="36621"/>
                    </a:lnTo>
                    <a:lnTo>
                      <a:pt x="29609" y="36140"/>
                    </a:lnTo>
                    <a:lnTo>
                      <a:pt x="30370" y="35619"/>
                    </a:lnTo>
                    <a:lnTo>
                      <a:pt x="31172" y="35098"/>
                    </a:lnTo>
                    <a:lnTo>
                      <a:pt x="31893" y="34497"/>
                    </a:lnTo>
                    <a:lnTo>
                      <a:pt x="32614" y="33896"/>
                    </a:lnTo>
                    <a:lnTo>
                      <a:pt x="33255" y="33255"/>
                    </a:lnTo>
                    <a:lnTo>
                      <a:pt x="33936" y="32574"/>
                    </a:lnTo>
                    <a:lnTo>
                      <a:pt x="34537" y="31853"/>
                    </a:lnTo>
                    <a:lnTo>
                      <a:pt x="35098" y="31132"/>
                    </a:lnTo>
                    <a:lnTo>
                      <a:pt x="35659" y="30370"/>
                    </a:lnTo>
                    <a:lnTo>
                      <a:pt x="36140" y="29569"/>
                    </a:lnTo>
                    <a:lnTo>
                      <a:pt x="36621" y="28768"/>
                    </a:lnTo>
                    <a:lnTo>
                      <a:pt x="37061" y="27926"/>
                    </a:lnTo>
                    <a:lnTo>
                      <a:pt x="37462" y="27045"/>
                    </a:lnTo>
                    <a:lnTo>
                      <a:pt x="37783" y="26163"/>
                    </a:lnTo>
                    <a:lnTo>
                      <a:pt x="38103" y="25282"/>
                    </a:lnTo>
                    <a:lnTo>
                      <a:pt x="38384" y="24320"/>
                    </a:lnTo>
                    <a:lnTo>
                      <a:pt x="38584" y="23399"/>
                    </a:lnTo>
                    <a:lnTo>
                      <a:pt x="38744" y="22437"/>
                    </a:lnTo>
                    <a:lnTo>
                      <a:pt x="38864" y="21476"/>
                    </a:lnTo>
                    <a:lnTo>
                      <a:pt x="38944" y="20474"/>
                    </a:lnTo>
                    <a:lnTo>
                      <a:pt x="38985" y="19472"/>
                    </a:lnTo>
                    <a:lnTo>
                      <a:pt x="38944" y="18471"/>
                    </a:lnTo>
                    <a:lnTo>
                      <a:pt x="38864" y="17469"/>
                    </a:lnTo>
                    <a:lnTo>
                      <a:pt x="38744" y="16507"/>
                    </a:lnTo>
                    <a:lnTo>
                      <a:pt x="38584" y="15546"/>
                    </a:lnTo>
                    <a:lnTo>
                      <a:pt x="38384" y="14584"/>
                    </a:lnTo>
                    <a:lnTo>
                      <a:pt x="38103" y="13663"/>
                    </a:lnTo>
                    <a:lnTo>
                      <a:pt x="37783" y="12781"/>
                    </a:lnTo>
                    <a:lnTo>
                      <a:pt x="37462" y="11900"/>
                    </a:lnTo>
                    <a:lnTo>
                      <a:pt x="37061" y="11018"/>
                    </a:lnTo>
                    <a:lnTo>
                      <a:pt x="36621" y="10177"/>
                    </a:lnTo>
                    <a:lnTo>
                      <a:pt x="36140" y="9376"/>
                    </a:lnTo>
                    <a:lnTo>
                      <a:pt x="35659" y="8574"/>
                    </a:lnTo>
                    <a:lnTo>
                      <a:pt x="35098" y="7813"/>
                    </a:lnTo>
                    <a:lnTo>
                      <a:pt x="34537" y="7092"/>
                    </a:lnTo>
                    <a:lnTo>
                      <a:pt x="33936" y="6371"/>
                    </a:lnTo>
                    <a:lnTo>
                      <a:pt x="33255" y="5690"/>
                    </a:lnTo>
                    <a:lnTo>
                      <a:pt x="32614" y="5049"/>
                    </a:lnTo>
                    <a:lnTo>
                      <a:pt x="31893" y="4448"/>
                    </a:lnTo>
                    <a:lnTo>
                      <a:pt x="31172" y="3847"/>
                    </a:lnTo>
                    <a:lnTo>
                      <a:pt x="30370" y="3326"/>
                    </a:lnTo>
                    <a:lnTo>
                      <a:pt x="29609" y="2805"/>
                    </a:lnTo>
                    <a:lnTo>
                      <a:pt x="28768" y="2324"/>
                    </a:lnTo>
                    <a:lnTo>
                      <a:pt x="27926" y="1924"/>
                    </a:lnTo>
                    <a:lnTo>
                      <a:pt x="27085" y="1523"/>
                    </a:lnTo>
                    <a:lnTo>
                      <a:pt x="26203" y="1162"/>
                    </a:lnTo>
                    <a:lnTo>
                      <a:pt x="25282" y="842"/>
                    </a:lnTo>
                    <a:lnTo>
                      <a:pt x="24360" y="601"/>
                    </a:lnTo>
                    <a:lnTo>
                      <a:pt x="23439" y="361"/>
                    </a:lnTo>
                    <a:lnTo>
                      <a:pt x="22477" y="201"/>
                    </a:lnTo>
                    <a:lnTo>
                      <a:pt x="21476" y="80"/>
                    </a:lnTo>
                    <a:lnTo>
                      <a:pt x="205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1446100" y="3710375"/>
                <a:ext cx="698175" cy="723225"/>
              </a:xfrm>
              <a:custGeom>
                <a:rect b="b" l="l" r="r" t="t"/>
                <a:pathLst>
                  <a:path extrusionOk="0" h="28929" w="27927">
                    <a:moveTo>
                      <a:pt x="13983" y="1"/>
                    </a:moveTo>
                    <a:lnTo>
                      <a:pt x="12982" y="41"/>
                    </a:lnTo>
                    <a:lnTo>
                      <a:pt x="12020" y="161"/>
                    </a:lnTo>
                    <a:lnTo>
                      <a:pt x="11059" y="321"/>
                    </a:lnTo>
                    <a:lnTo>
                      <a:pt x="10137" y="562"/>
                    </a:lnTo>
                    <a:lnTo>
                      <a:pt x="11219" y="3006"/>
                    </a:lnTo>
                    <a:lnTo>
                      <a:pt x="10378" y="3246"/>
                    </a:lnTo>
                    <a:lnTo>
                      <a:pt x="9576" y="3566"/>
                    </a:lnTo>
                    <a:lnTo>
                      <a:pt x="8815" y="3887"/>
                    </a:lnTo>
                    <a:lnTo>
                      <a:pt x="8054" y="4288"/>
                    </a:lnTo>
                    <a:lnTo>
                      <a:pt x="7333" y="4728"/>
                    </a:lnTo>
                    <a:lnTo>
                      <a:pt x="6651" y="5249"/>
                    </a:lnTo>
                    <a:lnTo>
                      <a:pt x="6010" y="5770"/>
                    </a:lnTo>
                    <a:lnTo>
                      <a:pt x="5409" y="6371"/>
                    </a:lnTo>
                    <a:lnTo>
                      <a:pt x="3807" y="4208"/>
                    </a:lnTo>
                    <a:lnTo>
                      <a:pt x="3166" y="4889"/>
                    </a:lnTo>
                    <a:lnTo>
                      <a:pt x="2565" y="5610"/>
                    </a:lnTo>
                    <a:lnTo>
                      <a:pt x="1964" y="6411"/>
                    </a:lnTo>
                    <a:lnTo>
                      <a:pt x="1443" y="7253"/>
                    </a:lnTo>
                    <a:lnTo>
                      <a:pt x="1002" y="8094"/>
                    </a:lnTo>
                    <a:lnTo>
                      <a:pt x="601" y="9015"/>
                    </a:lnTo>
                    <a:lnTo>
                      <a:pt x="281" y="9897"/>
                    </a:lnTo>
                    <a:lnTo>
                      <a:pt x="0" y="10818"/>
                    </a:lnTo>
                    <a:lnTo>
                      <a:pt x="2685" y="11139"/>
                    </a:lnTo>
                    <a:lnTo>
                      <a:pt x="2485" y="11940"/>
                    </a:lnTo>
                    <a:lnTo>
                      <a:pt x="2324" y="12742"/>
                    </a:lnTo>
                    <a:lnTo>
                      <a:pt x="2204" y="13583"/>
                    </a:lnTo>
                    <a:lnTo>
                      <a:pt x="2204" y="14464"/>
                    </a:lnTo>
                    <a:lnTo>
                      <a:pt x="2204" y="15346"/>
                    </a:lnTo>
                    <a:lnTo>
                      <a:pt x="2324" y="16187"/>
                    </a:lnTo>
                    <a:lnTo>
                      <a:pt x="2485" y="16989"/>
                    </a:lnTo>
                    <a:lnTo>
                      <a:pt x="2685" y="17830"/>
                    </a:lnTo>
                    <a:lnTo>
                      <a:pt x="0" y="18110"/>
                    </a:lnTo>
                    <a:lnTo>
                      <a:pt x="281" y="19032"/>
                    </a:lnTo>
                    <a:lnTo>
                      <a:pt x="601" y="19913"/>
                    </a:lnTo>
                    <a:lnTo>
                      <a:pt x="1002" y="20835"/>
                    </a:lnTo>
                    <a:lnTo>
                      <a:pt x="1443" y="21676"/>
                    </a:lnTo>
                    <a:lnTo>
                      <a:pt x="1964" y="22518"/>
                    </a:lnTo>
                    <a:lnTo>
                      <a:pt x="2565" y="23319"/>
                    </a:lnTo>
                    <a:lnTo>
                      <a:pt x="3166" y="24040"/>
                    </a:lnTo>
                    <a:lnTo>
                      <a:pt x="3847" y="24761"/>
                    </a:lnTo>
                    <a:lnTo>
                      <a:pt x="5449" y="22558"/>
                    </a:lnTo>
                    <a:lnTo>
                      <a:pt x="6050" y="23159"/>
                    </a:lnTo>
                    <a:lnTo>
                      <a:pt x="6691" y="23680"/>
                    </a:lnTo>
                    <a:lnTo>
                      <a:pt x="7373" y="24200"/>
                    </a:lnTo>
                    <a:lnTo>
                      <a:pt x="8054" y="24641"/>
                    </a:lnTo>
                    <a:lnTo>
                      <a:pt x="8815" y="25042"/>
                    </a:lnTo>
                    <a:lnTo>
                      <a:pt x="9576" y="25402"/>
                    </a:lnTo>
                    <a:lnTo>
                      <a:pt x="10378" y="25683"/>
                    </a:lnTo>
                    <a:lnTo>
                      <a:pt x="11219" y="25883"/>
                    </a:lnTo>
                    <a:lnTo>
                      <a:pt x="10137" y="28367"/>
                    </a:lnTo>
                    <a:lnTo>
                      <a:pt x="11059" y="28608"/>
                    </a:lnTo>
                    <a:lnTo>
                      <a:pt x="12020" y="28768"/>
                    </a:lnTo>
                    <a:lnTo>
                      <a:pt x="12982" y="28888"/>
                    </a:lnTo>
                    <a:lnTo>
                      <a:pt x="13983" y="28928"/>
                    </a:lnTo>
                    <a:lnTo>
                      <a:pt x="14945" y="28888"/>
                    </a:lnTo>
                    <a:lnTo>
                      <a:pt x="15907" y="28768"/>
                    </a:lnTo>
                    <a:lnTo>
                      <a:pt x="16868" y="28608"/>
                    </a:lnTo>
                    <a:lnTo>
                      <a:pt x="17790" y="28367"/>
                    </a:lnTo>
                    <a:lnTo>
                      <a:pt x="16708" y="25883"/>
                    </a:lnTo>
                    <a:lnTo>
                      <a:pt x="17549" y="25683"/>
                    </a:lnTo>
                    <a:lnTo>
                      <a:pt x="18351" y="25362"/>
                    </a:lnTo>
                    <a:lnTo>
                      <a:pt x="19152" y="25042"/>
                    </a:lnTo>
                    <a:lnTo>
                      <a:pt x="19873" y="24641"/>
                    </a:lnTo>
                    <a:lnTo>
                      <a:pt x="20594" y="24200"/>
                    </a:lnTo>
                    <a:lnTo>
                      <a:pt x="21275" y="23680"/>
                    </a:lnTo>
                    <a:lnTo>
                      <a:pt x="21917" y="23159"/>
                    </a:lnTo>
                    <a:lnTo>
                      <a:pt x="22518" y="22558"/>
                    </a:lnTo>
                    <a:lnTo>
                      <a:pt x="24120" y="24721"/>
                    </a:lnTo>
                    <a:lnTo>
                      <a:pt x="24761" y="24040"/>
                    </a:lnTo>
                    <a:lnTo>
                      <a:pt x="25402" y="23319"/>
                    </a:lnTo>
                    <a:lnTo>
                      <a:pt x="25963" y="22518"/>
                    </a:lnTo>
                    <a:lnTo>
                      <a:pt x="26484" y="21676"/>
                    </a:lnTo>
                    <a:lnTo>
                      <a:pt x="26925" y="20795"/>
                    </a:lnTo>
                    <a:lnTo>
                      <a:pt x="27325" y="19913"/>
                    </a:lnTo>
                    <a:lnTo>
                      <a:pt x="27686" y="18992"/>
                    </a:lnTo>
                    <a:lnTo>
                      <a:pt x="27926" y="18110"/>
                    </a:lnTo>
                    <a:lnTo>
                      <a:pt x="25242" y="17790"/>
                    </a:lnTo>
                    <a:lnTo>
                      <a:pt x="25442" y="16989"/>
                    </a:lnTo>
                    <a:lnTo>
                      <a:pt x="25603" y="16147"/>
                    </a:lnTo>
                    <a:lnTo>
                      <a:pt x="25723" y="15306"/>
                    </a:lnTo>
                    <a:lnTo>
                      <a:pt x="25723" y="14464"/>
                    </a:lnTo>
                    <a:lnTo>
                      <a:pt x="25723" y="13583"/>
                    </a:lnTo>
                    <a:lnTo>
                      <a:pt x="25603" y="12742"/>
                    </a:lnTo>
                    <a:lnTo>
                      <a:pt x="25442" y="11900"/>
                    </a:lnTo>
                    <a:lnTo>
                      <a:pt x="25242" y="11099"/>
                    </a:lnTo>
                    <a:lnTo>
                      <a:pt x="27926" y="10818"/>
                    </a:lnTo>
                    <a:lnTo>
                      <a:pt x="27646" y="9897"/>
                    </a:lnTo>
                    <a:lnTo>
                      <a:pt x="27325" y="8975"/>
                    </a:lnTo>
                    <a:lnTo>
                      <a:pt x="26925" y="8094"/>
                    </a:lnTo>
                    <a:lnTo>
                      <a:pt x="26484" y="7253"/>
                    </a:lnTo>
                    <a:lnTo>
                      <a:pt x="25963" y="6411"/>
                    </a:lnTo>
                    <a:lnTo>
                      <a:pt x="25362" y="5610"/>
                    </a:lnTo>
                    <a:lnTo>
                      <a:pt x="24761" y="4889"/>
                    </a:lnTo>
                    <a:lnTo>
                      <a:pt x="24080" y="4167"/>
                    </a:lnTo>
                    <a:lnTo>
                      <a:pt x="22477" y="6371"/>
                    </a:lnTo>
                    <a:lnTo>
                      <a:pt x="21876" y="5770"/>
                    </a:lnTo>
                    <a:lnTo>
                      <a:pt x="21235" y="5209"/>
                    </a:lnTo>
                    <a:lnTo>
                      <a:pt x="20554" y="4728"/>
                    </a:lnTo>
                    <a:lnTo>
                      <a:pt x="19873" y="4288"/>
                    </a:lnTo>
                    <a:lnTo>
                      <a:pt x="19112" y="3887"/>
                    </a:lnTo>
                    <a:lnTo>
                      <a:pt x="18351" y="3526"/>
                    </a:lnTo>
                    <a:lnTo>
                      <a:pt x="17549" y="3246"/>
                    </a:lnTo>
                    <a:lnTo>
                      <a:pt x="16708" y="3006"/>
                    </a:lnTo>
                    <a:lnTo>
                      <a:pt x="17790" y="521"/>
                    </a:lnTo>
                    <a:lnTo>
                      <a:pt x="16868" y="321"/>
                    </a:lnTo>
                    <a:lnTo>
                      <a:pt x="15907" y="161"/>
                    </a:lnTo>
                    <a:lnTo>
                      <a:pt x="14945" y="41"/>
                    </a:lnTo>
                    <a:lnTo>
                      <a:pt x="139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1643425" y="3919725"/>
                <a:ext cx="303525" cy="303525"/>
              </a:xfrm>
              <a:custGeom>
                <a:rect b="b" l="l" r="r" t="t"/>
                <a:pathLst>
                  <a:path extrusionOk="0" h="12141" w="12141">
                    <a:moveTo>
                      <a:pt x="6090" y="0"/>
                    </a:moveTo>
                    <a:lnTo>
                      <a:pt x="5449" y="40"/>
                    </a:lnTo>
                    <a:lnTo>
                      <a:pt x="4848" y="121"/>
                    </a:lnTo>
                    <a:lnTo>
                      <a:pt x="4247" y="281"/>
                    </a:lnTo>
                    <a:lnTo>
                      <a:pt x="3727" y="481"/>
                    </a:lnTo>
                    <a:lnTo>
                      <a:pt x="3166" y="762"/>
                    </a:lnTo>
                    <a:lnTo>
                      <a:pt x="2685" y="1042"/>
                    </a:lnTo>
                    <a:lnTo>
                      <a:pt x="2204" y="1403"/>
                    </a:lnTo>
                    <a:lnTo>
                      <a:pt x="1763" y="1803"/>
                    </a:lnTo>
                    <a:lnTo>
                      <a:pt x="1403" y="2244"/>
                    </a:lnTo>
                    <a:lnTo>
                      <a:pt x="1042" y="2685"/>
                    </a:lnTo>
                    <a:lnTo>
                      <a:pt x="722" y="3206"/>
                    </a:lnTo>
                    <a:lnTo>
                      <a:pt x="481" y="3726"/>
                    </a:lnTo>
                    <a:lnTo>
                      <a:pt x="281" y="4287"/>
                    </a:lnTo>
                    <a:lnTo>
                      <a:pt x="121" y="4848"/>
                    </a:lnTo>
                    <a:lnTo>
                      <a:pt x="41" y="5449"/>
                    </a:lnTo>
                    <a:lnTo>
                      <a:pt x="0" y="6090"/>
                    </a:lnTo>
                    <a:lnTo>
                      <a:pt x="41" y="6691"/>
                    </a:lnTo>
                    <a:lnTo>
                      <a:pt x="121" y="7292"/>
                    </a:lnTo>
                    <a:lnTo>
                      <a:pt x="281" y="7893"/>
                    </a:lnTo>
                    <a:lnTo>
                      <a:pt x="481" y="8454"/>
                    </a:lnTo>
                    <a:lnTo>
                      <a:pt x="722" y="8975"/>
                    </a:lnTo>
                    <a:lnTo>
                      <a:pt x="1042" y="9496"/>
                    </a:lnTo>
                    <a:lnTo>
                      <a:pt x="1403" y="9937"/>
                    </a:lnTo>
                    <a:lnTo>
                      <a:pt x="1763" y="10377"/>
                    </a:lnTo>
                    <a:lnTo>
                      <a:pt x="2204" y="10778"/>
                    </a:lnTo>
                    <a:lnTo>
                      <a:pt x="2685" y="11139"/>
                    </a:lnTo>
                    <a:lnTo>
                      <a:pt x="3166" y="11419"/>
                    </a:lnTo>
                    <a:lnTo>
                      <a:pt x="3727" y="11660"/>
                    </a:lnTo>
                    <a:lnTo>
                      <a:pt x="4247" y="11900"/>
                    </a:lnTo>
                    <a:lnTo>
                      <a:pt x="4848" y="12020"/>
                    </a:lnTo>
                    <a:lnTo>
                      <a:pt x="5449" y="12140"/>
                    </a:lnTo>
                    <a:lnTo>
                      <a:pt x="6691" y="12140"/>
                    </a:lnTo>
                    <a:lnTo>
                      <a:pt x="7292" y="12020"/>
                    </a:lnTo>
                    <a:lnTo>
                      <a:pt x="7893" y="11900"/>
                    </a:lnTo>
                    <a:lnTo>
                      <a:pt x="8414" y="11660"/>
                    </a:lnTo>
                    <a:lnTo>
                      <a:pt x="8975" y="11419"/>
                    </a:lnTo>
                    <a:lnTo>
                      <a:pt x="9456" y="11139"/>
                    </a:lnTo>
                    <a:lnTo>
                      <a:pt x="9937" y="10778"/>
                    </a:lnTo>
                    <a:lnTo>
                      <a:pt x="10378" y="10377"/>
                    </a:lnTo>
                    <a:lnTo>
                      <a:pt x="10738" y="9937"/>
                    </a:lnTo>
                    <a:lnTo>
                      <a:pt x="11099" y="9496"/>
                    </a:lnTo>
                    <a:lnTo>
                      <a:pt x="11419" y="8975"/>
                    </a:lnTo>
                    <a:lnTo>
                      <a:pt x="11660" y="8454"/>
                    </a:lnTo>
                    <a:lnTo>
                      <a:pt x="11860" y="7893"/>
                    </a:lnTo>
                    <a:lnTo>
                      <a:pt x="12020" y="7292"/>
                    </a:lnTo>
                    <a:lnTo>
                      <a:pt x="12100" y="6691"/>
                    </a:lnTo>
                    <a:lnTo>
                      <a:pt x="12140" y="6090"/>
                    </a:lnTo>
                    <a:lnTo>
                      <a:pt x="12100" y="5449"/>
                    </a:lnTo>
                    <a:lnTo>
                      <a:pt x="12020" y="4848"/>
                    </a:lnTo>
                    <a:lnTo>
                      <a:pt x="11860" y="4287"/>
                    </a:lnTo>
                    <a:lnTo>
                      <a:pt x="11660" y="3726"/>
                    </a:lnTo>
                    <a:lnTo>
                      <a:pt x="11419" y="3206"/>
                    </a:lnTo>
                    <a:lnTo>
                      <a:pt x="11099" y="2685"/>
                    </a:lnTo>
                    <a:lnTo>
                      <a:pt x="10738" y="2244"/>
                    </a:lnTo>
                    <a:lnTo>
                      <a:pt x="10378" y="1803"/>
                    </a:lnTo>
                    <a:lnTo>
                      <a:pt x="9937" y="1403"/>
                    </a:lnTo>
                    <a:lnTo>
                      <a:pt x="9456" y="1042"/>
                    </a:lnTo>
                    <a:lnTo>
                      <a:pt x="8975" y="762"/>
                    </a:lnTo>
                    <a:lnTo>
                      <a:pt x="8414" y="481"/>
                    </a:lnTo>
                    <a:lnTo>
                      <a:pt x="7893" y="281"/>
                    </a:lnTo>
                    <a:lnTo>
                      <a:pt x="7292" y="121"/>
                    </a:lnTo>
                    <a:lnTo>
                      <a:pt x="6691" y="40"/>
                    </a:lnTo>
                    <a:lnTo>
                      <a:pt x="6090" y="0"/>
                    </a:lnTo>
                    <a:close/>
                  </a:path>
                </a:pathLst>
              </a:custGeom>
              <a:solidFill>
                <a:srgbClr val="202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1794675" y="3274650"/>
                <a:ext cx="641075" cy="481825"/>
              </a:xfrm>
              <a:custGeom>
                <a:rect b="b" l="l" r="r" t="t"/>
                <a:pathLst>
                  <a:path extrusionOk="0" h="19273" w="25643">
                    <a:moveTo>
                      <a:pt x="5289" y="1"/>
                    </a:moveTo>
                    <a:lnTo>
                      <a:pt x="4688" y="41"/>
                    </a:lnTo>
                    <a:lnTo>
                      <a:pt x="4127" y="161"/>
                    </a:lnTo>
                    <a:lnTo>
                      <a:pt x="3526" y="321"/>
                    </a:lnTo>
                    <a:lnTo>
                      <a:pt x="3005" y="562"/>
                    </a:lnTo>
                    <a:lnTo>
                      <a:pt x="2484" y="842"/>
                    </a:lnTo>
                    <a:lnTo>
                      <a:pt x="2004" y="1163"/>
                    </a:lnTo>
                    <a:lnTo>
                      <a:pt x="1563" y="1564"/>
                    </a:lnTo>
                    <a:lnTo>
                      <a:pt x="1202" y="2004"/>
                    </a:lnTo>
                    <a:lnTo>
                      <a:pt x="842" y="2485"/>
                    </a:lnTo>
                    <a:lnTo>
                      <a:pt x="561" y="3006"/>
                    </a:lnTo>
                    <a:lnTo>
                      <a:pt x="321" y="3527"/>
                    </a:lnTo>
                    <a:lnTo>
                      <a:pt x="121" y="4128"/>
                    </a:lnTo>
                    <a:lnTo>
                      <a:pt x="40" y="4729"/>
                    </a:lnTo>
                    <a:lnTo>
                      <a:pt x="0" y="5370"/>
                    </a:lnTo>
                    <a:lnTo>
                      <a:pt x="0" y="5450"/>
                    </a:lnTo>
                    <a:lnTo>
                      <a:pt x="0" y="5810"/>
                    </a:lnTo>
                    <a:lnTo>
                      <a:pt x="81" y="6131"/>
                    </a:lnTo>
                    <a:lnTo>
                      <a:pt x="161" y="6452"/>
                    </a:lnTo>
                    <a:lnTo>
                      <a:pt x="241" y="6772"/>
                    </a:lnTo>
                    <a:lnTo>
                      <a:pt x="401" y="7093"/>
                    </a:lnTo>
                    <a:lnTo>
                      <a:pt x="561" y="7373"/>
                    </a:lnTo>
                    <a:lnTo>
                      <a:pt x="722" y="7654"/>
                    </a:lnTo>
                    <a:lnTo>
                      <a:pt x="962" y="7894"/>
                    </a:lnTo>
                    <a:lnTo>
                      <a:pt x="1162" y="8134"/>
                    </a:lnTo>
                    <a:lnTo>
                      <a:pt x="1443" y="8335"/>
                    </a:lnTo>
                    <a:lnTo>
                      <a:pt x="1683" y="8535"/>
                    </a:lnTo>
                    <a:lnTo>
                      <a:pt x="2004" y="8695"/>
                    </a:lnTo>
                    <a:lnTo>
                      <a:pt x="2284" y="8815"/>
                    </a:lnTo>
                    <a:lnTo>
                      <a:pt x="2605" y="8936"/>
                    </a:lnTo>
                    <a:lnTo>
                      <a:pt x="2925" y="9016"/>
                    </a:lnTo>
                    <a:lnTo>
                      <a:pt x="3286" y="9056"/>
                    </a:lnTo>
                    <a:lnTo>
                      <a:pt x="4488" y="9216"/>
                    </a:lnTo>
                    <a:lnTo>
                      <a:pt x="5690" y="9416"/>
                    </a:lnTo>
                    <a:lnTo>
                      <a:pt x="6852" y="9657"/>
                    </a:lnTo>
                    <a:lnTo>
                      <a:pt x="7974" y="9937"/>
                    </a:lnTo>
                    <a:lnTo>
                      <a:pt x="9095" y="10298"/>
                    </a:lnTo>
                    <a:lnTo>
                      <a:pt x="10177" y="10699"/>
                    </a:lnTo>
                    <a:lnTo>
                      <a:pt x="11219" y="11139"/>
                    </a:lnTo>
                    <a:lnTo>
                      <a:pt x="12221" y="11620"/>
                    </a:lnTo>
                    <a:lnTo>
                      <a:pt x="13182" y="12181"/>
                    </a:lnTo>
                    <a:lnTo>
                      <a:pt x="14104" y="12782"/>
                    </a:lnTo>
                    <a:lnTo>
                      <a:pt x="14985" y="13423"/>
                    </a:lnTo>
                    <a:lnTo>
                      <a:pt x="15826" y="14144"/>
                    </a:lnTo>
                    <a:lnTo>
                      <a:pt x="16588" y="14905"/>
                    </a:lnTo>
                    <a:lnTo>
                      <a:pt x="17349" y="15747"/>
                    </a:lnTo>
                    <a:lnTo>
                      <a:pt x="18030" y="16628"/>
                    </a:lnTo>
                    <a:lnTo>
                      <a:pt x="18671" y="17550"/>
                    </a:lnTo>
                    <a:lnTo>
                      <a:pt x="18871" y="17830"/>
                    </a:lnTo>
                    <a:lnTo>
                      <a:pt x="19072" y="18071"/>
                    </a:lnTo>
                    <a:lnTo>
                      <a:pt x="19312" y="18311"/>
                    </a:lnTo>
                    <a:lnTo>
                      <a:pt x="19553" y="18511"/>
                    </a:lnTo>
                    <a:lnTo>
                      <a:pt x="19793" y="18672"/>
                    </a:lnTo>
                    <a:lnTo>
                      <a:pt x="20073" y="18832"/>
                    </a:lnTo>
                    <a:lnTo>
                      <a:pt x="20354" y="18992"/>
                    </a:lnTo>
                    <a:lnTo>
                      <a:pt x="20674" y="19112"/>
                    </a:lnTo>
                    <a:lnTo>
                      <a:pt x="20955" y="19192"/>
                    </a:lnTo>
                    <a:lnTo>
                      <a:pt x="21275" y="19233"/>
                    </a:lnTo>
                    <a:lnTo>
                      <a:pt x="21556" y="19273"/>
                    </a:lnTo>
                    <a:lnTo>
                      <a:pt x="22197" y="19273"/>
                    </a:lnTo>
                    <a:lnTo>
                      <a:pt x="22517" y="19192"/>
                    </a:lnTo>
                    <a:lnTo>
                      <a:pt x="22838" y="19112"/>
                    </a:lnTo>
                    <a:lnTo>
                      <a:pt x="23159" y="18992"/>
                    </a:lnTo>
                    <a:lnTo>
                      <a:pt x="23359" y="18912"/>
                    </a:lnTo>
                    <a:lnTo>
                      <a:pt x="23719" y="18752"/>
                    </a:lnTo>
                    <a:lnTo>
                      <a:pt x="24080" y="18551"/>
                    </a:lnTo>
                    <a:lnTo>
                      <a:pt x="24360" y="18311"/>
                    </a:lnTo>
                    <a:lnTo>
                      <a:pt x="24641" y="18031"/>
                    </a:lnTo>
                    <a:lnTo>
                      <a:pt x="24881" y="17750"/>
                    </a:lnTo>
                    <a:lnTo>
                      <a:pt x="25122" y="17430"/>
                    </a:lnTo>
                    <a:lnTo>
                      <a:pt x="25282" y="17069"/>
                    </a:lnTo>
                    <a:lnTo>
                      <a:pt x="25442" y="16748"/>
                    </a:lnTo>
                    <a:lnTo>
                      <a:pt x="25522" y="16348"/>
                    </a:lnTo>
                    <a:lnTo>
                      <a:pt x="25603" y="15987"/>
                    </a:lnTo>
                    <a:lnTo>
                      <a:pt x="25643" y="15627"/>
                    </a:lnTo>
                    <a:lnTo>
                      <a:pt x="25603" y="15226"/>
                    </a:lnTo>
                    <a:lnTo>
                      <a:pt x="25562" y="14865"/>
                    </a:lnTo>
                    <a:lnTo>
                      <a:pt x="25482" y="14465"/>
                    </a:lnTo>
                    <a:lnTo>
                      <a:pt x="25322" y="14104"/>
                    </a:lnTo>
                    <a:lnTo>
                      <a:pt x="25122" y="13744"/>
                    </a:lnTo>
                    <a:lnTo>
                      <a:pt x="24360" y="12501"/>
                    </a:lnTo>
                    <a:lnTo>
                      <a:pt x="23519" y="11300"/>
                    </a:lnTo>
                    <a:lnTo>
                      <a:pt x="22598" y="10138"/>
                    </a:lnTo>
                    <a:lnTo>
                      <a:pt x="21636" y="9016"/>
                    </a:lnTo>
                    <a:lnTo>
                      <a:pt x="20634" y="7934"/>
                    </a:lnTo>
                    <a:lnTo>
                      <a:pt x="19593" y="6932"/>
                    </a:lnTo>
                    <a:lnTo>
                      <a:pt x="18471" y="5971"/>
                    </a:lnTo>
                    <a:lnTo>
                      <a:pt x="17309" y="5089"/>
                    </a:lnTo>
                    <a:lnTo>
                      <a:pt x="16107" y="4248"/>
                    </a:lnTo>
                    <a:lnTo>
                      <a:pt x="14865" y="3447"/>
                    </a:lnTo>
                    <a:lnTo>
                      <a:pt x="13543" y="2725"/>
                    </a:lnTo>
                    <a:lnTo>
                      <a:pt x="12221" y="2084"/>
                    </a:lnTo>
                    <a:lnTo>
                      <a:pt x="10858" y="1483"/>
                    </a:lnTo>
                    <a:lnTo>
                      <a:pt x="9456" y="963"/>
                    </a:lnTo>
                    <a:lnTo>
                      <a:pt x="8014" y="522"/>
                    </a:lnTo>
                    <a:lnTo>
                      <a:pt x="6571" y="161"/>
                    </a:lnTo>
                    <a:lnTo>
                      <a:pt x="5930" y="41"/>
                    </a:lnTo>
                    <a:lnTo>
                      <a:pt x="52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312450" y="3210550"/>
                <a:ext cx="1722875" cy="1722850"/>
              </a:xfrm>
              <a:custGeom>
                <a:rect b="b" l="l" r="r" t="t"/>
                <a:pathLst>
                  <a:path extrusionOk="0" h="68914" w="68915">
                    <a:moveTo>
                      <a:pt x="34458" y="1"/>
                    </a:moveTo>
                    <a:lnTo>
                      <a:pt x="32695" y="41"/>
                    </a:lnTo>
                    <a:lnTo>
                      <a:pt x="30932" y="201"/>
                    </a:lnTo>
                    <a:lnTo>
                      <a:pt x="29209" y="401"/>
                    </a:lnTo>
                    <a:lnTo>
                      <a:pt x="27526" y="722"/>
                    </a:lnTo>
                    <a:lnTo>
                      <a:pt x="25843" y="1082"/>
                    </a:lnTo>
                    <a:lnTo>
                      <a:pt x="24201" y="1563"/>
                    </a:lnTo>
                    <a:lnTo>
                      <a:pt x="22598" y="2084"/>
                    </a:lnTo>
                    <a:lnTo>
                      <a:pt x="21035" y="2725"/>
                    </a:lnTo>
                    <a:lnTo>
                      <a:pt x="19513" y="3406"/>
                    </a:lnTo>
                    <a:lnTo>
                      <a:pt x="18031" y="4168"/>
                    </a:lnTo>
                    <a:lnTo>
                      <a:pt x="16588" y="5009"/>
                    </a:lnTo>
                    <a:lnTo>
                      <a:pt x="15186" y="5890"/>
                    </a:lnTo>
                    <a:lnTo>
                      <a:pt x="13824" y="6852"/>
                    </a:lnTo>
                    <a:lnTo>
                      <a:pt x="12541" y="7854"/>
                    </a:lnTo>
                    <a:lnTo>
                      <a:pt x="11299" y="8935"/>
                    </a:lnTo>
                    <a:lnTo>
                      <a:pt x="10097" y="10097"/>
                    </a:lnTo>
                    <a:lnTo>
                      <a:pt x="8936" y="11299"/>
                    </a:lnTo>
                    <a:lnTo>
                      <a:pt x="7854" y="12541"/>
                    </a:lnTo>
                    <a:lnTo>
                      <a:pt x="6852" y="13823"/>
                    </a:lnTo>
                    <a:lnTo>
                      <a:pt x="5891" y="15186"/>
                    </a:lnTo>
                    <a:lnTo>
                      <a:pt x="5009" y="16588"/>
                    </a:lnTo>
                    <a:lnTo>
                      <a:pt x="4168" y="18030"/>
                    </a:lnTo>
                    <a:lnTo>
                      <a:pt x="3406" y="19513"/>
                    </a:lnTo>
                    <a:lnTo>
                      <a:pt x="2725" y="21035"/>
                    </a:lnTo>
                    <a:lnTo>
                      <a:pt x="2084" y="22598"/>
                    </a:lnTo>
                    <a:lnTo>
                      <a:pt x="1563" y="24201"/>
                    </a:lnTo>
                    <a:lnTo>
                      <a:pt x="1083" y="25843"/>
                    </a:lnTo>
                    <a:lnTo>
                      <a:pt x="722" y="27526"/>
                    </a:lnTo>
                    <a:lnTo>
                      <a:pt x="402" y="29209"/>
                    </a:lnTo>
                    <a:lnTo>
                      <a:pt x="161" y="30932"/>
                    </a:lnTo>
                    <a:lnTo>
                      <a:pt x="41" y="32694"/>
                    </a:lnTo>
                    <a:lnTo>
                      <a:pt x="1" y="34457"/>
                    </a:lnTo>
                    <a:lnTo>
                      <a:pt x="41" y="36220"/>
                    </a:lnTo>
                    <a:lnTo>
                      <a:pt x="161" y="37983"/>
                    </a:lnTo>
                    <a:lnTo>
                      <a:pt x="402" y="39706"/>
                    </a:lnTo>
                    <a:lnTo>
                      <a:pt x="722" y="41389"/>
                    </a:lnTo>
                    <a:lnTo>
                      <a:pt x="1083" y="43072"/>
                    </a:lnTo>
                    <a:lnTo>
                      <a:pt x="1563" y="44714"/>
                    </a:lnTo>
                    <a:lnTo>
                      <a:pt x="2084" y="46317"/>
                    </a:lnTo>
                    <a:lnTo>
                      <a:pt x="2725" y="47879"/>
                    </a:lnTo>
                    <a:lnTo>
                      <a:pt x="3406" y="49402"/>
                    </a:lnTo>
                    <a:lnTo>
                      <a:pt x="4168" y="50884"/>
                    </a:lnTo>
                    <a:lnTo>
                      <a:pt x="5009" y="52327"/>
                    </a:lnTo>
                    <a:lnTo>
                      <a:pt x="5891" y="53729"/>
                    </a:lnTo>
                    <a:lnTo>
                      <a:pt x="6852" y="55051"/>
                    </a:lnTo>
                    <a:lnTo>
                      <a:pt x="7854" y="56373"/>
                    </a:lnTo>
                    <a:lnTo>
                      <a:pt x="8936" y="57615"/>
                    </a:lnTo>
                    <a:lnTo>
                      <a:pt x="10097" y="58817"/>
                    </a:lnTo>
                    <a:lnTo>
                      <a:pt x="11299" y="59939"/>
                    </a:lnTo>
                    <a:lnTo>
                      <a:pt x="12541" y="61021"/>
                    </a:lnTo>
                    <a:lnTo>
                      <a:pt x="13824" y="62063"/>
                    </a:lnTo>
                    <a:lnTo>
                      <a:pt x="15186" y="63024"/>
                    </a:lnTo>
                    <a:lnTo>
                      <a:pt x="16588" y="63906"/>
                    </a:lnTo>
                    <a:lnTo>
                      <a:pt x="18031" y="64747"/>
                    </a:lnTo>
                    <a:lnTo>
                      <a:pt x="19513" y="65508"/>
                    </a:lnTo>
                    <a:lnTo>
                      <a:pt x="21035" y="66190"/>
                    </a:lnTo>
                    <a:lnTo>
                      <a:pt x="22598" y="66831"/>
                    </a:lnTo>
                    <a:lnTo>
                      <a:pt x="24201" y="67351"/>
                    </a:lnTo>
                    <a:lnTo>
                      <a:pt x="25843" y="67832"/>
                    </a:lnTo>
                    <a:lnTo>
                      <a:pt x="27526" y="68193"/>
                    </a:lnTo>
                    <a:lnTo>
                      <a:pt x="29209" y="68513"/>
                    </a:lnTo>
                    <a:lnTo>
                      <a:pt x="30932" y="68714"/>
                    </a:lnTo>
                    <a:lnTo>
                      <a:pt x="32695" y="68874"/>
                    </a:lnTo>
                    <a:lnTo>
                      <a:pt x="34458" y="68914"/>
                    </a:lnTo>
                    <a:lnTo>
                      <a:pt x="36220" y="68874"/>
                    </a:lnTo>
                    <a:lnTo>
                      <a:pt x="37983" y="68714"/>
                    </a:lnTo>
                    <a:lnTo>
                      <a:pt x="39706" y="68513"/>
                    </a:lnTo>
                    <a:lnTo>
                      <a:pt x="41389" y="68193"/>
                    </a:lnTo>
                    <a:lnTo>
                      <a:pt x="43072" y="67832"/>
                    </a:lnTo>
                    <a:lnTo>
                      <a:pt x="44714" y="67351"/>
                    </a:lnTo>
                    <a:lnTo>
                      <a:pt x="46277" y="66831"/>
                    </a:lnTo>
                    <a:lnTo>
                      <a:pt x="47880" y="66190"/>
                    </a:lnTo>
                    <a:lnTo>
                      <a:pt x="49402" y="65508"/>
                    </a:lnTo>
                    <a:lnTo>
                      <a:pt x="50885" y="64747"/>
                    </a:lnTo>
                    <a:lnTo>
                      <a:pt x="52327" y="63906"/>
                    </a:lnTo>
                    <a:lnTo>
                      <a:pt x="53729" y="63024"/>
                    </a:lnTo>
                    <a:lnTo>
                      <a:pt x="55051" y="62063"/>
                    </a:lnTo>
                    <a:lnTo>
                      <a:pt x="56374" y="61021"/>
                    </a:lnTo>
                    <a:lnTo>
                      <a:pt x="57616" y="59939"/>
                    </a:lnTo>
                    <a:lnTo>
                      <a:pt x="58818" y="58817"/>
                    </a:lnTo>
                    <a:lnTo>
                      <a:pt x="59939" y="57615"/>
                    </a:lnTo>
                    <a:lnTo>
                      <a:pt x="61021" y="56373"/>
                    </a:lnTo>
                    <a:lnTo>
                      <a:pt x="62063" y="55051"/>
                    </a:lnTo>
                    <a:lnTo>
                      <a:pt x="63025" y="53729"/>
                    </a:lnTo>
                    <a:lnTo>
                      <a:pt x="63906" y="52327"/>
                    </a:lnTo>
                    <a:lnTo>
                      <a:pt x="64747" y="50884"/>
                    </a:lnTo>
                    <a:lnTo>
                      <a:pt x="65509" y="49402"/>
                    </a:lnTo>
                    <a:lnTo>
                      <a:pt x="66190" y="47879"/>
                    </a:lnTo>
                    <a:lnTo>
                      <a:pt x="66791" y="46317"/>
                    </a:lnTo>
                    <a:lnTo>
                      <a:pt x="67352" y="44714"/>
                    </a:lnTo>
                    <a:lnTo>
                      <a:pt x="67832" y="43072"/>
                    </a:lnTo>
                    <a:lnTo>
                      <a:pt x="68193" y="41389"/>
                    </a:lnTo>
                    <a:lnTo>
                      <a:pt x="68514" y="39706"/>
                    </a:lnTo>
                    <a:lnTo>
                      <a:pt x="68714" y="37983"/>
                    </a:lnTo>
                    <a:lnTo>
                      <a:pt x="68874" y="36220"/>
                    </a:lnTo>
                    <a:lnTo>
                      <a:pt x="68914" y="34457"/>
                    </a:lnTo>
                    <a:lnTo>
                      <a:pt x="68874" y="32694"/>
                    </a:lnTo>
                    <a:lnTo>
                      <a:pt x="68714" y="30932"/>
                    </a:lnTo>
                    <a:lnTo>
                      <a:pt x="68514" y="29209"/>
                    </a:lnTo>
                    <a:lnTo>
                      <a:pt x="68193" y="27526"/>
                    </a:lnTo>
                    <a:lnTo>
                      <a:pt x="67832" y="25843"/>
                    </a:lnTo>
                    <a:lnTo>
                      <a:pt x="67352" y="24201"/>
                    </a:lnTo>
                    <a:lnTo>
                      <a:pt x="66791" y="22598"/>
                    </a:lnTo>
                    <a:lnTo>
                      <a:pt x="66190" y="21035"/>
                    </a:lnTo>
                    <a:lnTo>
                      <a:pt x="65509" y="19513"/>
                    </a:lnTo>
                    <a:lnTo>
                      <a:pt x="64747" y="18030"/>
                    </a:lnTo>
                    <a:lnTo>
                      <a:pt x="63906" y="16588"/>
                    </a:lnTo>
                    <a:lnTo>
                      <a:pt x="63025" y="15186"/>
                    </a:lnTo>
                    <a:lnTo>
                      <a:pt x="62063" y="13823"/>
                    </a:lnTo>
                    <a:lnTo>
                      <a:pt x="61021" y="12541"/>
                    </a:lnTo>
                    <a:lnTo>
                      <a:pt x="59939" y="11299"/>
                    </a:lnTo>
                    <a:lnTo>
                      <a:pt x="58818" y="10097"/>
                    </a:lnTo>
                    <a:lnTo>
                      <a:pt x="57616" y="8935"/>
                    </a:lnTo>
                    <a:lnTo>
                      <a:pt x="56374" y="7854"/>
                    </a:lnTo>
                    <a:lnTo>
                      <a:pt x="55051" y="6852"/>
                    </a:lnTo>
                    <a:lnTo>
                      <a:pt x="53729" y="5890"/>
                    </a:lnTo>
                    <a:lnTo>
                      <a:pt x="52327" y="5009"/>
                    </a:lnTo>
                    <a:lnTo>
                      <a:pt x="50885" y="4168"/>
                    </a:lnTo>
                    <a:lnTo>
                      <a:pt x="49402" y="3406"/>
                    </a:lnTo>
                    <a:lnTo>
                      <a:pt x="47880" y="2725"/>
                    </a:lnTo>
                    <a:lnTo>
                      <a:pt x="46277" y="2084"/>
                    </a:lnTo>
                    <a:lnTo>
                      <a:pt x="44714" y="1563"/>
                    </a:lnTo>
                    <a:lnTo>
                      <a:pt x="43072" y="1082"/>
                    </a:lnTo>
                    <a:lnTo>
                      <a:pt x="41389" y="722"/>
                    </a:lnTo>
                    <a:lnTo>
                      <a:pt x="39706" y="401"/>
                    </a:lnTo>
                    <a:lnTo>
                      <a:pt x="37983" y="201"/>
                    </a:lnTo>
                    <a:lnTo>
                      <a:pt x="36220" y="41"/>
                    </a:lnTo>
                    <a:lnTo>
                      <a:pt x="344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5312450" y="3210550"/>
                <a:ext cx="1722875" cy="1722850"/>
              </a:xfrm>
              <a:custGeom>
                <a:rect b="b" l="l" r="r" t="t"/>
                <a:pathLst>
                  <a:path extrusionOk="0" fill="none" h="68914" w="68915">
                    <a:moveTo>
                      <a:pt x="68914" y="34457"/>
                    </a:moveTo>
                    <a:lnTo>
                      <a:pt x="68914" y="34457"/>
                    </a:lnTo>
                    <a:lnTo>
                      <a:pt x="68874" y="32694"/>
                    </a:lnTo>
                    <a:lnTo>
                      <a:pt x="68714" y="30932"/>
                    </a:lnTo>
                    <a:lnTo>
                      <a:pt x="68514" y="29209"/>
                    </a:lnTo>
                    <a:lnTo>
                      <a:pt x="68193" y="27526"/>
                    </a:lnTo>
                    <a:lnTo>
                      <a:pt x="67832" y="25843"/>
                    </a:lnTo>
                    <a:lnTo>
                      <a:pt x="67352" y="24201"/>
                    </a:lnTo>
                    <a:lnTo>
                      <a:pt x="66791" y="22598"/>
                    </a:lnTo>
                    <a:lnTo>
                      <a:pt x="66190" y="21035"/>
                    </a:lnTo>
                    <a:lnTo>
                      <a:pt x="65509" y="19513"/>
                    </a:lnTo>
                    <a:lnTo>
                      <a:pt x="64747" y="18030"/>
                    </a:lnTo>
                    <a:lnTo>
                      <a:pt x="63906" y="16588"/>
                    </a:lnTo>
                    <a:lnTo>
                      <a:pt x="63025" y="15186"/>
                    </a:lnTo>
                    <a:lnTo>
                      <a:pt x="62063" y="13823"/>
                    </a:lnTo>
                    <a:lnTo>
                      <a:pt x="61021" y="12541"/>
                    </a:lnTo>
                    <a:lnTo>
                      <a:pt x="59939" y="11299"/>
                    </a:lnTo>
                    <a:lnTo>
                      <a:pt x="58818" y="10097"/>
                    </a:lnTo>
                    <a:lnTo>
                      <a:pt x="57616" y="8935"/>
                    </a:lnTo>
                    <a:lnTo>
                      <a:pt x="56374" y="7854"/>
                    </a:lnTo>
                    <a:lnTo>
                      <a:pt x="55051" y="6852"/>
                    </a:lnTo>
                    <a:lnTo>
                      <a:pt x="53729" y="5890"/>
                    </a:lnTo>
                    <a:lnTo>
                      <a:pt x="52327" y="5009"/>
                    </a:lnTo>
                    <a:lnTo>
                      <a:pt x="50885" y="4168"/>
                    </a:lnTo>
                    <a:lnTo>
                      <a:pt x="49402" y="3406"/>
                    </a:lnTo>
                    <a:lnTo>
                      <a:pt x="47880" y="2725"/>
                    </a:lnTo>
                    <a:lnTo>
                      <a:pt x="46277" y="2084"/>
                    </a:lnTo>
                    <a:lnTo>
                      <a:pt x="44714" y="1563"/>
                    </a:lnTo>
                    <a:lnTo>
                      <a:pt x="43072" y="1082"/>
                    </a:lnTo>
                    <a:lnTo>
                      <a:pt x="41389" y="722"/>
                    </a:lnTo>
                    <a:lnTo>
                      <a:pt x="39706" y="401"/>
                    </a:lnTo>
                    <a:lnTo>
                      <a:pt x="37983" y="201"/>
                    </a:lnTo>
                    <a:lnTo>
                      <a:pt x="36220" y="41"/>
                    </a:lnTo>
                    <a:lnTo>
                      <a:pt x="34458" y="1"/>
                    </a:lnTo>
                    <a:lnTo>
                      <a:pt x="34458" y="1"/>
                    </a:lnTo>
                    <a:lnTo>
                      <a:pt x="32695" y="41"/>
                    </a:lnTo>
                    <a:lnTo>
                      <a:pt x="30932" y="201"/>
                    </a:lnTo>
                    <a:lnTo>
                      <a:pt x="29209" y="401"/>
                    </a:lnTo>
                    <a:lnTo>
                      <a:pt x="27526" y="722"/>
                    </a:lnTo>
                    <a:lnTo>
                      <a:pt x="25843" y="1082"/>
                    </a:lnTo>
                    <a:lnTo>
                      <a:pt x="24201" y="1563"/>
                    </a:lnTo>
                    <a:lnTo>
                      <a:pt x="22598" y="2084"/>
                    </a:lnTo>
                    <a:lnTo>
                      <a:pt x="21035" y="2725"/>
                    </a:lnTo>
                    <a:lnTo>
                      <a:pt x="19513" y="3406"/>
                    </a:lnTo>
                    <a:lnTo>
                      <a:pt x="18031" y="4168"/>
                    </a:lnTo>
                    <a:lnTo>
                      <a:pt x="16588" y="5009"/>
                    </a:lnTo>
                    <a:lnTo>
                      <a:pt x="15186" y="5890"/>
                    </a:lnTo>
                    <a:lnTo>
                      <a:pt x="13824" y="6852"/>
                    </a:lnTo>
                    <a:lnTo>
                      <a:pt x="12541" y="7854"/>
                    </a:lnTo>
                    <a:lnTo>
                      <a:pt x="11299" y="8935"/>
                    </a:lnTo>
                    <a:lnTo>
                      <a:pt x="10097" y="10097"/>
                    </a:lnTo>
                    <a:lnTo>
                      <a:pt x="8936" y="11299"/>
                    </a:lnTo>
                    <a:lnTo>
                      <a:pt x="7854" y="12541"/>
                    </a:lnTo>
                    <a:lnTo>
                      <a:pt x="6852" y="13823"/>
                    </a:lnTo>
                    <a:lnTo>
                      <a:pt x="5891" y="15186"/>
                    </a:lnTo>
                    <a:lnTo>
                      <a:pt x="5009" y="16588"/>
                    </a:lnTo>
                    <a:lnTo>
                      <a:pt x="4168" y="18030"/>
                    </a:lnTo>
                    <a:lnTo>
                      <a:pt x="3406" y="19513"/>
                    </a:lnTo>
                    <a:lnTo>
                      <a:pt x="2725" y="21035"/>
                    </a:lnTo>
                    <a:lnTo>
                      <a:pt x="2084" y="22598"/>
                    </a:lnTo>
                    <a:lnTo>
                      <a:pt x="1563" y="24201"/>
                    </a:lnTo>
                    <a:lnTo>
                      <a:pt x="1083" y="25843"/>
                    </a:lnTo>
                    <a:lnTo>
                      <a:pt x="722" y="27526"/>
                    </a:lnTo>
                    <a:lnTo>
                      <a:pt x="402" y="29209"/>
                    </a:lnTo>
                    <a:lnTo>
                      <a:pt x="161" y="30932"/>
                    </a:lnTo>
                    <a:lnTo>
                      <a:pt x="41" y="32694"/>
                    </a:lnTo>
                    <a:lnTo>
                      <a:pt x="1" y="34457"/>
                    </a:lnTo>
                    <a:lnTo>
                      <a:pt x="1" y="34457"/>
                    </a:lnTo>
                    <a:lnTo>
                      <a:pt x="41" y="36220"/>
                    </a:lnTo>
                    <a:lnTo>
                      <a:pt x="161" y="37983"/>
                    </a:lnTo>
                    <a:lnTo>
                      <a:pt x="402" y="39706"/>
                    </a:lnTo>
                    <a:lnTo>
                      <a:pt x="722" y="41389"/>
                    </a:lnTo>
                    <a:lnTo>
                      <a:pt x="1083" y="43072"/>
                    </a:lnTo>
                    <a:lnTo>
                      <a:pt x="1563" y="44714"/>
                    </a:lnTo>
                    <a:lnTo>
                      <a:pt x="2084" y="46317"/>
                    </a:lnTo>
                    <a:lnTo>
                      <a:pt x="2725" y="47879"/>
                    </a:lnTo>
                    <a:lnTo>
                      <a:pt x="3406" y="49402"/>
                    </a:lnTo>
                    <a:lnTo>
                      <a:pt x="4168" y="50884"/>
                    </a:lnTo>
                    <a:lnTo>
                      <a:pt x="5009" y="52327"/>
                    </a:lnTo>
                    <a:lnTo>
                      <a:pt x="5891" y="53729"/>
                    </a:lnTo>
                    <a:lnTo>
                      <a:pt x="6852" y="55051"/>
                    </a:lnTo>
                    <a:lnTo>
                      <a:pt x="7854" y="56373"/>
                    </a:lnTo>
                    <a:lnTo>
                      <a:pt x="8936" y="57615"/>
                    </a:lnTo>
                    <a:lnTo>
                      <a:pt x="10097" y="58817"/>
                    </a:lnTo>
                    <a:lnTo>
                      <a:pt x="11299" y="59939"/>
                    </a:lnTo>
                    <a:lnTo>
                      <a:pt x="12541" y="61021"/>
                    </a:lnTo>
                    <a:lnTo>
                      <a:pt x="13824" y="62063"/>
                    </a:lnTo>
                    <a:lnTo>
                      <a:pt x="15186" y="63024"/>
                    </a:lnTo>
                    <a:lnTo>
                      <a:pt x="16588" y="63906"/>
                    </a:lnTo>
                    <a:lnTo>
                      <a:pt x="18031" y="64747"/>
                    </a:lnTo>
                    <a:lnTo>
                      <a:pt x="19513" y="65508"/>
                    </a:lnTo>
                    <a:lnTo>
                      <a:pt x="21035" y="66190"/>
                    </a:lnTo>
                    <a:lnTo>
                      <a:pt x="22598" y="66831"/>
                    </a:lnTo>
                    <a:lnTo>
                      <a:pt x="24201" y="67351"/>
                    </a:lnTo>
                    <a:lnTo>
                      <a:pt x="25843" y="67832"/>
                    </a:lnTo>
                    <a:lnTo>
                      <a:pt x="27526" y="68193"/>
                    </a:lnTo>
                    <a:lnTo>
                      <a:pt x="29209" y="68513"/>
                    </a:lnTo>
                    <a:lnTo>
                      <a:pt x="30932" y="68714"/>
                    </a:lnTo>
                    <a:lnTo>
                      <a:pt x="32695" y="68874"/>
                    </a:lnTo>
                    <a:lnTo>
                      <a:pt x="34458" y="68914"/>
                    </a:lnTo>
                    <a:lnTo>
                      <a:pt x="34458" y="68914"/>
                    </a:lnTo>
                    <a:lnTo>
                      <a:pt x="36220" y="68874"/>
                    </a:lnTo>
                    <a:lnTo>
                      <a:pt x="37983" y="68714"/>
                    </a:lnTo>
                    <a:lnTo>
                      <a:pt x="39706" y="68513"/>
                    </a:lnTo>
                    <a:lnTo>
                      <a:pt x="41389" y="68193"/>
                    </a:lnTo>
                    <a:lnTo>
                      <a:pt x="43072" y="67832"/>
                    </a:lnTo>
                    <a:lnTo>
                      <a:pt x="44714" y="67351"/>
                    </a:lnTo>
                    <a:lnTo>
                      <a:pt x="46277" y="66831"/>
                    </a:lnTo>
                    <a:lnTo>
                      <a:pt x="47880" y="66190"/>
                    </a:lnTo>
                    <a:lnTo>
                      <a:pt x="49402" y="65508"/>
                    </a:lnTo>
                    <a:lnTo>
                      <a:pt x="50885" y="64747"/>
                    </a:lnTo>
                    <a:lnTo>
                      <a:pt x="52327" y="63906"/>
                    </a:lnTo>
                    <a:lnTo>
                      <a:pt x="53729" y="63024"/>
                    </a:lnTo>
                    <a:lnTo>
                      <a:pt x="55051" y="62063"/>
                    </a:lnTo>
                    <a:lnTo>
                      <a:pt x="56374" y="61021"/>
                    </a:lnTo>
                    <a:lnTo>
                      <a:pt x="57616" y="59939"/>
                    </a:lnTo>
                    <a:lnTo>
                      <a:pt x="58818" y="58817"/>
                    </a:lnTo>
                    <a:lnTo>
                      <a:pt x="59939" y="57615"/>
                    </a:lnTo>
                    <a:lnTo>
                      <a:pt x="61021" y="56373"/>
                    </a:lnTo>
                    <a:lnTo>
                      <a:pt x="62063" y="55051"/>
                    </a:lnTo>
                    <a:lnTo>
                      <a:pt x="63025" y="53729"/>
                    </a:lnTo>
                    <a:lnTo>
                      <a:pt x="63906" y="52327"/>
                    </a:lnTo>
                    <a:lnTo>
                      <a:pt x="64747" y="50884"/>
                    </a:lnTo>
                    <a:lnTo>
                      <a:pt x="65509" y="49402"/>
                    </a:lnTo>
                    <a:lnTo>
                      <a:pt x="66190" y="47879"/>
                    </a:lnTo>
                    <a:lnTo>
                      <a:pt x="66791" y="46317"/>
                    </a:lnTo>
                    <a:lnTo>
                      <a:pt x="67352" y="44714"/>
                    </a:lnTo>
                    <a:lnTo>
                      <a:pt x="67832" y="43072"/>
                    </a:lnTo>
                    <a:lnTo>
                      <a:pt x="68193" y="41389"/>
                    </a:lnTo>
                    <a:lnTo>
                      <a:pt x="68514" y="39706"/>
                    </a:lnTo>
                    <a:lnTo>
                      <a:pt x="68714" y="37983"/>
                    </a:lnTo>
                    <a:lnTo>
                      <a:pt x="68874" y="36220"/>
                    </a:lnTo>
                    <a:lnTo>
                      <a:pt x="68914" y="3445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5687075" y="3585175"/>
                <a:ext cx="973625" cy="973625"/>
              </a:xfrm>
              <a:custGeom>
                <a:rect b="b" l="l" r="r" t="t"/>
                <a:pathLst>
                  <a:path extrusionOk="0" h="38945" w="38945">
                    <a:moveTo>
                      <a:pt x="18471" y="0"/>
                    </a:moveTo>
                    <a:lnTo>
                      <a:pt x="17469" y="80"/>
                    </a:lnTo>
                    <a:lnTo>
                      <a:pt x="16508" y="201"/>
                    </a:lnTo>
                    <a:lnTo>
                      <a:pt x="15546" y="361"/>
                    </a:lnTo>
                    <a:lnTo>
                      <a:pt x="14584" y="601"/>
                    </a:lnTo>
                    <a:lnTo>
                      <a:pt x="13663" y="842"/>
                    </a:lnTo>
                    <a:lnTo>
                      <a:pt x="12782" y="1162"/>
                    </a:lnTo>
                    <a:lnTo>
                      <a:pt x="11900" y="1523"/>
                    </a:lnTo>
                    <a:lnTo>
                      <a:pt x="11019" y="1924"/>
                    </a:lnTo>
                    <a:lnTo>
                      <a:pt x="10177" y="2324"/>
                    </a:lnTo>
                    <a:lnTo>
                      <a:pt x="9376" y="2805"/>
                    </a:lnTo>
                    <a:lnTo>
                      <a:pt x="8575" y="3326"/>
                    </a:lnTo>
                    <a:lnTo>
                      <a:pt x="7813" y="3847"/>
                    </a:lnTo>
                    <a:lnTo>
                      <a:pt x="7052" y="4448"/>
                    </a:lnTo>
                    <a:lnTo>
                      <a:pt x="6371" y="5049"/>
                    </a:lnTo>
                    <a:lnTo>
                      <a:pt x="5690" y="5690"/>
                    </a:lnTo>
                    <a:lnTo>
                      <a:pt x="5049" y="6371"/>
                    </a:lnTo>
                    <a:lnTo>
                      <a:pt x="4448" y="7092"/>
                    </a:lnTo>
                    <a:lnTo>
                      <a:pt x="3847" y="7813"/>
                    </a:lnTo>
                    <a:lnTo>
                      <a:pt x="3326" y="8574"/>
                    </a:lnTo>
                    <a:lnTo>
                      <a:pt x="2805" y="9376"/>
                    </a:lnTo>
                    <a:lnTo>
                      <a:pt x="2324" y="10177"/>
                    </a:lnTo>
                    <a:lnTo>
                      <a:pt x="1884" y="11018"/>
                    </a:lnTo>
                    <a:lnTo>
                      <a:pt x="1523" y="11900"/>
                    </a:lnTo>
                    <a:lnTo>
                      <a:pt x="1162" y="12781"/>
                    </a:lnTo>
                    <a:lnTo>
                      <a:pt x="842" y="13663"/>
                    </a:lnTo>
                    <a:lnTo>
                      <a:pt x="601" y="14584"/>
                    </a:lnTo>
                    <a:lnTo>
                      <a:pt x="361" y="15546"/>
                    </a:lnTo>
                    <a:lnTo>
                      <a:pt x="201" y="16507"/>
                    </a:lnTo>
                    <a:lnTo>
                      <a:pt x="81" y="17469"/>
                    </a:lnTo>
                    <a:lnTo>
                      <a:pt x="1" y="18471"/>
                    </a:lnTo>
                    <a:lnTo>
                      <a:pt x="1" y="19472"/>
                    </a:lnTo>
                    <a:lnTo>
                      <a:pt x="1" y="20474"/>
                    </a:lnTo>
                    <a:lnTo>
                      <a:pt x="81" y="21476"/>
                    </a:lnTo>
                    <a:lnTo>
                      <a:pt x="201" y="22437"/>
                    </a:lnTo>
                    <a:lnTo>
                      <a:pt x="361" y="23399"/>
                    </a:lnTo>
                    <a:lnTo>
                      <a:pt x="601" y="24320"/>
                    </a:lnTo>
                    <a:lnTo>
                      <a:pt x="842" y="25282"/>
                    </a:lnTo>
                    <a:lnTo>
                      <a:pt x="1162" y="26163"/>
                    </a:lnTo>
                    <a:lnTo>
                      <a:pt x="1523" y="27045"/>
                    </a:lnTo>
                    <a:lnTo>
                      <a:pt x="1884" y="27926"/>
                    </a:lnTo>
                    <a:lnTo>
                      <a:pt x="2324" y="28768"/>
                    </a:lnTo>
                    <a:lnTo>
                      <a:pt x="2805" y="29569"/>
                    </a:lnTo>
                    <a:lnTo>
                      <a:pt x="3326" y="30370"/>
                    </a:lnTo>
                    <a:lnTo>
                      <a:pt x="3847" y="31132"/>
                    </a:lnTo>
                    <a:lnTo>
                      <a:pt x="4448" y="31853"/>
                    </a:lnTo>
                    <a:lnTo>
                      <a:pt x="5049" y="32574"/>
                    </a:lnTo>
                    <a:lnTo>
                      <a:pt x="5690" y="33255"/>
                    </a:lnTo>
                    <a:lnTo>
                      <a:pt x="6371" y="33896"/>
                    </a:lnTo>
                    <a:lnTo>
                      <a:pt x="7052" y="34497"/>
                    </a:lnTo>
                    <a:lnTo>
                      <a:pt x="7813" y="35098"/>
                    </a:lnTo>
                    <a:lnTo>
                      <a:pt x="8575" y="35619"/>
                    </a:lnTo>
                    <a:lnTo>
                      <a:pt x="9376" y="36140"/>
                    </a:lnTo>
                    <a:lnTo>
                      <a:pt x="10177" y="36621"/>
                    </a:lnTo>
                    <a:lnTo>
                      <a:pt x="11019" y="37021"/>
                    </a:lnTo>
                    <a:lnTo>
                      <a:pt x="11900" y="37422"/>
                    </a:lnTo>
                    <a:lnTo>
                      <a:pt x="12782" y="37782"/>
                    </a:lnTo>
                    <a:lnTo>
                      <a:pt x="13663" y="38063"/>
                    </a:lnTo>
                    <a:lnTo>
                      <a:pt x="14584" y="38343"/>
                    </a:lnTo>
                    <a:lnTo>
                      <a:pt x="15546" y="38544"/>
                    </a:lnTo>
                    <a:lnTo>
                      <a:pt x="16508" y="38744"/>
                    </a:lnTo>
                    <a:lnTo>
                      <a:pt x="17469" y="38864"/>
                    </a:lnTo>
                    <a:lnTo>
                      <a:pt x="18471" y="38944"/>
                    </a:lnTo>
                    <a:lnTo>
                      <a:pt x="20474" y="38944"/>
                    </a:lnTo>
                    <a:lnTo>
                      <a:pt x="21476" y="38864"/>
                    </a:lnTo>
                    <a:lnTo>
                      <a:pt x="22437" y="38744"/>
                    </a:lnTo>
                    <a:lnTo>
                      <a:pt x="23399" y="38544"/>
                    </a:lnTo>
                    <a:lnTo>
                      <a:pt x="24321" y="38343"/>
                    </a:lnTo>
                    <a:lnTo>
                      <a:pt x="25242" y="38063"/>
                    </a:lnTo>
                    <a:lnTo>
                      <a:pt x="26164" y="37782"/>
                    </a:lnTo>
                    <a:lnTo>
                      <a:pt x="27045" y="37422"/>
                    </a:lnTo>
                    <a:lnTo>
                      <a:pt x="27926" y="37021"/>
                    </a:lnTo>
                    <a:lnTo>
                      <a:pt x="28768" y="36621"/>
                    </a:lnTo>
                    <a:lnTo>
                      <a:pt x="29569" y="36140"/>
                    </a:lnTo>
                    <a:lnTo>
                      <a:pt x="30370" y="35619"/>
                    </a:lnTo>
                    <a:lnTo>
                      <a:pt x="31132" y="35098"/>
                    </a:lnTo>
                    <a:lnTo>
                      <a:pt x="31853" y="34497"/>
                    </a:lnTo>
                    <a:lnTo>
                      <a:pt x="32574" y="33896"/>
                    </a:lnTo>
                    <a:lnTo>
                      <a:pt x="33255" y="33255"/>
                    </a:lnTo>
                    <a:lnTo>
                      <a:pt x="33896" y="32574"/>
                    </a:lnTo>
                    <a:lnTo>
                      <a:pt x="34497" y="31853"/>
                    </a:lnTo>
                    <a:lnTo>
                      <a:pt x="35098" y="31132"/>
                    </a:lnTo>
                    <a:lnTo>
                      <a:pt x="35619" y="30370"/>
                    </a:lnTo>
                    <a:lnTo>
                      <a:pt x="36140" y="29569"/>
                    </a:lnTo>
                    <a:lnTo>
                      <a:pt x="36581" y="28768"/>
                    </a:lnTo>
                    <a:lnTo>
                      <a:pt x="37021" y="27926"/>
                    </a:lnTo>
                    <a:lnTo>
                      <a:pt x="37422" y="27045"/>
                    </a:lnTo>
                    <a:lnTo>
                      <a:pt x="37783" y="26163"/>
                    </a:lnTo>
                    <a:lnTo>
                      <a:pt x="38063" y="25282"/>
                    </a:lnTo>
                    <a:lnTo>
                      <a:pt x="38344" y="24320"/>
                    </a:lnTo>
                    <a:lnTo>
                      <a:pt x="38544" y="23399"/>
                    </a:lnTo>
                    <a:lnTo>
                      <a:pt x="38744" y="22437"/>
                    </a:lnTo>
                    <a:lnTo>
                      <a:pt x="38864" y="21476"/>
                    </a:lnTo>
                    <a:lnTo>
                      <a:pt x="38945" y="20474"/>
                    </a:lnTo>
                    <a:lnTo>
                      <a:pt x="38945" y="19472"/>
                    </a:lnTo>
                    <a:lnTo>
                      <a:pt x="38945" y="18471"/>
                    </a:lnTo>
                    <a:lnTo>
                      <a:pt x="38864" y="17469"/>
                    </a:lnTo>
                    <a:lnTo>
                      <a:pt x="38744" y="16507"/>
                    </a:lnTo>
                    <a:lnTo>
                      <a:pt x="38544" y="15546"/>
                    </a:lnTo>
                    <a:lnTo>
                      <a:pt x="38344" y="14584"/>
                    </a:lnTo>
                    <a:lnTo>
                      <a:pt x="38063" y="13663"/>
                    </a:lnTo>
                    <a:lnTo>
                      <a:pt x="37783" y="12781"/>
                    </a:lnTo>
                    <a:lnTo>
                      <a:pt x="37422" y="11900"/>
                    </a:lnTo>
                    <a:lnTo>
                      <a:pt x="37021" y="11018"/>
                    </a:lnTo>
                    <a:lnTo>
                      <a:pt x="36581" y="10177"/>
                    </a:lnTo>
                    <a:lnTo>
                      <a:pt x="36140" y="9376"/>
                    </a:lnTo>
                    <a:lnTo>
                      <a:pt x="35619" y="8574"/>
                    </a:lnTo>
                    <a:lnTo>
                      <a:pt x="35098" y="7813"/>
                    </a:lnTo>
                    <a:lnTo>
                      <a:pt x="34497" y="7092"/>
                    </a:lnTo>
                    <a:lnTo>
                      <a:pt x="33896" y="6371"/>
                    </a:lnTo>
                    <a:lnTo>
                      <a:pt x="33255" y="5690"/>
                    </a:lnTo>
                    <a:lnTo>
                      <a:pt x="32574" y="5049"/>
                    </a:lnTo>
                    <a:lnTo>
                      <a:pt x="31853" y="4448"/>
                    </a:lnTo>
                    <a:lnTo>
                      <a:pt x="31132" y="3847"/>
                    </a:lnTo>
                    <a:lnTo>
                      <a:pt x="30370" y="3326"/>
                    </a:lnTo>
                    <a:lnTo>
                      <a:pt x="29569" y="2805"/>
                    </a:lnTo>
                    <a:lnTo>
                      <a:pt x="28768" y="2324"/>
                    </a:lnTo>
                    <a:lnTo>
                      <a:pt x="27926" y="1924"/>
                    </a:lnTo>
                    <a:lnTo>
                      <a:pt x="27045" y="1523"/>
                    </a:lnTo>
                    <a:lnTo>
                      <a:pt x="26164" y="1162"/>
                    </a:lnTo>
                    <a:lnTo>
                      <a:pt x="25242" y="842"/>
                    </a:lnTo>
                    <a:lnTo>
                      <a:pt x="24321" y="601"/>
                    </a:lnTo>
                    <a:lnTo>
                      <a:pt x="23399" y="361"/>
                    </a:lnTo>
                    <a:lnTo>
                      <a:pt x="22437" y="201"/>
                    </a:lnTo>
                    <a:lnTo>
                      <a:pt x="21476" y="80"/>
                    </a:lnTo>
                    <a:lnTo>
                      <a:pt x="20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824300" y="3710375"/>
                <a:ext cx="699175" cy="723225"/>
              </a:xfrm>
              <a:custGeom>
                <a:rect b="b" l="l" r="r" t="t"/>
                <a:pathLst>
                  <a:path extrusionOk="0" h="28929" w="27967">
                    <a:moveTo>
                      <a:pt x="13984" y="1"/>
                    </a:moveTo>
                    <a:lnTo>
                      <a:pt x="12982" y="41"/>
                    </a:lnTo>
                    <a:lnTo>
                      <a:pt x="12020" y="161"/>
                    </a:lnTo>
                    <a:lnTo>
                      <a:pt x="11059" y="321"/>
                    </a:lnTo>
                    <a:lnTo>
                      <a:pt x="10137" y="562"/>
                    </a:lnTo>
                    <a:lnTo>
                      <a:pt x="11219" y="3006"/>
                    </a:lnTo>
                    <a:lnTo>
                      <a:pt x="10378" y="3246"/>
                    </a:lnTo>
                    <a:lnTo>
                      <a:pt x="9576" y="3566"/>
                    </a:lnTo>
                    <a:lnTo>
                      <a:pt x="8815" y="3887"/>
                    </a:lnTo>
                    <a:lnTo>
                      <a:pt x="8054" y="4288"/>
                    </a:lnTo>
                    <a:lnTo>
                      <a:pt x="7333" y="4728"/>
                    </a:lnTo>
                    <a:lnTo>
                      <a:pt x="6692" y="5249"/>
                    </a:lnTo>
                    <a:lnTo>
                      <a:pt x="6050" y="5770"/>
                    </a:lnTo>
                    <a:lnTo>
                      <a:pt x="5449" y="6371"/>
                    </a:lnTo>
                    <a:lnTo>
                      <a:pt x="3847" y="4208"/>
                    </a:lnTo>
                    <a:lnTo>
                      <a:pt x="3166" y="4889"/>
                    </a:lnTo>
                    <a:lnTo>
                      <a:pt x="2565" y="5610"/>
                    </a:lnTo>
                    <a:lnTo>
                      <a:pt x="2004" y="6411"/>
                    </a:lnTo>
                    <a:lnTo>
                      <a:pt x="1483" y="7253"/>
                    </a:lnTo>
                    <a:lnTo>
                      <a:pt x="1002" y="8094"/>
                    </a:lnTo>
                    <a:lnTo>
                      <a:pt x="602" y="9015"/>
                    </a:lnTo>
                    <a:lnTo>
                      <a:pt x="281" y="9897"/>
                    </a:lnTo>
                    <a:lnTo>
                      <a:pt x="1" y="10818"/>
                    </a:lnTo>
                    <a:lnTo>
                      <a:pt x="2685" y="11139"/>
                    </a:lnTo>
                    <a:lnTo>
                      <a:pt x="2485" y="11940"/>
                    </a:lnTo>
                    <a:lnTo>
                      <a:pt x="2324" y="12742"/>
                    </a:lnTo>
                    <a:lnTo>
                      <a:pt x="2244" y="13583"/>
                    </a:lnTo>
                    <a:lnTo>
                      <a:pt x="2204" y="14464"/>
                    </a:lnTo>
                    <a:lnTo>
                      <a:pt x="2244" y="15346"/>
                    </a:lnTo>
                    <a:lnTo>
                      <a:pt x="2324" y="16187"/>
                    </a:lnTo>
                    <a:lnTo>
                      <a:pt x="2485" y="16989"/>
                    </a:lnTo>
                    <a:lnTo>
                      <a:pt x="2685" y="17830"/>
                    </a:lnTo>
                    <a:lnTo>
                      <a:pt x="1" y="18110"/>
                    </a:lnTo>
                    <a:lnTo>
                      <a:pt x="281" y="19032"/>
                    </a:lnTo>
                    <a:lnTo>
                      <a:pt x="602" y="19913"/>
                    </a:lnTo>
                    <a:lnTo>
                      <a:pt x="1002" y="20835"/>
                    </a:lnTo>
                    <a:lnTo>
                      <a:pt x="1483" y="21676"/>
                    </a:lnTo>
                    <a:lnTo>
                      <a:pt x="2004" y="22518"/>
                    </a:lnTo>
                    <a:lnTo>
                      <a:pt x="2565" y="23319"/>
                    </a:lnTo>
                    <a:lnTo>
                      <a:pt x="3166" y="24040"/>
                    </a:lnTo>
                    <a:lnTo>
                      <a:pt x="3847" y="24761"/>
                    </a:lnTo>
                    <a:lnTo>
                      <a:pt x="5449" y="22558"/>
                    </a:lnTo>
                    <a:lnTo>
                      <a:pt x="6050" y="23159"/>
                    </a:lnTo>
                    <a:lnTo>
                      <a:pt x="6692" y="23680"/>
                    </a:lnTo>
                    <a:lnTo>
                      <a:pt x="7373" y="24200"/>
                    </a:lnTo>
                    <a:lnTo>
                      <a:pt x="8094" y="24641"/>
                    </a:lnTo>
                    <a:lnTo>
                      <a:pt x="8815" y="25042"/>
                    </a:lnTo>
                    <a:lnTo>
                      <a:pt x="9616" y="25402"/>
                    </a:lnTo>
                    <a:lnTo>
                      <a:pt x="10418" y="25683"/>
                    </a:lnTo>
                    <a:lnTo>
                      <a:pt x="11259" y="25883"/>
                    </a:lnTo>
                    <a:lnTo>
                      <a:pt x="10177" y="28367"/>
                    </a:lnTo>
                    <a:lnTo>
                      <a:pt x="11099" y="28608"/>
                    </a:lnTo>
                    <a:lnTo>
                      <a:pt x="12020" y="28768"/>
                    </a:lnTo>
                    <a:lnTo>
                      <a:pt x="12982" y="28888"/>
                    </a:lnTo>
                    <a:lnTo>
                      <a:pt x="13984" y="28928"/>
                    </a:lnTo>
                    <a:lnTo>
                      <a:pt x="14985" y="28888"/>
                    </a:lnTo>
                    <a:lnTo>
                      <a:pt x="15947" y="28768"/>
                    </a:lnTo>
                    <a:lnTo>
                      <a:pt x="16868" y="28608"/>
                    </a:lnTo>
                    <a:lnTo>
                      <a:pt x="17830" y="28367"/>
                    </a:lnTo>
                    <a:lnTo>
                      <a:pt x="16748" y="25883"/>
                    </a:lnTo>
                    <a:lnTo>
                      <a:pt x="17549" y="25683"/>
                    </a:lnTo>
                    <a:lnTo>
                      <a:pt x="18351" y="25362"/>
                    </a:lnTo>
                    <a:lnTo>
                      <a:pt x="19152" y="25042"/>
                    </a:lnTo>
                    <a:lnTo>
                      <a:pt x="19873" y="24641"/>
                    </a:lnTo>
                    <a:lnTo>
                      <a:pt x="20594" y="24200"/>
                    </a:lnTo>
                    <a:lnTo>
                      <a:pt x="21276" y="23680"/>
                    </a:lnTo>
                    <a:lnTo>
                      <a:pt x="21917" y="23159"/>
                    </a:lnTo>
                    <a:lnTo>
                      <a:pt x="22518" y="22558"/>
                    </a:lnTo>
                    <a:lnTo>
                      <a:pt x="24120" y="24721"/>
                    </a:lnTo>
                    <a:lnTo>
                      <a:pt x="24761" y="24040"/>
                    </a:lnTo>
                    <a:lnTo>
                      <a:pt x="25402" y="23319"/>
                    </a:lnTo>
                    <a:lnTo>
                      <a:pt x="25963" y="22518"/>
                    </a:lnTo>
                    <a:lnTo>
                      <a:pt x="26484" y="21676"/>
                    </a:lnTo>
                    <a:lnTo>
                      <a:pt x="26965" y="20795"/>
                    </a:lnTo>
                    <a:lnTo>
                      <a:pt x="27366" y="19913"/>
                    </a:lnTo>
                    <a:lnTo>
                      <a:pt x="27686" y="18992"/>
                    </a:lnTo>
                    <a:lnTo>
                      <a:pt x="27967" y="18110"/>
                    </a:lnTo>
                    <a:lnTo>
                      <a:pt x="25282" y="17790"/>
                    </a:lnTo>
                    <a:lnTo>
                      <a:pt x="25482" y="16989"/>
                    </a:lnTo>
                    <a:lnTo>
                      <a:pt x="25643" y="16147"/>
                    </a:lnTo>
                    <a:lnTo>
                      <a:pt x="25723" y="15306"/>
                    </a:lnTo>
                    <a:lnTo>
                      <a:pt x="25763" y="14464"/>
                    </a:lnTo>
                    <a:lnTo>
                      <a:pt x="25723" y="13583"/>
                    </a:lnTo>
                    <a:lnTo>
                      <a:pt x="25643" y="12742"/>
                    </a:lnTo>
                    <a:lnTo>
                      <a:pt x="25482" y="11900"/>
                    </a:lnTo>
                    <a:lnTo>
                      <a:pt x="25242" y="11099"/>
                    </a:lnTo>
                    <a:lnTo>
                      <a:pt x="27926" y="10818"/>
                    </a:lnTo>
                    <a:lnTo>
                      <a:pt x="27686" y="9897"/>
                    </a:lnTo>
                    <a:lnTo>
                      <a:pt x="27325" y="8975"/>
                    </a:lnTo>
                    <a:lnTo>
                      <a:pt x="26965" y="8094"/>
                    </a:lnTo>
                    <a:lnTo>
                      <a:pt x="26484" y="7253"/>
                    </a:lnTo>
                    <a:lnTo>
                      <a:pt x="25963" y="6411"/>
                    </a:lnTo>
                    <a:lnTo>
                      <a:pt x="25402" y="5610"/>
                    </a:lnTo>
                    <a:lnTo>
                      <a:pt x="24761" y="4889"/>
                    </a:lnTo>
                    <a:lnTo>
                      <a:pt x="24120" y="4167"/>
                    </a:lnTo>
                    <a:lnTo>
                      <a:pt x="22518" y="6371"/>
                    </a:lnTo>
                    <a:lnTo>
                      <a:pt x="21917" y="5770"/>
                    </a:lnTo>
                    <a:lnTo>
                      <a:pt x="21276" y="5209"/>
                    </a:lnTo>
                    <a:lnTo>
                      <a:pt x="20594" y="4728"/>
                    </a:lnTo>
                    <a:lnTo>
                      <a:pt x="19873" y="4288"/>
                    </a:lnTo>
                    <a:lnTo>
                      <a:pt x="19112" y="3887"/>
                    </a:lnTo>
                    <a:lnTo>
                      <a:pt x="18351" y="3526"/>
                    </a:lnTo>
                    <a:lnTo>
                      <a:pt x="17549" y="3246"/>
                    </a:lnTo>
                    <a:lnTo>
                      <a:pt x="16708" y="3006"/>
                    </a:lnTo>
                    <a:lnTo>
                      <a:pt x="17790" y="521"/>
                    </a:lnTo>
                    <a:lnTo>
                      <a:pt x="16868" y="321"/>
                    </a:lnTo>
                    <a:lnTo>
                      <a:pt x="15907" y="161"/>
                    </a:lnTo>
                    <a:lnTo>
                      <a:pt x="14945" y="41"/>
                    </a:lnTo>
                    <a:lnTo>
                      <a:pt x="139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021625" y="3919725"/>
                <a:ext cx="303525" cy="303525"/>
              </a:xfrm>
              <a:custGeom>
                <a:rect b="b" l="l" r="r" t="t"/>
                <a:pathLst>
                  <a:path extrusionOk="0" h="12141" w="12141">
                    <a:moveTo>
                      <a:pt x="6091" y="0"/>
                    </a:moveTo>
                    <a:lnTo>
                      <a:pt x="5449" y="40"/>
                    </a:lnTo>
                    <a:lnTo>
                      <a:pt x="4848" y="121"/>
                    </a:lnTo>
                    <a:lnTo>
                      <a:pt x="4288" y="281"/>
                    </a:lnTo>
                    <a:lnTo>
                      <a:pt x="3727" y="481"/>
                    </a:lnTo>
                    <a:lnTo>
                      <a:pt x="3206" y="762"/>
                    </a:lnTo>
                    <a:lnTo>
                      <a:pt x="2685" y="1042"/>
                    </a:lnTo>
                    <a:lnTo>
                      <a:pt x="2204" y="1403"/>
                    </a:lnTo>
                    <a:lnTo>
                      <a:pt x="1803" y="1803"/>
                    </a:lnTo>
                    <a:lnTo>
                      <a:pt x="1403" y="2244"/>
                    </a:lnTo>
                    <a:lnTo>
                      <a:pt x="1042" y="2685"/>
                    </a:lnTo>
                    <a:lnTo>
                      <a:pt x="762" y="3206"/>
                    </a:lnTo>
                    <a:lnTo>
                      <a:pt x="481" y="3726"/>
                    </a:lnTo>
                    <a:lnTo>
                      <a:pt x="281" y="4287"/>
                    </a:lnTo>
                    <a:lnTo>
                      <a:pt x="121" y="4848"/>
                    </a:lnTo>
                    <a:lnTo>
                      <a:pt x="41" y="5449"/>
                    </a:lnTo>
                    <a:lnTo>
                      <a:pt x="1" y="6090"/>
                    </a:lnTo>
                    <a:lnTo>
                      <a:pt x="41" y="6691"/>
                    </a:lnTo>
                    <a:lnTo>
                      <a:pt x="121" y="7292"/>
                    </a:lnTo>
                    <a:lnTo>
                      <a:pt x="281" y="7893"/>
                    </a:lnTo>
                    <a:lnTo>
                      <a:pt x="481" y="8454"/>
                    </a:lnTo>
                    <a:lnTo>
                      <a:pt x="762" y="8975"/>
                    </a:lnTo>
                    <a:lnTo>
                      <a:pt x="1042" y="9496"/>
                    </a:lnTo>
                    <a:lnTo>
                      <a:pt x="1403" y="9937"/>
                    </a:lnTo>
                    <a:lnTo>
                      <a:pt x="1803" y="10377"/>
                    </a:lnTo>
                    <a:lnTo>
                      <a:pt x="2204" y="10778"/>
                    </a:lnTo>
                    <a:lnTo>
                      <a:pt x="2685" y="11139"/>
                    </a:lnTo>
                    <a:lnTo>
                      <a:pt x="3206" y="11419"/>
                    </a:lnTo>
                    <a:lnTo>
                      <a:pt x="3727" y="11660"/>
                    </a:lnTo>
                    <a:lnTo>
                      <a:pt x="4288" y="11900"/>
                    </a:lnTo>
                    <a:lnTo>
                      <a:pt x="4848" y="12020"/>
                    </a:lnTo>
                    <a:lnTo>
                      <a:pt x="5449" y="12140"/>
                    </a:lnTo>
                    <a:lnTo>
                      <a:pt x="6692" y="12140"/>
                    </a:lnTo>
                    <a:lnTo>
                      <a:pt x="7293" y="12020"/>
                    </a:lnTo>
                    <a:lnTo>
                      <a:pt x="7893" y="11900"/>
                    </a:lnTo>
                    <a:lnTo>
                      <a:pt x="8454" y="11660"/>
                    </a:lnTo>
                    <a:lnTo>
                      <a:pt x="8975" y="11419"/>
                    </a:lnTo>
                    <a:lnTo>
                      <a:pt x="9496" y="11139"/>
                    </a:lnTo>
                    <a:lnTo>
                      <a:pt x="9937" y="10778"/>
                    </a:lnTo>
                    <a:lnTo>
                      <a:pt x="10378" y="10377"/>
                    </a:lnTo>
                    <a:lnTo>
                      <a:pt x="10778" y="9937"/>
                    </a:lnTo>
                    <a:lnTo>
                      <a:pt x="11099" y="9496"/>
                    </a:lnTo>
                    <a:lnTo>
                      <a:pt x="11419" y="8975"/>
                    </a:lnTo>
                    <a:lnTo>
                      <a:pt x="11660" y="8454"/>
                    </a:lnTo>
                    <a:lnTo>
                      <a:pt x="11900" y="7893"/>
                    </a:lnTo>
                    <a:lnTo>
                      <a:pt x="12020" y="7292"/>
                    </a:lnTo>
                    <a:lnTo>
                      <a:pt x="12140" y="6691"/>
                    </a:lnTo>
                    <a:lnTo>
                      <a:pt x="12140" y="6090"/>
                    </a:lnTo>
                    <a:lnTo>
                      <a:pt x="12140" y="5449"/>
                    </a:lnTo>
                    <a:lnTo>
                      <a:pt x="12020" y="4848"/>
                    </a:lnTo>
                    <a:lnTo>
                      <a:pt x="11900" y="4287"/>
                    </a:lnTo>
                    <a:lnTo>
                      <a:pt x="11660" y="3726"/>
                    </a:lnTo>
                    <a:lnTo>
                      <a:pt x="11419" y="3206"/>
                    </a:lnTo>
                    <a:lnTo>
                      <a:pt x="11099" y="2685"/>
                    </a:lnTo>
                    <a:lnTo>
                      <a:pt x="10778" y="2244"/>
                    </a:lnTo>
                    <a:lnTo>
                      <a:pt x="10378" y="1803"/>
                    </a:lnTo>
                    <a:lnTo>
                      <a:pt x="9937" y="1403"/>
                    </a:lnTo>
                    <a:lnTo>
                      <a:pt x="9496" y="1042"/>
                    </a:lnTo>
                    <a:lnTo>
                      <a:pt x="8975" y="762"/>
                    </a:lnTo>
                    <a:lnTo>
                      <a:pt x="8454" y="481"/>
                    </a:lnTo>
                    <a:lnTo>
                      <a:pt x="7893" y="281"/>
                    </a:lnTo>
                    <a:lnTo>
                      <a:pt x="7293" y="121"/>
                    </a:lnTo>
                    <a:lnTo>
                      <a:pt x="6692" y="40"/>
                    </a:lnTo>
                    <a:lnTo>
                      <a:pt x="6091" y="0"/>
                    </a:lnTo>
                    <a:close/>
                  </a:path>
                </a:pathLst>
              </a:custGeom>
              <a:solidFill>
                <a:srgbClr val="202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6172875" y="3274650"/>
                <a:ext cx="641075" cy="481825"/>
              </a:xfrm>
              <a:custGeom>
                <a:rect b="b" l="l" r="r" t="t"/>
                <a:pathLst>
                  <a:path extrusionOk="0" h="19273" w="25643">
                    <a:moveTo>
                      <a:pt x="5329" y="1"/>
                    </a:moveTo>
                    <a:lnTo>
                      <a:pt x="4728" y="41"/>
                    </a:lnTo>
                    <a:lnTo>
                      <a:pt x="4127" y="161"/>
                    </a:lnTo>
                    <a:lnTo>
                      <a:pt x="3566" y="321"/>
                    </a:lnTo>
                    <a:lnTo>
                      <a:pt x="3005" y="562"/>
                    </a:lnTo>
                    <a:lnTo>
                      <a:pt x="2485" y="842"/>
                    </a:lnTo>
                    <a:lnTo>
                      <a:pt x="2044" y="1163"/>
                    </a:lnTo>
                    <a:lnTo>
                      <a:pt x="1603" y="1564"/>
                    </a:lnTo>
                    <a:lnTo>
                      <a:pt x="1202" y="2004"/>
                    </a:lnTo>
                    <a:lnTo>
                      <a:pt x="842" y="2485"/>
                    </a:lnTo>
                    <a:lnTo>
                      <a:pt x="561" y="3006"/>
                    </a:lnTo>
                    <a:lnTo>
                      <a:pt x="321" y="3527"/>
                    </a:lnTo>
                    <a:lnTo>
                      <a:pt x="161" y="4128"/>
                    </a:lnTo>
                    <a:lnTo>
                      <a:pt x="41" y="4729"/>
                    </a:lnTo>
                    <a:lnTo>
                      <a:pt x="0" y="5370"/>
                    </a:lnTo>
                    <a:lnTo>
                      <a:pt x="0" y="5450"/>
                    </a:lnTo>
                    <a:lnTo>
                      <a:pt x="41" y="5810"/>
                    </a:lnTo>
                    <a:lnTo>
                      <a:pt x="81" y="6131"/>
                    </a:lnTo>
                    <a:lnTo>
                      <a:pt x="161" y="6452"/>
                    </a:lnTo>
                    <a:lnTo>
                      <a:pt x="281" y="6772"/>
                    </a:lnTo>
                    <a:lnTo>
                      <a:pt x="401" y="7093"/>
                    </a:lnTo>
                    <a:lnTo>
                      <a:pt x="561" y="7373"/>
                    </a:lnTo>
                    <a:lnTo>
                      <a:pt x="762" y="7654"/>
                    </a:lnTo>
                    <a:lnTo>
                      <a:pt x="962" y="7894"/>
                    </a:lnTo>
                    <a:lnTo>
                      <a:pt x="1202" y="8134"/>
                    </a:lnTo>
                    <a:lnTo>
                      <a:pt x="1443" y="8335"/>
                    </a:lnTo>
                    <a:lnTo>
                      <a:pt x="1723" y="8535"/>
                    </a:lnTo>
                    <a:lnTo>
                      <a:pt x="2004" y="8695"/>
                    </a:lnTo>
                    <a:lnTo>
                      <a:pt x="2284" y="8815"/>
                    </a:lnTo>
                    <a:lnTo>
                      <a:pt x="2605" y="8936"/>
                    </a:lnTo>
                    <a:lnTo>
                      <a:pt x="2965" y="9016"/>
                    </a:lnTo>
                    <a:lnTo>
                      <a:pt x="3286" y="9056"/>
                    </a:lnTo>
                    <a:lnTo>
                      <a:pt x="4528" y="9216"/>
                    </a:lnTo>
                    <a:lnTo>
                      <a:pt x="5690" y="9416"/>
                    </a:lnTo>
                    <a:lnTo>
                      <a:pt x="6852" y="9657"/>
                    </a:lnTo>
                    <a:lnTo>
                      <a:pt x="8014" y="9937"/>
                    </a:lnTo>
                    <a:lnTo>
                      <a:pt x="9095" y="10298"/>
                    </a:lnTo>
                    <a:lnTo>
                      <a:pt x="10177" y="10699"/>
                    </a:lnTo>
                    <a:lnTo>
                      <a:pt x="11219" y="11139"/>
                    </a:lnTo>
                    <a:lnTo>
                      <a:pt x="12221" y="11620"/>
                    </a:lnTo>
                    <a:lnTo>
                      <a:pt x="13182" y="12181"/>
                    </a:lnTo>
                    <a:lnTo>
                      <a:pt x="14104" y="12782"/>
                    </a:lnTo>
                    <a:lnTo>
                      <a:pt x="14985" y="13423"/>
                    </a:lnTo>
                    <a:lnTo>
                      <a:pt x="15827" y="14144"/>
                    </a:lnTo>
                    <a:lnTo>
                      <a:pt x="16628" y="14905"/>
                    </a:lnTo>
                    <a:lnTo>
                      <a:pt x="17349" y="15747"/>
                    </a:lnTo>
                    <a:lnTo>
                      <a:pt x="18070" y="16628"/>
                    </a:lnTo>
                    <a:lnTo>
                      <a:pt x="18671" y="17550"/>
                    </a:lnTo>
                    <a:lnTo>
                      <a:pt x="18872" y="17830"/>
                    </a:lnTo>
                    <a:lnTo>
                      <a:pt x="19072" y="18071"/>
                    </a:lnTo>
                    <a:lnTo>
                      <a:pt x="19312" y="18311"/>
                    </a:lnTo>
                    <a:lnTo>
                      <a:pt x="19553" y="18511"/>
                    </a:lnTo>
                    <a:lnTo>
                      <a:pt x="19833" y="18672"/>
                    </a:lnTo>
                    <a:lnTo>
                      <a:pt x="20073" y="18832"/>
                    </a:lnTo>
                    <a:lnTo>
                      <a:pt x="20394" y="18992"/>
                    </a:lnTo>
                    <a:lnTo>
                      <a:pt x="20674" y="19112"/>
                    </a:lnTo>
                    <a:lnTo>
                      <a:pt x="20955" y="19192"/>
                    </a:lnTo>
                    <a:lnTo>
                      <a:pt x="21275" y="19233"/>
                    </a:lnTo>
                    <a:lnTo>
                      <a:pt x="21596" y="19273"/>
                    </a:lnTo>
                    <a:lnTo>
                      <a:pt x="22237" y="19273"/>
                    </a:lnTo>
                    <a:lnTo>
                      <a:pt x="22518" y="19192"/>
                    </a:lnTo>
                    <a:lnTo>
                      <a:pt x="22838" y="19112"/>
                    </a:lnTo>
                    <a:lnTo>
                      <a:pt x="23159" y="18992"/>
                    </a:lnTo>
                    <a:lnTo>
                      <a:pt x="23359" y="18912"/>
                    </a:lnTo>
                    <a:lnTo>
                      <a:pt x="23719" y="18752"/>
                    </a:lnTo>
                    <a:lnTo>
                      <a:pt x="24080" y="18551"/>
                    </a:lnTo>
                    <a:lnTo>
                      <a:pt x="24401" y="18311"/>
                    </a:lnTo>
                    <a:lnTo>
                      <a:pt x="24641" y="18031"/>
                    </a:lnTo>
                    <a:lnTo>
                      <a:pt x="24921" y="17750"/>
                    </a:lnTo>
                    <a:lnTo>
                      <a:pt x="25122" y="17430"/>
                    </a:lnTo>
                    <a:lnTo>
                      <a:pt x="25282" y="17069"/>
                    </a:lnTo>
                    <a:lnTo>
                      <a:pt x="25442" y="16748"/>
                    </a:lnTo>
                    <a:lnTo>
                      <a:pt x="25563" y="16348"/>
                    </a:lnTo>
                    <a:lnTo>
                      <a:pt x="25603" y="15987"/>
                    </a:lnTo>
                    <a:lnTo>
                      <a:pt x="25643" y="15627"/>
                    </a:lnTo>
                    <a:lnTo>
                      <a:pt x="25643" y="15226"/>
                    </a:lnTo>
                    <a:lnTo>
                      <a:pt x="25563" y="14865"/>
                    </a:lnTo>
                    <a:lnTo>
                      <a:pt x="25482" y="14465"/>
                    </a:lnTo>
                    <a:lnTo>
                      <a:pt x="25322" y="14104"/>
                    </a:lnTo>
                    <a:lnTo>
                      <a:pt x="25162" y="13744"/>
                    </a:lnTo>
                    <a:lnTo>
                      <a:pt x="24361" y="12501"/>
                    </a:lnTo>
                    <a:lnTo>
                      <a:pt x="23519" y="11300"/>
                    </a:lnTo>
                    <a:lnTo>
                      <a:pt x="22638" y="10138"/>
                    </a:lnTo>
                    <a:lnTo>
                      <a:pt x="21676" y="9016"/>
                    </a:lnTo>
                    <a:lnTo>
                      <a:pt x="20674" y="7934"/>
                    </a:lnTo>
                    <a:lnTo>
                      <a:pt x="19593" y="6932"/>
                    </a:lnTo>
                    <a:lnTo>
                      <a:pt x="18471" y="5971"/>
                    </a:lnTo>
                    <a:lnTo>
                      <a:pt x="17309" y="5089"/>
                    </a:lnTo>
                    <a:lnTo>
                      <a:pt x="16107" y="4248"/>
                    </a:lnTo>
                    <a:lnTo>
                      <a:pt x="14865" y="3447"/>
                    </a:lnTo>
                    <a:lnTo>
                      <a:pt x="13583" y="2725"/>
                    </a:lnTo>
                    <a:lnTo>
                      <a:pt x="12221" y="2084"/>
                    </a:lnTo>
                    <a:lnTo>
                      <a:pt x="10858" y="1483"/>
                    </a:lnTo>
                    <a:lnTo>
                      <a:pt x="9456" y="963"/>
                    </a:lnTo>
                    <a:lnTo>
                      <a:pt x="8014" y="522"/>
                    </a:lnTo>
                    <a:lnTo>
                      <a:pt x="6571" y="161"/>
                    </a:lnTo>
                    <a:lnTo>
                      <a:pt x="5930" y="41"/>
                    </a:lnTo>
                    <a:lnTo>
                      <a:pt x="5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238125" y="3710375"/>
                <a:ext cx="775300" cy="400675"/>
              </a:xfrm>
              <a:custGeom>
                <a:rect b="b" l="l" r="r" t="t"/>
                <a:pathLst>
                  <a:path extrusionOk="0" h="16027" w="31012">
                    <a:moveTo>
                      <a:pt x="0" y="1"/>
                    </a:moveTo>
                    <a:lnTo>
                      <a:pt x="0" y="1563"/>
                    </a:lnTo>
                    <a:lnTo>
                      <a:pt x="0" y="2445"/>
                    </a:lnTo>
                    <a:lnTo>
                      <a:pt x="80" y="3326"/>
                    </a:lnTo>
                    <a:lnTo>
                      <a:pt x="160" y="4127"/>
                    </a:lnTo>
                    <a:lnTo>
                      <a:pt x="280" y="4969"/>
                    </a:lnTo>
                    <a:lnTo>
                      <a:pt x="441" y="5730"/>
                    </a:lnTo>
                    <a:lnTo>
                      <a:pt x="641" y="6491"/>
                    </a:lnTo>
                    <a:lnTo>
                      <a:pt x="881" y="7212"/>
                    </a:lnTo>
                    <a:lnTo>
                      <a:pt x="1162" y="7894"/>
                    </a:lnTo>
                    <a:lnTo>
                      <a:pt x="1482" y="8575"/>
                    </a:lnTo>
                    <a:lnTo>
                      <a:pt x="1843" y="9216"/>
                    </a:lnTo>
                    <a:lnTo>
                      <a:pt x="2284" y="9817"/>
                    </a:lnTo>
                    <a:lnTo>
                      <a:pt x="2724" y="10378"/>
                    </a:lnTo>
                    <a:lnTo>
                      <a:pt x="3245" y="10939"/>
                    </a:lnTo>
                    <a:lnTo>
                      <a:pt x="3806" y="11459"/>
                    </a:lnTo>
                    <a:lnTo>
                      <a:pt x="4407" y="11940"/>
                    </a:lnTo>
                    <a:lnTo>
                      <a:pt x="5048" y="12421"/>
                    </a:lnTo>
                    <a:lnTo>
                      <a:pt x="5769" y="12862"/>
                    </a:lnTo>
                    <a:lnTo>
                      <a:pt x="6531" y="13262"/>
                    </a:lnTo>
                    <a:lnTo>
                      <a:pt x="7332" y="13663"/>
                    </a:lnTo>
                    <a:lnTo>
                      <a:pt x="8214" y="14024"/>
                    </a:lnTo>
                    <a:lnTo>
                      <a:pt x="9135" y="14344"/>
                    </a:lnTo>
                    <a:lnTo>
                      <a:pt x="10137" y="14625"/>
                    </a:lnTo>
                    <a:lnTo>
                      <a:pt x="11178" y="14905"/>
                    </a:lnTo>
                    <a:lnTo>
                      <a:pt x="12260" y="15145"/>
                    </a:lnTo>
                    <a:lnTo>
                      <a:pt x="13422" y="15346"/>
                    </a:lnTo>
                    <a:lnTo>
                      <a:pt x="14664" y="15546"/>
                    </a:lnTo>
                    <a:lnTo>
                      <a:pt x="15946" y="15706"/>
                    </a:lnTo>
                    <a:lnTo>
                      <a:pt x="17308" y="15827"/>
                    </a:lnTo>
                    <a:lnTo>
                      <a:pt x="18711" y="15907"/>
                    </a:lnTo>
                    <a:lnTo>
                      <a:pt x="20193" y="15987"/>
                    </a:lnTo>
                    <a:lnTo>
                      <a:pt x="21756" y="16027"/>
                    </a:lnTo>
                    <a:lnTo>
                      <a:pt x="27886" y="16027"/>
                    </a:lnTo>
                    <a:lnTo>
                      <a:pt x="27846" y="14464"/>
                    </a:lnTo>
                    <a:lnTo>
                      <a:pt x="27846" y="13503"/>
                    </a:lnTo>
                    <a:lnTo>
                      <a:pt x="27886" y="12541"/>
                    </a:lnTo>
                    <a:lnTo>
                      <a:pt x="27966" y="11580"/>
                    </a:lnTo>
                    <a:lnTo>
                      <a:pt x="28046" y="10658"/>
                    </a:lnTo>
                    <a:lnTo>
                      <a:pt x="28166" y="9697"/>
                    </a:lnTo>
                    <a:lnTo>
                      <a:pt x="28287" y="8775"/>
                    </a:lnTo>
                    <a:lnTo>
                      <a:pt x="28487" y="7853"/>
                    </a:lnTo>
                    <a:lnTo>
                      <a:pt x="28647" y="6932"/>
                    </a:lnTo>
                    <a:lnTo>
                      <a:pt x="28888" y="6051"/>
                    </a:lnTo>
                    <a:lnTo>
                      <a:pt x="29088" y="5169"/>
                    </a:lnTo>
                    <a:lnTo>
                      <a:pt x="29368" y="4288"/>
                    </a:lnTo>
                    <a:lnTo>
                      <a:pt x="29649" y="3406"/>
                    </a:lnTo>
                    <a:lnTo>
                      <a:pt x="29969" y="2525"/>
                    </a:lnTo>
                    <a:lnTo>
                      <a:pt x="30290" y="1683"/>
                    </a:lnTo>
                    <a:lnTo>
                      <a:pt x="30650" y="842"/>
                    </a:lnTo>
                    <a:lnTo>
                      <a:pt x="310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238125" y="3710375"/>
                <a:ext cx="775300" cy="400675"/>
              </a:xfrm>
              <a:custGeom>
                <a:rect b="b" l="l" r="r" t="t"/>
                <a:pathLst>
                  <a:path extrusionOk="0" fill="none" h="16027" w="31012">
                    <a:moveTo>
                      <a:pt x="31011" y="1"/>
                    </a:moveTo>
                    <a:lnTo>
                      <a:pt x="0" y="1"/>
                    </a:lnTo>
                    <a:lnTo>
                      <a:pt x="0" y="1"/>
                    </a:lnTo>
                    <a:lnTo>
                      <a:pt x="0" y="1563"/>
                    </a:lnTo>
                    <a:lnTo>
                      <a:pt x="0" y="1563"/>
                    </a:lnTo>
                    <a:lnTo>
                      <a:pt x="0" y="2445"/>
                    </a:lnTo>
                    <a:lnTo>
                      <a:pt x="80" y="3326"/>
                    </a:lnTo>
                    <a:lnTo>
                      <a:pt x="160" y="4127"/>
                    </a:lnTo>
                    <a:lnTo>
                      <a:pt x="280" y="4969"/>
                    </a:lnTo>
                    <a:lnTo>
                      <a:pt x="441" y="5730"/>
                    </a:lnTo>
                    <a:lnTo>
                      <a:pt x="641" y="6491"/>
                    </a:lnTo>
                    <a:lnTo>
                      <a:pt x="881" y="7212"/>
                    </a:lnTo>
                    <a:lnTo>
                      <a:pt x="1162" y="7894"/>
                    </a:lnTo>
                    <a:lnTo>
                      <a:pt x="1482" y="8575"/>
                    </a:lnTo>
                    <a:lnTo>
                      <a:pt x="1843" y="9216"/>
                    </a:lnTo>
                    <a:lnTo>
                      <a:pt x="2284" y="9817"/>
                    </a:lnTo>
                    <a:lnTo>
                      <a:pt x="2724" y="10378"/>
                    </a:lnTo>
                    <a:lnTo>
                      <a:pt x="3245" y="10939"/>
                    </a:lnTo>
                    <a:lnTo>
                      <a:pt x="3806" y="11459"/>
                    </a:lnTo>
                    <a:lnTo>
                      <a:pt x="4407" y="11940"/>
                    </a:lnTo>
                    <a:lnTo>
                      <a:pt x="5048" y="12421"/>
                    </a:lnTo>
                    <a:lnTo>
                      <a:pt x="5769" y="12862"/>
                    </a:lnTo>
                    <a:lnTo>
                      <a:pt x="6531" y="13262"/>
                    </a:lnTo>
                    <a:lnTo>
                      <a:pt x="7332" y="13663"/>
                    </a:lnTo>
                    <a:lnTo>
                      <a:pt x="8214" y="14024"/>
                    </a:lnTo>
                    <a:lnTo>
                      <a:pt x="9135" y="14344"/>
                    </a:lnTo>
                    <a:lnTo>
                      <a:pt x="10137" y="14625"/>
                    </a:lnTo>
                    <a:lnTo>
                      <a:pt x="11178" y="14905"/>
                    </a:lnTo>
                    <a:lnTo>
                      <a:pt x="12260" y="15145"/>
                    </a:lnTo>
                    <a:lnTo>
                      <a:pt x="13422" y="15346"/>
                    </a:lnTo>
                    <a:lnTo>
                      <a:pt x="14664" y="15546"/>
                    </a:lnTo>
                    <a:lnTo>
                      <a:pt x="15946" y="15706"/>
                    </a:lnTo>
                    <a:lnTo>
                      <a:pt x="17308" y="15827"/>
                    </a:lnTo>
                    <a:lnTo>
                      <a:pt x="18711" y="15907"/>
                    </a:lnTo>
                    <a:lnTo>
                      <a:pt x="20193" y="15987"/>
                    </a:lnTo>
                    <a:lnTo>
                      <a:pt x="21756" y="16027"/>
                    </a:lnTo>
                    <a:lnTo>
                      <a:pt x="23398" y="16027"/>
                    </a:lnTo>
                    <a:lnTo>
                      <a:pt x="23398" y="16027"/>
                    </a:lnTo>
                    <a:lnTo>
                      <a:pt x="27886" y="16027"/>
                    </a:lnTo>
                    <a:lnTo>
                      <a:pt x="27886" y="16027"/>
                    </a:lnTo>
                    <a:lnTo>
                      <a:pt x="27846" y="14464"/>
                    </a:lnTo>
                    <a:lnTo>
                      <a:pt x="27846" y="14464"/>
                    </a:lnTo>
                    <a:lnTo>
                      <a:pt x="27846" y="13503"/>
                    </a:lnTo>
                    <a:lnTo>
                      <a:pt x="27886" y="12541"/>
                    </a:lnTo>
                    <a:lnTo>
                      <a:pt x="27966" y="11580"/>
                    </a:lnTo>
                    <a:lnTo>
                      <a:pt x="28046" y="10658"/>
                    </a:lnTo>
                    <a:lnTo>
                      <a:pt x="28166" y="9697"/>
                    </a:lnTo>
                    <a:lnTo>
                      <a:pt x="28287" y="8775"/>
                    </a:lnTo>
                    <a:lnTo>
                      <a:pt x="28487" y="7853"/>
                    </a:lnTo>
                    <a:lnTo>
                      <a:pt x="28647" y="6932"/>
                    </a:lnTo>
                    <a:lnTo>
                      <a:pt x="28888" y="6051"/>
                    </a:lnTo>
                    <a:lnTo>
                      <a:pt x="29088" y="5169"/>
                    </a:lnTo>
                    <a:lnTo>
                      <a:pt x="29368" y="4288"/>
                    </a:lnTo>
                    <a:lnTo>
                      <a:pt x="29649" y="3406"/>
                    </a:lnTo>
                    <a:lnTo>
                      <a:pt x="29969" y="2525"/>
                    </a:lnTo>
                    <a:lnTo>
                      <a:pt x="30290" y="1683"/>
                    </a:lnTo>
                    <a:lnTo>
                      <a:pt x="30650" y="842"/>
                    </a:lnTo>
                    <a:lnTo>
                      <a:pt x="3101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934250" y="3710375"/>
                <a:ext cx="85175" cy="400675"/>
              </a:xfrm>
              <a:custGeom>
                <a:rect b="b" l="l" r="r" t="t"/>
                <a:pathLst>
                  <a:path extrusionOk="0" h="16027" w="3407">
                    <a:moveTo>
                      <a:pt x="3166" y="1"/>
                    </a:moveTo>
                    <a:lnTo>
                      <a:pt x="2805" y="842"/>
                    </a:lnTo>
                    <a:lnTo>
                      <a:pt x="2445" y="1683"/>
                    </a:lnTo>
                    <a:lnTo>
                      <a:pt x="2124" y="2525"/>
                    </a:lnTo>
                    <a:lnTo>
                      <a:pt x="1804" y="3406"/>
                    </a:lnTo>
                    <a:lnTo>
                      <a:pt x="1523" y="4288"/>
                    </a:lnTo>
                    <a:lnTo>
                      <a:pt x="1243" y="5169"/>
                    </a:lnTo>
                    <a:lnTo>
                      <a:pt x="1043" y="6051"/>
                    </a:lnTo>
                    <a:lnTo>
                      <a:pt x="802" y="6932"/>
                    </a:lnTo>
                    <a:lnTo>
                      <a:pt x="642" y="7853"/>
                    </a:lnTo>
                    <a:lnTo>
                      <a:pt x="442" y="8775"/>
                    </a:lnTo>
                    <a:lnTo>
                      <a:pt x="321" y="9697"/>
                    </a:lnTo>
                    <a:lnTo>
                      <a:pt x="201" y="10658"/>
                    </a:lnTo>
                    <a:lnTo>
                      <a:pt x="121" y="11580"/>
                    </a:lnTo>
                    <a:lnTo>
                      <a:pt x="41" y="12541"/>
                    </a:lnTo>
                    <a:lnTo>
                      <a:pt x="1" y="13503"/>
                    </a:lnTo>
                    <a:lnTo>
                      <a:pt x="1" y="14464"/>
                    </a:lnTo>
                    <a:lnTo>
                      <a:pt x="41" y="16027"/>
                    </a:lnTo>
                    <a:lnTo>
                      <a:pt x="401" y="16027"/>
                    </a:lnTo>
                    <a:lnTo>
                      <a:pt x="361" y="15065"/>
                    </a:lnTo>
                    <a:lnTo>
                      <a:pt x="361" y="14064"/>
                    </a:lnTo>
                    <a:lnTo>
                      <a:pt x="361" y="13142"/>
                    </a:lnTo>
                    <a:lnTo>
                      <a:pt x="401" y="12221"/>
                    </a:lnTo>
                    <a:lnTo>
                      <a:pt x="482" y="11259"/>
                    </a:lnTo>
                    <a:lnTo>
                      <a:pt x="562" y="10378"/>
                    </a:lnTo>
                    <a:lnTo>
                      <a:pt x="682" y="9456"/>
                    </a:lnTo>
                    <a:lnTo>
                      <a:pt x="802" y="8535"/>
                    </a:lnTo>
                    <a:lnTo>
                      <a:pt x="962" y="7653"/>
                    </a:lnTo>
                    <a:lnTo>
                      <a:pt x="1163" y="6772"/>
                    </a:lnTo>
                    <a:lnTo>
                      <a:pt x="1563" y="5009"/>
                    </a:lnTo>
                    <a:lnTo>
                      <a:pt x="2084" y="3326"/>
                    </a:lnTo>
                    <a:lnTo>
                      <a:pt x="2725" y="1643"/>
                    </a:lnTo>
                    <a:lnTo>
                      <a:pt x="3406" y="1"/>
                    </a:lnTo>
                    <a:close/>
                  </a:path>
                </a:pathLst>
              </a:custGeom>
              <a:solidFill>
                <a:srgbClr val="000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934250" y="3710375"/>
                <a:ext cx="85175" cy="400675"/>
              </a:xfrm>
              <a:custGeom>
                <a:rect b="b" l="l" r="r" t="t"/>
                <a:pathLst>
                  <a:path extrusionOk="0" fill="none" h="16027" w="3407">
                    <a:moveTo>
                      <a:pt x="3406" y="1"/>
                    </a:moveTo>
                    <a:lnTo>
                      <a:pt x="3166" y="1"/>
                    </a:lnTo>
                    <a:lnTo>
                      <a:pt x="3166" y="1"/>
                    </a:lnTo>
                    <a:lnTo>
                      <a:pt x="2805" y="842"/>
                    </a:lnTo>
                    <a:lnTo>
                      <a:pt x="2445" y="1683"/>
                    </a:lnTo>
                    <a:lnTo>
                      <a:pt x="2124" y="2525"/>
                    </a:lnTo>
                    <a:lnTo>
                      <a:pt x="1804" y="3406"/>
                    </a:lnTo>
                    <a:lnTo>
                      <a:pt x="1523" y="4288"/>
                    </a:lnTo>
                    <a:lnTo>
                      <a:pt x="1243" y="5169"/>
                    </a:lnTo>
                    <a:lnTo>
                      <a:pt x="1043" y="6051"/>
                    </a:lnTo>
                    <a:lnTo>
                      <a:pt x="802" y="6932"/>
                    </a:lnTo>
                    <a:lnTo>
                      <a:pt x="642" y="7853"/>
                    </a:lnTo>
                    <a:lnTo>
                      <a:pt x="442" y="8775"/>
                    </a:lnTo>
                    <a:lnTo>
                      <a:pt x="321" y="9697"/>
                    </a:lnTo>
                    <a:lnTo>
                      <a:pt x="201" y="10658"/>
                    </a:lnTo>
                    <a:lnTo>
                      <a:pt x="121" y="11580"/>
                    </a:lnTo>
                    <a:lnTo>
                      <a:pt x="41" y="12541"/>
                    </a:lnTo>
                    <a:lnTo>
                      <a:pt x="1" y="13503"/>
                    </a:lnTo>
                    <a:lnTo>
                      <a:pt x="1" y="14464"/>
                    </a:lnTo>
                    <a:lnTo>
                      <a:pt x="1" y="14464"/>
                    </a:lnTo>
                    <a:lnTo>
                      <a:pt x="41" y="16027"/>
                    </a:lnTo>
                    <a:lnTo>
                      <a:pt x="41" y="16027"/>
                    </a:lnTo>
                    <a:lnTo>
                      <a:pt x="401" y="16027"/>
                    </a:lnTo>
                    <a:lnTo>
                      <a:pt x="401" y="16027"/>
                    </a:lnTo>
                    <a:lnTo>
                      <a:pt x="361" y="15065"/>
                    </a:lnTo>
                    <a:lnTo>
                      <a:pt x="361" y="14064"/>
                    </a:lnTo>
                    <a:lnTo>
                      <a:pt x="361" y="14064"/>
                    </a:lnTo>
                    <a:lnTo>
                      <a:pt x="361" y="13142"/>
                    </a:lnTo>
                    <a:lnTo>
                      <a:pt x="401" y="12221"/>
                    </a:lnTo>
                    <a:lnTo>
                      <a:pt x="482" y="11259"/>
                    </a:lnTo>
                    <a:lnTo>
                      <a:pt x="562" y="10378"/>
                    </a:lnTo>
                    <a:lnTo>
                      <a:pt x="682" y="9456"/>
                    </a:lnTo>
                    <a:lnTo>
                      <a:pt x="802" y="8535"/>
                    </a:lnTo>
                    <a:lnTo>
                      <a:pt x="962" y="7653"/>
                    </a:lnTo>
                    <a:lnTo>
                      <a:pt x="1163" y="6772"/>
                    </a:lnTo>
                    <a:lnTo>
                      <a:pt x="1563" y="5009"/>
                    </a:lnTo>
                    <a:lnTo>
                      <a:pt x="2084" y="3326"/>
                    </a:lnTo>
                    <a:lnTo>
                      <a:pt x="2725" y="1643"/>
                    </a:lnTo>
                    <a:lnTo>
                      <a:pt x="340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7115425" y="4107025"/>
                <a:ext cx="25" cy="3025"/>
              </a:xfrm>
              <a:custGeom>
                <a:rect b="b" l="l" r="r" t="t"/>
                <a:pathLst>
                  <a:path extrusionOk="0" h="121" w="1">
                    <a:moveTo>
                      <a:pt x="0" y="121"/>
                    </a:moveTo>
                    <a:lnTo>
                      <a:pt x="0" y="121"/>
                    </a:lnTo>
                    <a:lnTo>
                      <a:pt x="0" y="121"/>
                    </a:lnTo>
                    <a:lnTo>
                      <a:pt x="0" y="121"/>
                    </a:lnTo>
                    <a:lnTo>
                      <a:pt x="0" y="121"/>
                    </a:lnTo>
                    <a:close/>
                    <a:moveTo>
                      <a:pt x="0" y="41"/>
                    </a:moveTo>
                    <a:lnTo>
                      <a:pt x="0" y="41"/>
                    </a:lnTo>
                    <a:lnTo>
                      <a:pt x="0" y="41"/>
                    </a:lnTo>
                    <a:lnTo>
                      <a:pt x="0" y="41"/>
                    </a:lnTo>
                    <a:lnTo>
                      <a:pt x="0" y="41"/>
                    </a:lnTo>
                    <a:close/>
                    <a:moveTo>
                      <a:pt x="0" y="1"/>
                    </a:moveTo>
                    <a:lnTo>
                      <a:pt x="0" y="1"/>
                    </a:lnTo>
                    <a:lnTo>
                      <a:pt x="0" y="1"/>
                    </a:lnTo>
                    <a:lnTo>
                      <a:pt x="0" y="1"/>
                    </a:lnTo>
                    <a:lnTo>
                      <a:pt x="0" y="1"/>
                    </a:lnTo>
                    <a:close/>
                  </a:path>
                </a:pathLst>
              </a:custGeom>
              <a:solidFill>
                <a:srgbClr val="C76B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7115425" y="41100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7115425" y="41080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7115425" y="4107025"/>
                <a:ext cx="25" cy="25"/>
              </a:xfrm>
              <a:custGeom>
                <a:rect b="b" l="l" r="r" t="t"/>
                <a:pathLst>
                  <a:path extrusionOk="0" fill="none" h="1" w="1">
                    <a:moveTo>
                      <a:pt x="0" y="1"/>
                    </a:moveTo>
                    <a:lnTo>
                      <a:pt x="0" y="1"/>
                    </a:lnTo>
                    <a:lnTo>
                      <a:pt x="0" y="1"/>
                    </a:lnTo>
                    <a:lnTo>
                      <a:pt x="0"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6956175" y="3710375"/>
                <a:ext cx="214375" cy="400675"/>
              </a:xfrm>
              <a:custGeom>
                <a:rect b="b" l="l" r="r" t="t"/>
                <a:pathLst>
                  <a:path extrusionOk="0" h="16027" w="8575">
                    <a:moveTo>
                      <a:pt x="0" y="1"/>
                    </a:moveTo>
                    <a:lnTo>
                      <a:pt x="361" y="842"/>
                    </a:lnTo>
                    <a:lnTo>
                      <a:pt x="721" y="1683"/>
                    </a:lnTo>
                    <a:lnTo>
                      <a:pt x="1042" y="2525"/>
                    </a:lnTo>
                    <a:lnTo>
                      <a:pt x="1322" y="3406"/>
                    </a:lnTo>
                    <a:lnTo>
                      <a:pt x="1603" y="4288"/>
                    </a:lnTo>
                    <a:lnTo>
                      <a:pt x="1883" y="5169"/>
                    </a:lnTo>
                    <a:lnTo>
                      <a:pt x="2124" y="6051"/>
                    </a:lnTo>
                    <a:lnTo>
                      <a:pt x="2324" y="6932"/>
                    </a:lnTo>
                    <a:lnTo>
                      <a:pt x="2524" y="7853"/>
                    </a:lnTo>
                    <a:lnTo>
                      <a:pt x="2684" y="8775"/>
                    </a:lnTo>
                    <a:lnTo>
                      <a:pt x="2845" y="9697"/>
                    </a:lnTo>
                    <a:lnTo>
                      <a:pt x="2925" y="10658"/>
                    </a:lnTo>
                    <a:lnTo>
                      <a:pt x="3045" y="11580"/>
                    </a:lnTo>
                    <a:lnTo>
                      <a:pt x="3085" y="12541"/>
                    </a:lnTo>
                    <a:lnTo>
                      <a:pt x="3125" y="13503"/>
                    </a:lnTo>
                    <a:lnTo>
                      <a:pt x="3165" y="14464"/>
                    </a:lnTo>
                    <a:lnTo>
                      <a:pt x="3125" y="16027"/>
                    </a:lnTo>
                    <a:lnTo>
                      <a:pt x="6330" y="16027"/>
                    </a:lnTo>
                    <a:lnTo>
                      <a:pt x="6370" y="15987"/>
                    </a:lnTo>
                    <a:lnTo>
                      <a:pt x="6370" y="15907"/>
                    </a:lnTo>
                    <a:lnTo>
                      <a:pt x="6370" y="15867"/>
                    </a:lnTo>
                    <a:lnTo>
                      <a:pt x="7092" y="11780"/>
                    </a:lnTo>
                    <a:lnTo>
                      <a:pt x="7693" y="7813"/>
                    </a:lnTo>
                    <a:lnTo>
                      <a:pt x="7973" y="5810"/>
                    </a:lnTo>
                    <a:lnTo>
                      <a:pt x="8214" y="3847"/>
                    </a:lnTo>
                    <a:lnTo>
                      <a:pt x="8414" y="1924"/>
                    </a:lnTo>
                    <a:lnTo>
                      <a:pt x="8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956175" y="3710375"/>
                <a:ext cx="214375" cy="400675"/>
              </a:xfrm>
              <a:custGeom>
                <a:rect b="b" l="l" r="r" t="t"/>
                <a:pathLst>
                  <a:path extrusionOk="0" fill="none" h="16027" w="8575">
                    <a:moveTo>
                      <a:pt x="8574" y="1"/>
                    </a:moveTo>
                    <a:lnTo>
                      <a:pt x="0" y="1"/>
                    </a:lnTo>
                    <a:lnTo>
                      <a:pt x="0" y="1"/>
                    </a:lnTo>
                    <a:lnTo>
                      <a:pt x="361" y="842"/>
                    </a:lnTo>
                    <a:lnTo>
                      <a:pt x="721" y="1683"/>
                    </a:lnTo>
                    <a:lnTo>
                      <a:pt x="1042" y="2525"/>
                    </a:lnTo>
                    <a:lnTo>
                      <a:pt x="1322" y="3406"/>
                    </a:lnTo>
                    <a:lnTo>
                      <a:pt x="1603" y="4288"/>
                    </a:lnTo>
                    <a:lnTo>
                      <a:pt x="1883" y="5169"/>
                    </a:lnTo>
                    <a:lnTo>
                      <a:pt x="2124" y="6051"/>
                    </a:lnTo>
                    <a:lnTo>
                      <a:pt x="2324" y="6932"/>
                    </a:lnTo>
                    <a:lnTo>
                      <a:pt x="2524" y="7853"/>
                    </a:lnTo>
                    <a:lnTo>
                      <a:pt x="2684" y="8775"/>
                    </a:lnTo>
                    <a:lnTo>
                      <a:pt x="2845" y="9697"/>
                    </a:lnTo>
                    <a:lnTo>
                      <a:pt x="2925" y="10658"/>
                    </a:lnTo>
                    <a:lnTo>
                      <a:pt x="3045" y="11580"/>
                    </a:lnTo>
                    <a:lnTo>
                      <a:pt x="3085" y="12541"/>
                    </a:lnTo>
                    <a:lnTo>
                      <a:pt x="3125" y="13503"/>
                    </a:lnTo>
                    <a:lnTo>
                      <a:pt x="3165" y="14464"/>
                    </a:lnTo>
                    <a:lnTo>
                      <a:pt x="3165" y="14464"/>
                    </a:lnTo>
                    <a:lnTo>
                      <a:pt x="3125" y="16027"/>
                    </a:lnTo>
                    <a:lnTo>
                      <a:pt x="3125" y="16027"/>
                    </a:lnTo>
                    <a:lnTo>
                      <a:pt x="6330" y="16027"/>
                    </a:lnTo>
                    <a:lnTo>
                      <a:pt x="6330" y="16027"/>
                    </a:lnTo>
                    <a:lnTo>
                      <a:pt x="6370" y="15987"/>
                    </a:lnTo>
                    <a:lnTo>
                      <a:pt x="6370" y="15987"/>
                    </a:lnTo>
                    <a:lnTo>
                      <a:pt x="6370" y="15987"/>
                    </a:lnTo>
                    <a:lnTo>
                      <a:pt x="6370" y="15987"/>
                    </a:lnTo>
                    <a:lnTo>
                      <a:pt x="6370" y="15907"/>
                    </a:lnTo>
                    <a:lnTo>
                      <a:pt x="6370" y="15907"/>
                    </a:lnTo>
                    <a:lnTo>
                      <a:pt x="6370" y="15907"/>
                    </a:lnTo>
                    <a:lnTo>
                      <a:pt x="6370" y="15907"/>
                    </a:lnTo>
                    <a:lnTo>
                      <a:pt x="6370" y="15867"/>
                    </a:lnTo>
                    <a:lnTo>
                      <a:pt x="6370" y="15867"/>
                    </a:lnTo>
                    <a:lnTo>
                      <a:pt x="6370" y="15867"/>
                    </a:lnTo>
                    <a:lnTo>
                      <a:pt x="6370" y="15867"/>
                    </a:lnTo>
                    <a:lnTo>
                      <a:pt x="7092" y="11780"/>
                    </a:lnTo>
                    <a:lnTo>
                      <a:pt x="7693" y="7813"/>
                    </a:lnTo>
                    <a:lnTo>
                      <a:pt x="7973" y="5810"/>
                    </a:lnTo>
                    <a:lnTo>
                      <a:pt x="8214" y="3847"/>
                    </a:lnTo>
                    <a:lnTo>
                      <a:pt x="8414" y="1924"/>
                    </a:lnTo>
                    <a:lnTo>
                      <a:pt x="857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6949150" y="3710375"/>
                <a:ext cx="86175" cy="400675"/>
              </a:xfrm>
              <a:custGeom>
                <a:rect b="b" l="l" r="r" t="t"/>
                <a:pathLst>
                  <a:path extrusionOk="0" h="16027" w="3447">
                    <a:moveTo>
                      <a:pt x="1" y="1"/>
                    </a:moveTo>
                    <a:lnTo>
                      <a:pt x="682" y="1643"/>
                    </a:lnTo>
                    <a:lnTo>
                      <a:pt x="1283" y="3326"/>
                    </a:lnTo>
                    <a:lnTo>
                      <a:pt x="1804" y="5009"/>
                    </a:lnTo>
                    <a:lnTo>
                      <a:pt x="2244" y="6772"/>
                    </a:lnTo>
                    <a:lnTo>
                      <a:pt x="2445" y="7653"/>
                    </a:lnTo>
                    <a:lnTo>
                      <a:pt x="2605" y="8535"/>
                    </a:lnTo>
                    <a:lnTo>
                      <a:pt x="2725" y="9456"/>
                    </a:lnTo>
                    <a:lnTo>
                      <a:pt x="2845" y="10378"/>
                    </a:lnTo>
                    <a:lnTo>
                      <a:pt x="2925" y="11259"/>
                    </a:lnTo>
                    <a:lnTo>
                      <a:pt x="3005" y="12221"/>
                    </a:lnTo>
                    <a:lnTo>
                      <a:pt x="3046" y="13142"/>
                    </a:lnTo>
                    <a:lnTo>
                      <a:pt x="3046" y="14064"/>
                    </a:lnTo>
                    <a:lnTo>
                      <a:pt x="3005" y="15065"/>
                    </a:lnTo>
                    <a:lnTo>
                      <a:pt x="2965" y="16027"/>
                    </a:lnTo>
                    <a:lnTo>
                      <a:pt x="3406" y="16027"/>
                    </a:lnTo>
                    <a:lnTo>
                      <a:pt x="3446" y="14464"/>
                    </a:lnTo>
                    <a:lnTo>
                      <a:pt x="3406" y="13503"/>
                    </a:lnTo>
                    <a:lnTo>
                      <a:pt x="3366" y="12541"/>
                    </a:lnTo>
                    <a:lnTo>
                      <a:pt x="3326" y="11580"/>
                    </a:lnTo>
                    <a:lnTo>
                      <a:pt x="3206" y="10658"/>
                    </a:lnTo>
                    <a:lnTo>
                      <a:pt x="3126" y="9697"/>
                    </a:lnTo>
                    <a:lnTo>
                      <a:pt x="2965" y="8775"/>
                    </a:lnTo>
                    <a:lnTo>
                      <a:pt x="2805" y="7853"/>
                    </a:lnTo>
                    <a:lnTo>
                      <a:pt x="2605" y="6932"/>
                    </a:lnTo>
                    <a:lnTo>
                      <a:pt x="2405" y="6051"/>
                    </a:lnTo>
                    <a:lnTo>
                      <a:pt x="2164" y="5169"/>
                    </a:lnTo>
                    <a:lnTo>
                      <a:pt x="1884" y="4288"/>
                    </a:lnTo>
                    <a:lnTo>
                      <a:pt x="1603" y="3406"/>
                    </a:lnTo>
                    <a:lnTo>
                      <a:pt x="1323" y="2525"/>
                    </a:lnTo>
                    <a:lnTo>
                      <a:pt x="1002" y="1683"/>
                    </a:lnTo>
                    <a:lnTo>
                      <a:pt x="642" y="842"/>
                    </a:lnTo>
                    <a:lnTo>
                      <a:pt x="281" y="1"/>
                    </a:lnTo>
                    <a:close/>
                  </a:path>
                </a:pathLst>
              </a:custGeom>
              <a:solidFill>
                <a:srgbClr val="000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6949150" y="3710375"/>
                <a:ext cx="86175" cy="400675"/>
              </a:xfrm>
              <a:custGeom>
                <a:rect b="b" l="l" r="r" t="t"/>
                <a:pathLst>
                  <a:path extrusionOk="0" fill="none" h="16027" w="3447">
                    <a:moveTo>
                      <a:pt x="281" y="1"/>
                    </a:moveTo>
                    <a:lnTo>
                      <a:pt x="1" y="1"/>
                    </a:lnTo>
                    <a:lnTo>
                      <a:pt x="1" y="1"/>
                    </a:lnTo>
                    <a:lnTo>
                      <a:pt x="682" y="1643"/>
                    </a:lnTo>
                    <a:lnTo>
                      <a:pt x="1283" y="3326"/>
                    </a:lnTo>
                    <a:lnTo>
                      <a:pt x="1804" y="5009"/>
                    </a:lnTo>
                    <a:lnTo>
                      <a:pt x="2244" y="6772"/>
                    </a:lnTo>
                    <a:lnTo>
                      <a:pt x="2445" y="7653"/>
                    </a:lnTo>
                    <a:lnTo>
                      <a:pt x="2605" y="8535"/>
                    </a:lnTo>
                    <a:lnTo>
                      <a:pt x="2725" y="9456"/>
                    </a:lnTo>
                    <a:lnTo>
                      <a:pt x="2845" y="10378"/>
                    </a:lnTo>
                    <a:lnTo>
                      <a:pt x="2925" y="11259"/>
                    </a:lnTo>
                    <a:lnTo>
                      <a:pt x="3005" y="12221"/>
                    </a:lnTo>
                    <a:lnTo>
                      <a:pt x="3046" y="13142"/>
                    </a:lnTo>
                    <a:lnTo>
                      <a:pt x="3046" y="14064"/>
                    </a:lnTo>
                    <a:lnTo>
                      <a:pt x="3046" y="14064"/>
                    </a:lnTo>
                    <a:lnTo>
                      <a:pt x="3005" y="15065"/>
                    </a:lnTo>
                    <a:lnTo>
                      <a:pt x="2965" y="16027"/>
                    </a:lnTo>
                    <a:lnTo>
                      <a:pt x="2965" y="16027"/>
                    </a:lnTo>
                    <a:lnTo>
                      <a:pt x="3406" y="16027"/>
                    </a:lnTo>
                    <a:lnTo>
                      <a:pt x="3406" y="16027"/>
                    </a:lnTo>
                    <a:lnTo>
                      <a:pt x="3446" y="14464"/>
                    </a:lnTo>
                    <a:lnTo>
                      <a:pt x="3446" y="14464"/>
                    </a:lnTo>
                    <a:lnTo>
                      <a:pt x="3406" y="13503"/>
                    </a:lnTo>
                    <a:lnTo>
                      <a:pt x="3366" y="12541"/>
                    </a:lnTo>
                    <a:lnTo>
                      <a:pt x="3326" y="11580"/>
                    </a:lnTo>
                    <a:lnTo>
                      <a:pt x="3206" y="10658"/>
                    </a:lnTo>
                    <a:lnTo>
                      <a:pt x="3126" y="9697"/>
                    </a:lnTo>
                    <a:lnTo>
                      <a:pt x="2965" y="8775"/>
                    </a:lnTo>
                    <a:lnTo>
                      <a:pt x="2805" y="7853"/>
                    </a:lnTo>
                    <a:lnTo>
                      <a:pt x="2605" y="6932"/>
                    </a:lnTo>
                    <a:lnTo>
                      <a:pt x="2405" y="6051"/>
                    </a:lnTo>
                    <a:lnTo>
                      <a:pt x="2164" y="5169"/>
                    </a:lnTo>
                    <a:lnTo>
                      <a:pt x="1884" y="4288"/>
                    </a:lnTo>
                    <a:lnTo>
                      <a:pt x="1603" y="3406"/>
                    </a:lnTo>
                    <a:lnTo>
                      <a:pt x="1323" y="2525"/>
                    </a:lnTo>
                    <a:lnTo>
                      <a:pt x="1002" y="1683"/>
                    </a:lnTo>
                    <a:lnTo>
                      <a:pt x="642" y="842"/>
                    </a:lnTo>
                    <a:lnTo>
                      <a:pt x="28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2576950" y="3710375"/>
                <a:ext cx="2814675" cy="400675"/>
              </a:xfrm>
              <a:custGeom>
                <a:rect b="b" l="l" r="r" t="t"/>
                <a:pathLst>
                  <a:path extrusionOk="0" h="16027" w="112587">
                    <a:moveTo>
                      <a:pt x="1" y="1"/>
                    </a:moveTo>
                    <a:lnTo>
                      <a:pt x="402" y="842"/>
                    </a:lnTo>
                    <a:lnTo>
                      <a:pt x="722" y="1683"/>
                    </a:lnTo>
                    <a:lnTo>
                      <a:pt x="1043" y="2525"/>
                    </a:lnTo>
                    <a:lnTo>
                      <a:pt x="1363" y="3406"/>
                    </a:lnTo>
                    <a:lnTo>
                      <a:pt x="1644" y="4288"/>
                    </a:lnTo>
                    <a:lnTo>
                      <a:pt x="1924" y="5169"/>
                    </a:lnTo>
                    <a:lnTo>
                      <a:pt x="2124" y="6051"/>
                    </a:lnTo>
                    <a:lnTo>
                      <a:pt x="2365" y="6932"/>
                    </a:lnTo>
                    <a:lnTo>
                      <a:pt x="2565" y="7853"/>
                    </a:lnTo>
                    <a:lnTo>
                      <a:pt x="2725" y="8775"/>
                    </a:lnTo>
                    <a:lnTo>
                      <a:pt x="2846" y="9697"/>
                    </a:lnTo>
                    <a:lnTo>
                      <a:pt x="2966" y="10658"/>
                    </a:lnTo>
                    <a:lnTo>
                      <a:pt x="3046" y="11580"/>
                    </a:lnTo>
                    <a:lnTo>
                      <a:pt x="3126" y="12541"/>
                    </a:lnTo>
                    <a:lnTo>
                      <a:pt x="3166" y="13503"/>
                    </a:lnTo>
                    <a:lnTo>
                      <a:pt x="3166" y="14464"/>
                    </a:lnTo>
                    <a:lnTo>
                      <a:pt x="3126" y="16027"/>
                    </a:lnTo>
                    <a:lnTo>
                      <a:pt x="109461" y="16027"/>
                    </a:lnTo>
                    <a:lnTo>
                      <a:pt x="109421" y="14464"/>
                    </a:lnTo>
                    <a:lnTo>
                      <a:pt x="109421" y="13503"/>
                    </a:lnTo>
                    <a:lnTo>
                      <a:pt x="109461" y="12541"/>
                    </a:lnTo>
                    <a:lnTo>
                      <a:pt x="109541" y="11580"/>
                    </a:lnTo>
                    <a:lnTo>
                      <a:pt x="109621" y="10658"/>
                    </a:lnTo>
                    <a:lnTo>
                      <a:pt x="109741" y="9697"/>
                    </a:lnTo>
                    <a:lnTo>
                      <a:pt x="109902" y="8775"/>
                    </a:lnTo>
                    <a:lnTo>
                      <a:pt x="110062" y="7853"/>
                    </a:lnTo>
                    <a:lnTo>
                      <a:pt x="110262" y="6932"/>
                    </a:lnTo>
                    <a:lnTo>
                      <a:pt x="110463" y="6051"/>
                    </a:lnTo>
                    <a:lnTo>
                      <a:pt x="110703" y="5169"/>
                    </a:lnTo>
                    <a:lnTo>
                      <a:pt x="110943" y="4288"/>
                    </a:lnTo>
                    <a:lnTo>
                      <a:pt x="111224" y="3406"/>
                    </a:lnTo>
                    <a:lnTo>
                      <a:pt x="111544" y="2525"/>
                    </a:lnTo>
                    <a:lnTo>
                      <a:pt x="111865" y="1683"/>
                    </a:lnTo>
                    <a:lnTo>
                      <a:pt x="112225" y="842"/>
                    </a:lnTo>
                    <a:lnTo>
                      <a:pt x="1125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2576950" y="3710375"/>
                <a:ext cx="2814675" cy="400675"/>
              </a:xfrm>
              <a:custGeom>
                <a:rect b="b" l="l" r="r" t="t"/>
                <a:pathLst>
                  <a:path extrusionOk="0" fill="none" h="16027" w="112587">
                    <a:moveTo>
                      <a:pt x="112586" y="1"/>
                    </a:moveTo>
                    <a:lnTo>
                      <a:pt x="1" y="1"/>
                    </a:lnTo>
                    <a:lnTo>
                      <a:pt x="1" y="1"/>
                    </a:lnTo>
                    <a:lnTo>
                      <a:pt x="402" y="842"/>
                    </a:lnTo>
                    <a:lnTo>
                      <a:pt x="722" y="1683"/>
                    </a:lnTo>
                    <a:lnTo>
                      <a:pt x="1043" y="2525"/>
                    </a:lnTo>
                    <a:lnTo>
                      <a:pt x="1363" y="3406"/>
                    </a:lnTo>
                    <a:lnTo>
                      <a:pt x="1644" y="4288"/>
                    </a:lnTo>
                    <a:lnTo>
                      <a:pt x="1924" y="5169"/>
                    </a:lnTo>
                    <a:lnTo>
                      <a:pt x="2124" y="6051"/>
                    </a:lnTo>
                    <a:lnTo>
                      <a:pt x="2365" y="6932"/>
                    </a:lnTo>
                    <a:lnTo>
                      <a:pt x="2565" y="7853"/>
                    </a:lnTo>
                    <a:lnTo>
                      <a:pt x="2725" y="8775"/>
                    </a:lnTo>
                    <a:lnTo>
                      <a:pt x="2846" y="9697"/>
                    </a:lnTo>
                    <a:lnTo>
                      <a:pt x="2966" y="10658"/>
                    </a:lnTo>
                    <a:lnTo>
                      <a:pt x="3046" y="11580"/>
                    </a:lnTo>
                    <a:lnTo>
                      <a:pt x="3126" y="12541"/>
                    </a:lnTo>
                    <a:lnTo>
                      <a:pt x="3166" y="13503"/>
                    </a:lnTo>
                    <a:lnTo>
                      <a:pt x="3166" y="14464"/>
                    </a:lnTo>
                    <a:lnTo>
                      <a:pt x="3166" y="14464"/>
                    </a:lnTo>
                    <a:lnTo>
                      <a:pt x="3126" y="16027"/>
                    </a:lnTo>
                    <a:lnTo>
                      <a:pt x="3126" y="16027"/>
                    </a:lnTo>
                    <a:lnTo>
                      <a:pt x="109461" y="16027"/>
                    </a:lnTo>
                    <a:lnTo>
                      <a:pt x="109461" y="16027"/>
                    </a:lnTo>
                    <a:lnTo>
                      <a:pt x="109421" y="14464"/>
                    </a:lnTo>
                    <a:lnTo>
                      <a:pt x="109421" y="14464"/>
                    </a:lnTo>
                    <a:lnTo>
                      <a:pt x="109421" y="13503"/>
                    </a:lnTo>
                    <a:lnTo>
                      <a:pt x="109461" y="12541"/>
                    </a:lnTo>
                    <a:lnTo>
                      <a:pt x="109541" y="11580"/>
                    </a:lnTo>
                    <a:lnTo>
                      <a:pt x="109621" y="10658"/>
                    </a:lnTo>
                    <a:lnTo>
                      <a:pt x="109741" y="9697"/>
                    </a:lnTo>
                    <a:lnTo>
                      <a:pt x="109902" y="8775"/>
                    </a:lnTo>
                    <a:lnTo>
                      <a:pt x="110062" y="7853"/>
                    </a:lnTo>
                    <a:lnTo>
                      <a:pt x="110262" y="6932"/>
                    </a:lnTo>
                    <a:lnTo>
                      <a:pt x="110463" y="6051"/>
                    </a:lnTo>
                    <a:lnTo>
                      <a:pt x="110703" y="5169"/>
                    </a:lnTo>
                    <a:lnTo>
                      <a:pt x="110943" y="4288"/>
                    </a:lnTo>
                    <a:lnTo>
                      <a:pt x="111224" y="3406"/>
                    </a:lnTo>
                    <a:lnTo>
                      <a:pt x="111544" y="2525"/>
                    </a:lnTo>
                    <a:lnTo>
                      <a:pt x="111865" y="1683"/>
                    </a:lnTo>
                    <a:lnTo>
                      <a:pt x="112225" y="842"/>
                    </a:lnTo>
                    <a:lnTo>
                      <a:pt x="11258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2569950" y="3710375"/>
                <a:ext cx="86175" cy="400675"/>
              </a:xfrm>
              <a:custGeom>
                <a:rect b="b" l="l" r="r" t="t"/>
                <a:pathLst>
                  <a:path extrusionOk="0" h="16027" w="3447">
                    <a:moveTo>
                      <a:pt x="0" y="1"/>
                    </a:moveTo>
                    <a:lnTo>
                      <a:pt x="682" y="1643"/>
                    </a:lnTo>
                    <a:lnTo>
                      <a:pt x="1323" y="3326"/>
                    </a:lnTo>
                    <a:lnTo>
                      <a:pt x="1843" y="5009"/>
                    </a:lnTo>
                    <a:lnTo>
                      <a:pt x="2244" y="6772"/>
                    </a:lnTo>
                    <a:lnTo>
                      <a:pt x="2444" y="7653"/>
                    </a:lnTo>
                    <a:lnTo>
                      <a:pt x="2605" y="8535"/>
                    </a:lnTo>
                    <a:lnTo>
                      <a:pt x="2725" y="9456"/>
                    </a:lnTo>
                    <a:lnTo>
                      <a:pt x="2845" y="10378"/>
                    </a:lnTo>
                    <a:lnTo>
                      <a:pt x="2925" y="11259"/>
                    </a:lnTo>
                    <a:lnTo>
                      <a:pt x="3005" y="12221"/>
                    </a:lnTo>
                    <a:lnTo>
                      <a:pt x="3045" y="13142"/>
                    </a:lnTo>
                    <a:lnTo>
                      <a:pt x="3045" y="14064"/>
                    </a:lnTo>
                    <a:lnTo>
                      <a:pt x="3045" y="15065"/>
                    </a:lnTo>
                    <a:lnTo>
                      <a:pt x="3005" y="16027"/>
                    </a:lnTo>
                    <a:lnTo>
                      <a:pt x="3406" y="16027"/>
                    </a:lnTo>
                    <a:lnTo>
                      <a:pt x="3446" y="14464"/>
                    </a:lnTo>
                    <a:lnTo>
                      <a:pt x="3446" y="13503"/>
                    </a:lnTo>
                    <a:lnTo>
                      <a:pt x="3406" y="12541"/>
                    </a:lnTo>
                    <a:lnTo>
                      <a:pt x="3326" y="11580"/>
                    </a:lnTo>
                    <a:lnTo>
                      <a:pt x="3246" y="10658"/>
                    </a:lnTo>
                    <a:lnTo>
                      <a:pt x="3126" y="9697"/>
                    </a:lnTo>
                    <a:lnTo>
                      <a:pt x="3005" y="8775"/>
                    </a:lnTo>
                    <a:lnTo>
                      <a:pt x="2845" y="7853"/>
                    </a:lnTo>
                    <a:lnTo>
                      <a:pt x="2645" y="6932"/>
                    </a:lnTo>
                    <a:lnTo>
                      <a:pt x="2404" y="6051"/>
                    </a:lnTo>
                    <a:lnTo>
                      <a:pt x="2204" y="5169"/>
                    </a:lnTo>
                    <a:lnTo>
                      <a:pt x="1924" y="4288"/>
                    </a:lnTo>
                    <a:lnTo>
                      <a:pt x="1643" y="3406"/>
                    </a:lnTo>
                    <a:lnTo>
                      <a:pt x="1323" y="2525"/>
                    </a:lnTo>
                    <a:lnTo>
                      <a:pt x="1002" y="1683"/>
                    </a:lnTo>
                    <a:lnTo>
                      <a:pt x="682" y="842"/>
                    </a:lnTo>
                    <a:lnTo>
                      <a:pt x="281" y="1"/>
                    </a:lnTo>
                    <a:close/>
                  </a:path>
                </a:pathLst>
              </a:custGeom>
              <a:solidFill>
                <a:srgbClr val="000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2569950" y="3710375"/>
                <a:ext cx="86175" cy="400675"/>
              </a:xfrm>
              <a:custGeom>
                <a:rect b="b" l="l" r="r" t="t"/>
                <a:pathLst>
                  <a:path extrusionOk="0" fill="none" h="16027" w="3447">
                    <a:moveTo>
                      <a:pt x="281" y="1"/>
                    </a:moveTo>
                    <a:lnTo>
                      <a:pt x="0" y="1"/>
                    </a:lnTo>
                    <a:lnTo>
                      <a:pt x="0" y="1"/>
                    </a:lnTo>
                    <a:lnTo>
                      <a:pt x="682" y="1643"/>
                    </a:lnTo>
                    <a:lnTo>
                      <a:pt x="1323" y="3326"/>
                    </a:lnTo>
                    <a:lnTo>
                      <a:pt x="1843" y="5009"/>
                    </a:lnTo>
                    <a:lnTo>
                      <a:pt x="2244" y="6772"/>
                    </a:lnTo>
                    <a:lnTo>
                      <a:pt x="2444" y="7653"/>
                    </a:lnTo>
                    <a:lnTo>
                      <a:pt x="2605" y="8535"/>
                    </a:lnTo>
                    <a:lnTo>
                      <a:pt x="2725" y="9456"/>
                    </a:lnTo>
                    <a:lnTo>
                      <a:pt x="2845" y="10378"/>
                    </a:lnTo>
                    <a:lnTo>
                      <a:pt x="2925" y="11259"/>
                    </a:lnTo>
                    <a:lnTo>
                      <a:pt x="3005" y="12221"/>
                    </a:lnTo>
                    <a:lnTo>
                      <a:pt x="3045" y="13142"/>
                    </a:lnTo>
                    <a:lnTo>
                      <a:pt x="3045" y="14064"/>
                    </a:lnTo>
                    <a:lnTo>
                      <a:pt x="3045" y="14064"/>
                    </a:lnTo>
                    <a:lnTo>
                      <a:pt x="3045" y="15065"/>
                    </a:lnTo>
                    <a:lnTo>
                      <a:pt x="3005" y="16027"/>
                    </a:lnTo>
                    <a:lnTo>
                      <a:pt x="3005" y="16027"/>
                    </a:lnTo>
                    <a:lnTo>
                      <a:pt x="3406" y="16027"/>
                    </a:lnTo>
                    <a:lnTo>
                      <a:pt x="3406" y="16027"/>
                    </a:lnTo>
                    <a:lnTo>
                      <a:pt x="3446" y="14464"/>
                    </a:lnTo>
                    <a:lnTo>
                      <a:pt x="3446" y="14464"/>
                    </a:lnTo>
                    <a:lnTo>
                      <a:pt x="3446" y="13503"/>
                    </a:lnTo>
                    <a:lnTo>
                      <a:pt x="3406" y="12541"/>
                    </a:lnTo>
                    <a:lnTo>
                      <a:pt x="3326" y="11580"/>
                    </a:lnTo>
                    <a:lnTo>
                      <a:pt x="3246" y="10658"/>
                    </a:lnTo>
                    <a:lnTo>
                      <a:pt x="3126" y="9697"/>
                    </a:lnTo>
                    <a:lnTo>
                      <a:pt x="3005" y="8775"/>
                    </a:lnTo>
                    <a:lnTo>
                      <a:pt x="2845" y="7853"/>
                    </a:lnTo>
                    <a:lnTo>
                      <a:pt x="2645" y="6932"/>
                    </a:lnTo>
                    <a:lnTo>
                      <a:pt x="2404" y="6051"/>
                    </a:lnTo>
                    <a:lnTo>
                      <a:pt x="2204" y="5169"/>
                    </a:lnTo>
                    <a:lnTo>
                      <a:pt x="1924" y="4288"/>
                    </a:lnTo>
                    <a:lnTo>
                      <a:pt x="1643" y="3406"/>
                    </a:lnTo>
                    <a:lnTo>
                      <a:pt x="1323" y="2525"/>
                    </a:lnTo>
                    <a:lnTo>
                      <a:pt x="1002" y="1683"/>
                    </a:lnTo>
                    <a:lnTo>
                      <a:pt x="682" y="842"/>
                    </a:lnTo>
                    <a:lnTo>
                      <a:pt x="28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312450" y="3710375"/>
                <a:ext cx="86175" cy="400675"/>
              </a:xfrm>
              <a:custGeom>
                <a:rect b="b" l="l" r="r" t="t"/>
                <a:pathLst>
                  <a:path extrusionOk="0" h="16027" w="3447">
                    <a:moveTo>
                      <a:pt x="3166" y="1"/>
                    </a:moveTo>
                    <a:lnTo>
                      <a:pt x="2805" y="842"/>
                    </a:lnTo>
                    <a:lnTo>
                      <a:pt x="2445" y="1683"/>
                    </a:lnTo>
                    <a:lnTo>
                      <a:pt x="2124" y="2525"/>
                    </a:lnTo>
                    <a:lnTo>
                      <a:pt x="1804" y="3406"/>
                    </a:lnTo>
                    <a:lnTo>
                      <a:pt x="1523" y="4288"/>
                    </a:lnTo>
                    <a:lnTo>
                      <a:pt x="1283" y="5169"/>
                    </a:lnTo>
                    <a:lnTo>
                      <a:pt x="1043" y="6051"/>
                    </a:lnTo>
                    <a:lnTo>
                      <a:pt x="842" y="6932"/>
                    </a:lnTo>
                    <a:lnTo>
                      <a:pt x="642" y="7853"/>
                    </a:lnTo>
                    <a:lnTo>
                      <a:pt x="482" y="8775"/>
                    </a:lnTo>
                    <a:lnTo>
                      <a:pt x="321" y="9697"/>
                    </a:lnTo>
                    <a:lnTo>
                      <a:pt x="201" y="10658"/>
                    </a:lnTo>
                    <a:lnTo>
                      <a:pt x="121" y="11580"/>
                    </a:lnTo>
                    <a:lnTo>
                      <a:pt x="41" y="12541"/>
                    </a:lnTo>
                    <a:lnTo>
                      <a:pt x="1" y="13503"/>
                    </a:lnTo>
                    <a:lnTo>
                      <a:pt x="1" y="14464"/>
                    </a:lnTo>
                    <a:lnTo>
                      <a:pt x="41" y="16027"/>
                    </a:lnTo>
                    <a:lnTo>
                      <a:pt x="442" y="16027"/>
                    </a:lnTo>
                    <a:lnTo>
                      <a:pt x="402" y="15065"/>
                    </a:lnTo>
                    <a:lnTo>
                      <a:pt x="402" y="14064"/>
                    </a:lnTo>
                    <a:lnTo>
                      <a:pt x="402" y="13142"/>
                    </a:lnTo>
                    <a:lnTo>
                      <a:pt x="442" y="12221"/>
                    </a:lnTo>
                    <a:lnTo>
                      <a:pt x="522" y="11259"/>
                    </a:lnTo>
                    <a:lnTo>
                      <a:pt x="602" y="10378"/>
                    </a:lnTo>
                    <a:lnTo>
                      <a:pt x="722" y="9456"/>
                    </a:lnTo>
                    <a:lnTo>
                      <a:pt x="842" y="8535"/>
                    </a:lnTo>
                    <a:lnTo>
                      <a:pt x="1003" y="7653"/>
                    </a:lnTo>
                    <a:lnTo>
                      <a:pt x="1163" y="6772"/>
                    </a:lnTo>
                    <a:lnTo>
                      <a:pt x="1603" y="5009"/>
                    </a:lnTo>
                    <a:lnTo>
                      <a:pt x="2124" y="3326"/>
                    </a:lnTo>
                    <a:lnTo>
                      <a:pt x="2725" y="1643"/>
                    </a:lnTo>
                    <a:lnTo>
                      <a:pt x="3447" y="1"/>
                    </a:lnTo>
                    <a:close/>
                  </a:path>
                </a:pathLst>
              </a:custGeom>
              <a:solidFill>
                <a:srgbClr val="000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5312450" y="3710375"/>
                <a:ext cx="86175" cy="400675"/>
              </a:xfrm>
              <a:custGeom>
                <a:rect b="b" l="l" r="r" t="t"/>
                <a:pathLst>
                  <a:path extrusionOk="0" fill="none" h="16027" w="3447">
                    <a:moveTo>
                      <a:pt x="3447" y="1"/>
                    </a:moveTo>
                    <a:lnTo>
                      <a:pt x="3166" y="1"/>
                    </a:lnTo>
                    <a:lnTo>
                      <a:pt x="3166" y="1"/>
                    </a:lnTo>
                    <a:lnTo>
                      <a:pt x="2805" y="842"/>
                    </a:lnTo>
                    <a:lnTo>
                      <a:pt x="2445" y="1683"/>
                    </a:lnTo>
                    <a:lnTo>
                      <a:pt x="2124" y="2525"/>
                    </a:lnTo>
                    <a:lnTo>
                      <a:pt x="1804" y="3406"/>
                    </a:lnTo>
                    <a:lnTo>
                      <a:pt x="1523" y="4288"/>
                    </a:lnTo>
                    <a:lnTo>
                      <a:pt x="1283" y="5169"/>
                    </a:lnTo>
                    <a:lnTo>
                      <a:pt x="1043" y="6051"/>
                    </a:lnTo>
                    <a:lnTo>
                      <a:pt x="842" y="6932"/>
                    </a:lnTo>
                    <a:lnTo>
                      <a:pt x="642" y="7853"/>
                    </a:lnTo>
                    <a:lnTo>
                      <a:pt x="482" y="8775"/>
                    </a:lnTo>
                    <a:lnTo>
                      <a:pt x="321" y="9697"/>
                    </a:lnTo>
                    <a:lnTo>
                      <a:pt x="201" y="10658"/>
                    </a:lnTo>
                    <a:lnTo>
                      <a:pt x="121" y="11580"/>
                    </a:lnTo>
                    <a:lnTo>
                      <a:pt x="41" y="12541"/>
                    </a:lnTo>
                    <a:lnTo>
                      <a:pt x="1" y="13503"/>
                    </a:lnTo>
                    <a:lnTo>
                      <a:pt x="1" y="14464"/>
                    </a:lnTo>
                    <a:lnTo>
                      <a:pt x="1" y="14464"/>
                    </a:lnTo>
                    <a:lnTo>
                      <a:pt x="41" y="16027"/>
                    </a:lnTo>
                    <a:lnTo>
                      <a:pt x="41" y="16027"/>
                    </a:lnTo>
                    <a:lnTo>
                      <a:pt x="442" y="16027"/>
                    </a:lnTo>
                    <a:lnTo>
                      <a:pt x="442" y="16027"/>
                    </a:lnTo>
                    <a:lnTo>
                      <a:pt x="402" y="15065"/>
                    </a:lnTo>
                    <a:lnTo>
                      <a:pt x="402" y="14064"/>
                    </a:lnTo>
                    <a:lnTo>
                      <a:pt x="402" y="14064"/>
                    </a:lnTo>
                    <a:lnTo>
                      <a:pt x="402" y="13142"/>
                    </a:lnTo>
                    <a:lnTo>
                      <a:pt x="442" y="12221"/>
                    </a:lnTo>
                    <a:lnTo>
                      <a:pt x="522" y="11259"/>
                    </a:lnTo>
                    <a:lnTo>
                      <a:pt x="602" y="10378"/>
                    </a:lnTo>
                    <a:lnTo>
                      <a:pt x="722" y="9456"/>
                    </a:lnTo>
                    <a:lnTo>
                      <a:pt x="842" y="8535"/>
                    </a:lnTo>
                    <a:lnTo>
                      <a:pt x="1003" y="7653"/>
                    </a:lnTo>
                    <a:lnTo>
                      <a:pt x="1163" y="6772"/>
                    </a:lnTo>
                    <a:lnTo>
                      <a:pt x="1603" y="5009"/>
                    </a:lnTo>
                    <a:lnTo>
                      <a:pt x="2124" y="3326"/>
                    </a:lnTo>
                    <a:lnTo>
                      <a:pt x="2725" y="1643"/>
                    </a:lnTo>
                    <a:lnTo>
                      <a:pt x="344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805050" y="928800"/>
                <a:ext cx="1574600" cy="1222050"/>
              </a:xfrm>
              <a:custGeom>
                <a:rect b="b" l="l" r="r" t="t"/>
                <a:pathLst>
                  <a:path extrusionOk="0" h="48882" w="62984">
                    <a:moveTo>
                      <a:pt x="62864" y="1"/>
                    </a:moveTo>
                    <a:lnTo>
                      <a:pt x="61261" y="41"/>
                    </a:lnTo>
                    <a:lnTo>
                      <a:pt x="58176" y="81"/>
                    </a:lnTo>
                    <a:lnTo>
                      <a:pt x="55171" y="201"/>
                    </a:lnTo>
                    <a:lnTo>
                      <a:pt x="53689" y="321"/>
                    </a:lnTo>
                    <a:lnTo>
                      <a:pt x="52246" y="441"/>
                    </a:lnTo>
                    <a:lnTo>
                      <a:pt x="50764" y="602"/>
                    </a:lnTo>
                    <a:lnTo>
                      <a:pt x="49321" y="802"/>
                    </a:lnTo>
                    <a:lnTo>
                      <a:pt x="47919" y="1002"/>
                    </a:lnTo>
                    <a:lnTo>
                      <a:pt x="46477" y="1203"/>
                    </a:lnTo>
                    <a:lnTo>
                      <a:pt x="45115" y="1443"/>
                    </a:lnTo>
                    <a:lnTo>
                      <a:pt x="43712" y="1724"/>
                    </a:lnTo>
                    <a:lnTo>
                      <a:pt x="42350" y="2004"/>
                    </a:lnTo>
                    <a:lnTo>
                      <a:pt x="41028" y="2325"/>
                    </a:lnTo>
                    <a:lnTo>
                      <a:pt x="39666" y="2685"/>
                    </a:lnTo>
                    <a:lnTo>
                      <a:pt x="38343" y="3046"/>
                    </a:lnTo>
                    <a:lnTo>
                      <a:pt x="37061" y="3406"/>
                    </a:lnTo>
                    <a:lnTo>
                      <a:pt x="35779" y="3847"/>
                    </a:lnTo>
                    <a:lnTo>
                      <a:pt x="34537" y="4248"/>
                    </a:lnTo>
                    <a:lnTo>
                      <a:pt x="33295" y="4728"/>
                    </a:lnTo>
                    <a:lnTo>
                      <a:pt x="32053" y="5209"/>
                    </a:lnTo>
                    <a:lnTo>
                      <a:pt x="30851" y="5730"/>
                    </a:lnTo>
                    <a:lnTo>
                      <a:pt x="29649" y="6251"/>
                    </a:lnTo>
                    <a:lnTo>
                      <a:pt x="28487" y="6812"/>
                    </a:lnTo>
                    <a:lnTo>
                      <a:pt x="27325" y="7373"/>
                    </a:lnTo>
                    <a:lnTo>
                      <a:pt x="26203" y="7974"/>
                    </a:lnTo>
                    <a:lnTo>
                      <a:pt x="25082" y="8615"/>
                    </a:lnTo>
                    <a:lnTo>
                      <a:pt x="24000" y="9256"/>
                    </a:lnTo>
                    <a:lnTo>
                      <a:pt x="22918" y="9937"/>
                    </a:lnTo>
                    <a:lnTo>
                      <a:pt x="21876" y="10618"/>
                    </a:lnTo>
                    <a:lnTo>
                      <a:pt x="20835" y="11339"/>
                    </a:lnTo>
                    <a:lnTo>
                      <a:pt x="19833" y="12061"/>
                    </a:lnTo>
                    <a:lnTo>
                      <a:pt x="18831" y="12862"/>
                    </a:lnTo>
                    <a:lnTo>
                      <a:pt x="17870" y="13623"/>
                    </a:lnTo>
                    <a:lnTo>
                      <a:pt x="16908" y="14464"/>
                    </a:lnTo>
                    <a:lnTo>
                      <a:pt x="15987" y="15306"/>
                    </a:lnTo>
                    <a:lnTo>
                      <a:pt x="15105" y="16187"/>
                    </a:lnTo>
                    <a:lnTo>
                      <a:pt x="14224" y="17069"/>
                    </a:lnTo>
                    <a:lnTo>
                      <a:pt x="13342" y="17990"/>
                    </a:lnTo>
                    <a:lnTo>
                      <a:pt x="12541" y="18912"/>
                    </a:lnTo>
                    <a:lnTo>
                      <a:pt x="11700" y="19873"/>
                    </a:lnTo>
                    <a:lnTo>
                      <a:pt x="10938" y="20875"/>
                    </a:lnTo>
                    <a:lnTo>
                      <a:pt x="10137" y="21877"/>
                    </a:lnTo>
                    <a:lnTo>
                      <a:pt x="9416" y="22918"/>
                    </a:lnTo>
                    <a:lnTo>
                      <a:pt x="8695" y="23960"/>
                    </a:lnTo>
                    <a:lnTo>
                      <a:pt x="8013" y="25082"/>
                    </a:lnTo>
                    <a:lnTo>
                      <a:pt x="7332" y="26164"/>
                    </a:lnTo>
                    <a:lnTo>
                      <a:pt x="6691" y="27326"/>
                    </a:lnTo>
                    <a:lnTo>
                      <a:pt x="6090" y="28488"/>
                    </a:lnTo>
                    <a:lnTo>
                      <a:pt x="5489" y="29649"/>
                    </a:lnTo>
                    <a:lnTo>
                      <a:pt x="4928" y="30851"/>
                    </a:lnTo>
                    <a:lnTo>
                      <a:pt x="4367" y="32093"/>
                    </a:lnTo>
                    <a:lnTo>
                      <a:pt x="3847" y="33376"/>
                    </a:lnTo>
                    <a:lnTo>
                      <a:pt x="3366" y="34658"/>
                    </a:lnTo>
                    <a:lnTo>
                      <a:pt x="2925" y="35980"/>
                    </a:lnTo>
                    <a:lnTo>
                      <a:pt x="2484" y="37302"/>
                    </a:lnTo>
                    <a:lnTo>
                      <a:pt x="2084" y="38664"/>
                    </a:lnTo>
                    <a:lnTo>
                      <a:pt x="1683" y="40026"/>
                    </a:lnTo>
                    <a:lnTo>
                      <a:pt x="1322" y="41469"/>
                    </a:lnTo>
                    <a:lnTo>
                      <a:pt x="1002" y="42871"/>
                    </a:lnTo>
                    <a:lnTo>
                      <a:pt x="721" y="44354"/>
                    </a:lnTo>
                    <a:lnTo>
                      <a:pt x="441" y="45836"/>
                    </a:lnTo>
                    <a:lnTo>
                      <a:pt x="201" y="47359"/>
                    </a:lnTo>
                    <a:lnTo>
                      <a:pt x="0" y="48881"/>
                    </a:lnTo>
                    <a:lnTo>
                      <a:pt x="62984" y="48761"/>
                    </a:lnTo>
                    <a:lnTo>
                      <a:pt x="628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2577950" y="930800"/>
                <a:ext cx="2218675" cy="1219025"/>
              </a:xfrm>
              <a:custGeom>
                <a:rect b="b" l="l" r="r" t="t"/>
                <a:pathLst>
                  <a:path extrusionOk="0" h="48761" w="88747">
                    <a:moveTo>
                      <a:pt x="1" y="1"/>
                    </a:moveTo>
                    <a:lnTo>
                      <a:pt x="1" y="48761"/>
                    </a:lnTo>
                    <a:lnTo>
                      <a:pt x="88747" y="48761"/>
                    </a:lnTo>
                    <a:lnTo>
                      <a:pt x="64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4428000" y="930800"/>
                <a:ext cx="1237075" cy="1219025"/>
              </a:xfrm>
              <a:custGeom>
                <a:rect b="b" l="l" r="r" t="t"/>
                <a:pathLst>
                  <a:path extrusionOk="0" h="48761" w="49483">
                    <a:moveTo>
                      <a:pt x="1" y="1"/>
                    </a:moveTo>
                    <a:lnTo>
                      <a:pt x="24601" y="48761"/>
                    </a:lnTo>
                    <a:lnTo>
                      <a:pt x="49482" y="48761"/>
                    </a:lnTo>
                    <a:lnTo>
                      <a:pt x="13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1074500" y="2636600"/>
                <a:ext cx="152275" cy="152275"/>
              </a:xfrm>
              <a:custGeom>
                <a:rect b="b" l="l" r="r" t="t"/>
                <a:pathLst>
                  <a:path extrusionOk="0" h="6091" w="6091">
                    <a:moveTo>
                      <a:pt x="0" y="1"/>
                    </a:moveTo>
                    <a:lnTo>
                      <a:pt x="0" y="6091"/>
                    </a:lnTo>
                    <a:lnTo>
                      <a:pt x="6090" y="609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768975" y="2636600"/>
                <a:ext cx="152275" cy="152275"/>
              </a:xfrm>
              <a:custGeom>
                <a:rect b="b" l="l" r="r" t="t"/>
                <a:pathLst>
                  <a:path extrusionOk="0" h="6091" w="6091">
                    <a:moveTo>
                      <a:pt x="1" y="1"/>
                    </a:moveTo>
                    <a:lnTo>
                      <a:pt x="1" y="6091"/>
                    </a:lnTo>
                    <a:lnTo>
                      <a:pt x="6091" y="609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2295500" y="2636600"/>
                <a:ext cx="153275" cy="152275"/>
              </a:xfrm>
              <a:custGeom>
                <a:rect b="b" l="l" r="r" t="t"/>
                <a:pathLst>
                  <a:path extrusionOk="0" h="6091" w="6131">
                    <a:moveTo>
                      <a:pt x="0" y="1"/>
                    </a:moveTo>
                    <a:lnTo>
                      <a:pt x="0" y="6091"/>
                    </a:lnTo>
                    <a:lnTo>
                      <a:pt x="6130" y="6091"/>
                    </a:lnTo>
                    <a:lnTo>
                      <a:pt x="613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1684500" y="2636600"/>
                <a:ext cx="153275" cy="152275"/>
              </a:xfrm>
              <a:custGeom>
                <a:rect b="b" l="l" r="r" t="t"/>
                <a:pathLst>
                  <a:path extrusionOk="0" h="6091" w="6131">
                    <a:moveTo>
                      <a:pt x="0" y="1"/>
                    </a:moveTo>
                    <a:lnTo>
                      <a:pt x="0" y="6091"/>
                    </a:lnTo>
                    <a:lnTo>
                      <a:pt x="6130" y="6091"/>
                    </a:lnTo>
                    <a:lnTo>
                      <a:pt x="613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1990000" y="2636600"/>
                <a:ext cx="153275" cy="152275"/>
              </a:xfrm>
              <a:custGeom>
                <a:rect b="b" l="l" r="r" t="t"/>
                <a:pathLst>
                  <a:path extrusionOk="0" h="6091" w="6131">
                    <a:moveTo>
                      <a:pt x="0" y="1"/>
                    </a:moveTo>
                    <a:lnTo>
                      <a:pt x="0" y="6091"/>
                    </a:lnTo>
                    <a:lnTo>
                      <a:pt x="6130" y="6091"/>
                    </a:lnTo>
                    <a:lnTo>
                      <a:pt x="613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293200" y="2761825"/>
                <a:ext cx="18050" cy="27050"/>
              </a:xfrm>
              <a:custGeom>
                <a:rect b="b" l="l" r="r" t="t"/>
                <a:pathLst>
                  <a:path extrusionOk="0" h="1082" w="722">
                    <a:moveTo>
                      <a:pt x="722" y="0"/>
                    </a:moveTo>
                    <a:lnTo>
                      <a:pt x="361" y="521"/>
                    </a:lnTo>
                    <a:lnTo>
                      <a:pt x="1" y="1082"/>
                    </a:lnTo>
                    <a:lnTo>
                      <a:pt x="722" y="1082"/>
                    </a:lnTo>
                    <a:lnTo>
                      <a:pt x="722" y="0"/>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1380000" y="2636600"/>
                <a:ext cx="152275" cy="152275"/>
              </a:xfrm>
              <a:custGeom>
                <a:rect b="b" l="l" r="r" t="t"/>
                <a:pathLst>
                  <a:path extrusionOk="0" h="6091" w="6091">
                    <a:moveTo>
                      <a:pt x="0" y="1"/>
                    </a:moveTo>
                    <a:lnTo>
                      <a:pt x="0" y="6091"/>
                    </a:lnTo>
                    <a:lnTo>
                      <a:pt x="6090" y="609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463475" y="2636600"/>
                <a:ext cx="153275" cy="152275"/>
              </a:xfrm>
              <a:custGeom>
                <a:rect b="b" l="l" r="r" t="t"/>
                <a:pathLst>
                  <a:path extrusionOk="0" h="6091" w="6131">
                    <a:moveTo>
                      <a:pt x="1" y="1"/>
                    </a:moveTo>
                    <a:lnTo>
                      <a:pt x="1" y="6091"/>
                    </a:lnTo>
                    <a:lnTo>
                      <a:pt x="6131" y="609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1532250" y="2788850"/>
                <a:ext cx="152275" cy="153300"/>
              </a:xfrm>
              <a:custGeom>
                <a:rect b="b" l="l" r="r" t="t"/>
                <a:pathLst>
                  <a:path extrusionOk="0" h="6132" w="6091">
                    <a:moveTo>
                      <a:pt x="0" y="1"/>
                    </a:moveTo>
                    <a:lnTo>
                      <a:pt x="0" y="6131"/>
                    </a:lnTo>
                    <a:lnTo>
                      <a:pt x="6090" y="613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1837750" y="2788850"/>
                <a:ext cx="152275" cy="153300"/>
              </a:xfrm>
              <a:custGeom>
                <a:rect b="b" l="l" r="r" t="t"/>
                <a:pathLst>
                  <a:path extrusionOk="0" h="6132" w="6091">
                    <a:moveTo>
                      <a:pt x="0" y="1"/>
                    </a:moveTo>
                    <a:lnTo>
                      <a:pt x="0" y="6131"/>
                    </a:lnTo>
                    <a:lnTo>
                      <a:pt x="6090" y="613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2143250" y="2788850"/>
                <a:ext cx="152275" cy="153300"/>
              </a:xfrm>
              <a:custGeom>
                <a:rect b="b" l="l" r="r" t="t"/>
                <a:pathLst>
                  <a:path extrusionOk="0" h="6132" w="6091">
                    <a:moveTo>
                      <a:pt x="0" y="1"/>
                    </a:moveTo>
                    <a:lnTo>
                      <a:pt x="0" y="6131"/>
                    </a:lnTo>
                    <a:lnTo>
                      <a:pt x="6090" y="613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2448750" y="2788850"/>
                <a:ext cx="152275" cy="153300"/>
              </a:xfrm>
              <a:custGeom>
                <a:rect b="b" l="l" r="r" t="t"/>
                <a:pathLst>
                  <a:path extrusionOk="0" h="6132" w="6091">
                    <a:moveTo>
                      <a:pt x="0" y="1"/>
                    </a:moveTo>
                    <a:lnTo>
                      <a:pt x="0" y="6131"/>
                    </a:lnTo>
                    <a:lnTo>
                      <a:pt x="6090" y="613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616725" y="2788850"/>
                <a:ext cx="152275" cy="153300"/>
              </a:xfrm>
              <a:custGeom>
                <a:rect b="b" l="l" r="r" t="t"/>
                <a:pathLst>
                  <a:path extrusionOk="0" h="6132" w="6091">
                    <a:moveTo>
                      <a:pt x="1" y="1"/>
                    </a:moveTo>
                    <a:lnTo>
                      <a:pt x="1" y="6131"/>
                    </a:lnTo>
                    <a:lnTo>
                      <a:pt x="6091" y="613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311225" y="2788850"/>
                <a:ext cx="152275" cy="153300"/>
              </a:xfrm>
              <a:custGeom>
                <a:rect b="b" l="l" r="r" t="t"/>
                <a:pathLst>
                  <a:path extrusionOk="0" h="6132" w="6091">
                    <a:moveTo>
                      <a:pt x="1" y="1"/>
                    </a:moveTo>
                    <a:lnTo>
                      <a:pt x="1" y="6131"/>
                    </a:lnTo>
                    <a:lnTo>
                      <a:pt x="6091" y="613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921225" y="2788850"/>
                <a:ext cx="153300" cy="153300"/>
              </a:xfrm>
              <a:custGeom>
                <a:rect b="b" l="l" r="r" t="t"/>
                <a:pathLst>
                  <a:path extrusionOk="0" h="6132" w="6132">
                    <a:moveTo>
                      <a:pt x="1" y="1"/>
                    </a:moveTo>
                    <a:lnTo>
                      <a:pt x="1" y="6131"/>
                    </a:lnTo>
                    <a:lnTo>
                      <a:pt x="6131" y="613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1226750" y="2788850"/>
                <a:ext cx="153275" cy="153300"/>
              </a:xfrm>
              <a:custGeom>
                <a:rect b="b" l="l" r="r" t="t"/>
                <a:pathLst>
                  <a:path extrusionOk="0" h="6132" w="6131">
                    <a:moveTo>
                      <a:pt x="0" y="1"/>
                    </a:moveTo>
                    <a:lnTo>
                      <a:pt x="0" y="6131"/>
                    </a:lnTo>
                    <a:lnTo>
                      <a:pt x="6130" y="6131"/>
                    </a:lnTo>
                    <a:lnTo>
                      <a:pt x="613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5654025" y="2636600"/>
                <a:ext cx="153275" cy="152275"/>
              </a:xfrm>
              <a:custGeom>
                <a:rect b="b" l="l" r="r" t="t"/>
                <a:pathLst>
                  <a:path extrusionOk="0" h="6091" w="6131">
                    <a:moveTo>
                      <a:pt x="0" y="1"/>
                    </a:moveTo>
                    <a:lnTo>
                      <a:pt x="0" y="6091"/>
                    </a:lnTo>
                    <a:lnTo>
                      <a:pt x="6130" y="6091"/>
                    </a:lnTo>
                    <a:lnTo>
                      <a:pt x="613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5959525" y="2636600"/>
                <a:ext cx="153275" cy="152275"/>
              </a:xfrm>
              <a:custGeom>
                <a:rect b="b" l="l" r="r" t="t"/>
                <a:pathLst>
                  <a:path extrusionOk="0" h="6091" w="6131">
                    <a:moveTo>
                      <a:pt x="0" y="1"/>
                    </a:moveTo>
                    <a:lnTo>
                      <a:pt x="0" y="6091"/>
                    </a:lnTo>
                    <a:lnTo>
                      <a:pt x="6131" y="609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5348525" y="2636600"/>
                <a:ext cx="153275" cy="152275"/>
              </a:xfrm>
              <a:custGeom>
                <a:rect b="b" l="l" r="r" t="t"/>
                <a:pathLst>
                  <a:path extrusionOk="0" h="6091" w="6131">
                    <a:moveTo>
                      <a:pt x="0" y="1"/>
                    </a:moveTo>
                    <a:lnTo>
                      <a:pt x="0" y="6091"/>
                    </a:lnTo>
                    <a:lnTo>
                      <a:pt x="6130" y="6091"/>
                    </a:lnTo>
                    <a:lnTo>
                      <a:pt x="613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6265025" y="2636600"/>
                <a:ext cx="152275" cy="152275"/>
              </a:xfrm>
              <a:custGeom>
                <a:rect b="b" l="l" r="r" t="t"/>
                <a:pathLst>
                  <a:path extrusionOk="0" h="6091" w="6091">
                    <a:moveTo>
                      <a:pt x="1" y="1"/>
                    </a:moveTo>
                    <a:lnTo>
                      <a:pt x="1" y="6091"/>
                    </a:lnTo>
                    <a:lnTo>
                      <a:pt x="6091" y="609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5044025" y="2636600"/>
                <a:ext cx="152275" cy="152275"/>
              </a:xfrm>
              <a:custGeom>
                <a:rect b="b" l="l" r="r" t="t"/>
                <a:pathLst>
                  <a:path extrusionOk="0" h="6091" w="6091">
                    <a:moveTo>
                      <a:pt x="0" y="1"/>
                    </a:moveTo>
                    <a:lnTo>
                      <a:pt x="0" y="6091"/>
                    </a:lnTo>
                    <a:lnTo>
                      <a:pt x="6090" y="609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6876025" y="2775850"/>
                <a:ext cx="18050" cy="13025"/>
              </a:xfrm>
              <a:custGeom>
                <a:rect b="b" l="l" r="r" t="t"/>
                <a:pathLst>
                  <a:path extrusionOk="0" h="521" w="722">
                    <a:moveTo>
                      <a:pt x="1" y="0"/>
                    </a:moveTo>
                    <a:lnTo>
                      <a:pt x="1" y="521"/>
                    </a:lnTo>
                    <a:lnTo>
                      <a:pt x="722" y="521"/>
                    </a:lnTo>
                    <a:lnTo>
                      <a:pt x="1" y="0"/>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6570525" y="2636600"/>
                <a:ext cx="152275" cy="152275"/>
              </a:xfrm>
              <a:custGeom>
                <a:rect b="b" l="l" r="r" t="t"/>
                <a:pathLst>
                  <a:path extrusionOk="0" h="6091" w="6091">
                    <a:moveTo>
                      <a:pt x="1" y="1"/>
                    </a:moveTo>
                    <a:lnTo>
                      <a:pt x="1" y="6091"/>
                    </a:lnTo>
                    <a:lnTo>
                      <a:pt x="6091" y="6091"/>
                    </a:lnTo>
                    <a:lnTo>
                      <a:pt x="6091" y="1804"/>
                    </a:lnTo>
                    <a:lnTo>
                      <a:pt x="4208" y="882"/>
                    </a:lnTo>
                    <a:lnTo>
                      <a:pt x="2284"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3516500" y="2636600"/>
                <a:ext cx="153275" cy="152275"/>
              </a:xfrm>
              <a:custGeom>
                <a:rect b="b" l="l" r="r" t="t"/>
                <a:pathLst>
                  <a:path extrusionOk="0" h="6091" w="6131">
                    <a:moveTo>
                      <a:pt x="1" y="1"/>
                    </a:moveTo>
                    <a:lnTo>
                      <a:pt x="1" y="6091"/>
                    </a:lnTo>
                    <a:lnTo>
                      <a:pt x="6131" y="609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2601000" y="2636600"/>
                <a:ext cx="152275" cy="152275"/>
              </a:xfrm>
              <a:custGeom>
                <a:rect b="b" l="l" r="r" t="t"/>
                <a:pathLst>
                  <a:path extrusionOk="0" h="6091" w="6091">
                    <a:moveTo>
                      <a:pt x="0" y="1"/>
                    </a:moveTo>
                    <a:lnTo>
                      <a:pt x="0" y="6091"/>
                    </a:lnTo>
                    <a:lnTo>
                      <a:pt x="6090" y="609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2906500" y="2636600"/>
                <a:ext cx="152275" cy="152275"/>
              </a:xfrm>
              <a:custGeom>
                <a:rect b="b" l="l" r="r" t="t"/>
                <a:pathLst>
                  <a:path extrusionOk="0" h="6091" w="6091">
                    <a:moveTo>
                      <a:pt x="1" y="1"/>
                    </a:moveTo>
                    <a:lnTo>
                      <a:pt x="1" y="6091"/>
                    </a:lnTo>
                    <a:lnTo>
                      <a:pt x="6091" y="609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4738525" y="2636600"/>
                <a:ext cx="152275" cy="152275"/>
              </a:xfrm>
              <a:custGeom>
                <a:rect b="b" l="l" r="r" t="t"/>
                <a:pathLst>
                  <a:path extrusionOk="0" h="6091" w="6091">
                    <a:moveTo>
                      <a:pt x="0" y="1"/>
                    </a:moveTo>
                    <a:lnTo>
                      <a:pt x="0" y="6091"/>
                    </a:lnTo>
                    <a:lnTo>
                      <a:pt x="6090" y="609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3822000" y="2636600"/>
                <a:ext cx="153275" cy="152275"/>
              </a:xfrm>
              <a:custGeom>
                <a:rect b="b" l="l" r="r" t="t"/>
                <a:pathLst>
                  <a:path extrusionOk="0" h="6091" w="6131">
                    <a:moveTo>
                      <a:pt x="1" y="1"/>
                    </a:moveTo>
                    <a:lnTo>
                      <a:pt x="1" y="6091"/>
                    </a:lnTo>
                    <a:lnTo>
                      <a:pt x="6131" y="609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4433000" y="2636600"/>
                <a:ext cx="152275" cy="152275"/>
              </a:xfrm>
              <a:custGeom>
                <a:rect b="b" l="l" r="r" t="t"/>
                <a:pathLst>
                  <a:path extrusionOk="0" h="6091" w="6091">
                    <a:moveTo>
                      <a:pt x="1" y="1"/>
                    </a:moveTo>
                    <a:lnTo>
                      <a:pt x="1" y="6091"/>
                    </a:lnTo>
                    <a:lnTo>
                      <a:pt x="6091" y="609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4127500" y="2636600"/>
                <a:ext cx="153275" cy="152275"/>
              </a:xfrm>
              <a:custGeom>
                <a:rect b="b" l="l" r="r" t="t"/>
                <a:pathLst>
                  <a:path extrusionOk="0" h="6091" w="6131">
                    <a:moveTo>
                      <a:pt x="1" y="1"/>
                    </a:moveTo>
                    <a:lnTo>
                      <a:pt x="1" y="6091"/>
                    </a:lnTo>
                    <a:lnTo>
                      <a:pt x="6131" y="609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3212000" y="2636600"/>
                <a:ext cx="152275" cy="152275"/>
              </a:xfrm>
              <a:custGeom>
                <a:rect b="b" l="l" r="r" t="t"/>
                <a:pathLst>
                  <a:path extrusionOk="0" h="6091" w="6091">
                    <a:moveTo>
                      <a:pt x="1" y="1"/>
                    </a:moveTo>
                    <a:lnTo>
                      <a:pt x="1" y="6091"/>
                    </a:lnTo>
                    <a:lnTo>
                      <a:pt x="6091" y="609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6112775" y="2788850"/>
                <a:ext cx="152275" cy="153300"/>
              </a:xfrm>
              <a:custGeom>
                <a:rect b="b" l="l" r="r" t="t"/>
                <a:pathLst>
                  <a:path extrusionOk="0" h="6132" w="6091">
                    <a:moveTo>
                      <a:pt x="1" y="1"/>
                    </a:moveTo>
                    <a:lnTo>
                      <a:pt x="1" y="6131"/>
                    </a:lnTo>
                    <a:lnTo>
                      <a:pt x="6091" y="613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3975250" y="2788850"/>
                <a:ext cx="152275" cy="153300"/>
              </a:xfrm>
              <a:custGeom>
                <a:rect b="b" l="l" r="r" t="t"/>
                <a:pathLst>
                  <a:path extrusionOk="0" h="6132" w="6091">
                    <a:moveTo>
                      <a:pt x="1" y="1"/>
                    </a:moveTo>
                    <a:lnTo>
                      <a:pt x="1" y="6131"/>
                    </a:lnTo>
                    <a:lnTo>
                      <a:pt x="6091" y="613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4890775" y="2788850"/>
                <a:ext cx="153275" cy="153300"/>
              </a:xfrm>
              <a:custGeom>
                <a:rect b="b" l="l" r="r" t="t"/>
                <a:pathLst>
                  <a:path extrusionOk="0" h="6132" w="6131">
                    <a:moveTo>
                      <a:pt x="0" y="1"/>
                    </a:moveTo>
                    <a:lnTo>
                      <a:pt x="0" y="6131"/>
                    </a:lnTo>
                    <a:lnTo>
                      <a:pt x="6130" y="6131"/>
                    </a:lnTo>
                    <a:lnTo>
                      <a:pt x="613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3364250" y="2788850"/>
                <a:ext cx="152275" cy="153300"/>
              </a:xfrm>
              <a:custGeom>
                <a:rect b="b" l="l" r="r" t="t"/>
                <a:pathLst>
                  <a:path extrusionOk="0" h="6132" w="6091">
                    <a:moveTo>
                      <a:pt x="1" y="1"/>
                    </a:moveTo>
                    <a:lnTo>
                      <a:pt x="1" y="6131"/>
                    </a:lnTo>
                    <a:lnTo>
                      <a:pt x="6091" y="613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5807275" y="2788850"/>
                <a:ext cx="152275" cy="153300"/>
              </a:xfrm>
              <a:custGeom>
                <a:rect b="b" l="l" r="r" t="t"/>
                <a:pathLst>
                  <a:path extrusionOk="0" h="6132" w="6091">
                    <a:moveTo>
                      <a:pt x="0" y="1"/>
                    </a:moveTo>
                    <a:lnTo>
                      <a:pt x="0" y="6131"/>
                    </a:lnTo>
                    <a:lnTo>
                      <a:pt x="6090" y="613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3669750" y="2788850"/>
                <a:ext cx="152275" cy="153300"/>
              </a:xfrm>
              <a:custGeom>
                <a:rect b="b" l="l" r="r" t="t"/>
                <a:pathLst>
                  <a:path extrusionOk="0" h="6132" w="6091">
                    <a:moveTo>
                      <a:pt x="1" y="1"/>
                    </a:moveTo>
                    <a:lnTo>
                      <a:pt x="1" y="6131"/>
                    </a:lnTo>
                    <a:lnTo>
                      <a:pt x="6091" y="613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5196275" y="2788850"/>
                <a:ext cx="152275" cy="153300"/>
              </a:xfrm>
              <a:custGeom>
                <a:rect b="b" l="l" r="r" t="t"/>
                <a:pathLst>
                  <a:path extrusionOk="0" h="6132" w="6091">
                    <a:moveTo>
                      <a:pt x="0" y="1"/>
                    </a:moveTo>
                    <a:lnTo>
                      <a:pt x="0" y="6131"/>
                    </a:lnTo>
                    <a:lnTo>
                      <a:pt x="6090" y="613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4585275" y="2788850"/>
                <a:ext cx="153275" cy="153300"/>
              </a:xfrm>
              <a:custGeom>
                <a:rect b="b" l="l" r="r" t="t"/>
                <a:pathLst>
                  <a:path extrusionOk="0" h="6132" w="6131">
                    <a:moveTo>
                      <a:pt x="0" y="1"/>
                    </a:moveTo>
                    <a:lnTo>
                      <a:pt x="0" y="6131"/>
                    </a:lnTo>
                    <a:lnTo>
                      <a:pt x="6130" y="6131"/>
                    </a:lnTo>
                    <a:lnTo>
                      <a:pt x="613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5501775" y="2788850"/>
                <a:ext cx="152275" cy="153300"/>
              </a:xfrm>
              <a:custGeom>
                <a:rect b="b" l="l" r="r" t="t"/>
                <a:pathLst>
                  <a:path extrusionOk="0" h="6132" w="6091">
                    <a:moveTo>
                      <a:pt x="0" y="1"/>
                    </a:moveTo>
                    <a:lnTo>
                      <a:pt x="0" y="6131"/>
                    </a:lnTo>
                    <a:lnTo>
                      <a:pt x="6090" y="6131"/>
                    </a:lnTo>
                    <a:lnTo>
                      <a:pt x="6090"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4280750" y="2788850"/>
                <a:ext cx="152275" cy="153300"/>
              </a:xfrm>
              <a:custGeom>
                <a:rect b="b" l="l" r="r" t="t"/>
                <a:pathLst>
                  <a:path extrusionOk="0" h="6132" w="6091">
                    <a:moveTo>
                      <a:pt x="1" y="1"/>
                    </a:moveTo>
                    <a:lnTo>
                      <a:pt x="1" y="6131"/>
                    </a:lnTo>
                    <a:lnTo>
                      <a:pt x="6091" y="6131"/>
                    </a:lnTo>
                    <a:lnTo>
                      <a:pt x="609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6417275" y="2788850"/>
                <a:ext cx="153275" cy="153300"/>
              </a:xfrm>
              <a:custGeom>
                <a:rect b="b" l="l" r="r" t="t"/>
                <a:pathLst>
                  <a:path extrusionOk="0" h="6132" w="6131">
                    <a:moveTo>
                      <a:pt x="1" y="1"/>
                    </a:moveTo>
                    <a:lnTo>
                      <a:pt x="1" y="6131"/>
                    </a:lnTo>
                    <a:lnTo>
                      <a:pt x="6131" y="613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3058750" y="2788850"/>
                <a:ext cx="153275" cy="153300"/>
              </a:xfrm>
              <a:custGeom>
                <a:rect b="b" l="l" r="r" t="t"/>
                <a:pathLst>
                  <a:path extrusionOk="0" h="6132" w="6131">
                    <a:moveTo>
                      <a:pt x="1" y="1"/>
                    </a:moveTo>
                    <a:lnTo>
                      <a:pt x="1" y="6131"/>
                    </a:lnTo>
                    <a:lnTo>
                      <a:pt x="6131" y="613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2753250" y="2788850"/>
                <a:ext cx="153275" cy="153300"/>
              </a:xfrm>
              <a:custGeom>
                <a:rect b="b" l="l" r="r" t="t"/>
                <a:pathLst>
                  <a:path extrusionOk="0" h="6132" w="6131">
                    <a:moveTo>
                      <a:pt x="0" y="1"/>
                    </a:moveTo>
                    <a:lnTo>
                      <a:pt x="0" y="6131"/>
                    </a:lnTo>
                    <a:lnTo>
                      <a:pt x="6131" y="613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7028275" y="2911075"/>
                <a:ext cx="23075" cy="31075"/>
              </a:xfrm>
              <a:custGeom>
                <a:rect b="b" l="l" r="r" t="t"/>
                <a:pathLst>
                  <a:path extrusionOk="0" h="1243" w="923">
                    <a:moveTo>
                      <a:pt x="1" y="0"/>
                    </a:moveTo>
                    <a:lnTo>
                      <a:pt x="1" y="1242"/>
                    </a:lnTo>
                    <a:lnTo>
                      <a:pt x="922" y="1242"/>
                    </a:lnTo>
                    <a:lnTo>
                      <a:pt x="482" y="601"/>
                    </a:lnTo>
                    <a:lnTo>
                      <a:pt x="1" y="0"/>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6722775" y="2788850"/>
                <a:ext cx="153275" cy="153300"/>
              </a:xfrm>
              <a:custGeom>
                <a:rect b="b" l="l" r="r" t="t"/>
                <a:pathLst>
                  <a:path extrusionOk="0" h="6132" w="6131">
                    <a:moveTo>
                      <a:pt x="1" y="1"/>
                    </a:moveTo>
                    <a:lnTo>
                      <a:pt x="1" y="6131"/>
                    </a:lnTo>
                    <a:lnTo>
                      <a:pt x="6131" y="6131"/>
                    </a:lnTo>
                    <a:lnTo>
                      <a:pt x="6131" y="1"/>
                    </a:lnTo>
                    <a:close/>
                  </a:path>
                </a:pathLst>
              </a:custGeom>
              <a:solidFill>
                <a:srgbClr val="FF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6722775" y="2681675"/>
                <a:ext cx="153275" cy="107200"/>
              </a:xfrm>
              <a:custGeom>
                <a:rect b="b" l="l" r="r" t="t"/>
                <a:pathLst>
                  <a:path extrusionOk="0" h="4288" w="6131">
                    <a:moveTo>
                      <a:pt x="1" y="1"/>
                    </a:moveTo>
                    <a:lnTo>
                      <a:pt x="1" y="4288"/>
                    </a:lnTo>
                    <a:lnTo>
                      <a:pt x="6131" y="4288"/>
                    </a:lnTo>
                    <a:lnTo>
                      <a:pt x="6131" y="3767"/>
                    </a:lnTo>
                    <a:lnTo>
                      <a:pt x="4648" y="2725"/>
                    </a:lnTo>
                    <a:lnTo>
                      <a:pt x="3166" y="1804"/>
                    </a:lnTo>
                    <a:lnTo>
                      <a:pt x="1603" y="882"/>
                    </a:lnTo>
                    <a:lnTo>
                      <a:pt x="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6876025" y="2788850"/>
                <a:ext cx="152275" cy="153300"/>
              </a:xfrm>
              <a:custGeom>
                <a:rect b="b" l="l" r="r" t="t"/>
                <a:pathLst>
                  <a:path extrusionOk="0" h="6132" w="6091">
                    <a:moveTo>
                      <a:pt x="1" y="1"/>
                    </a:moveTo>
                    <a:lnTo>
                      <a:pt x="1" y="6131"/>
                    </a:lnTo>
                    <a:lnTo>
                      <a:pt x="6091" y="6131"/>
                    </a:lnTo>
                    <a:lnTo>
                      <a:pt x="6091" y="4889"/>
                    </a:lnTo>
                    <a:lnTo>
                      <a:pt x="5610" y="4328"/>
                    </a:lnTo>
                    <a:lnTo>
                      <a:pt x="5129" y="3807"/>
                    </a:lnTo>
                    <a:lnTo>
                      <a:pt x="4087" y="2806"/>
                    </a:lnTo>
                    <a:lnTo>
                      <a:pt x="3006" y="1844"/>
                    </a:lnTo>
                    <a:lnTo>
                      <a:pt x="1884" y="923"/>
                    </a:lnTo>
                    <a:lnTo>
                      <a:pt x="722"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6112775" y="2636600"/>
                <a:ext cx="152275" cy="152275"/>
              </a:xfrm>
              <a:custGeom>
                <a:rect b="b" l="l" r="r" t="t"/>
                <a:pathLst>
                  <a:path extrusionOk="0" h="6091" w="6091">
                    <a:moveTo>
                      <a:pt x="1" y="1"/>
                    </a:moveTo>
                    <a:lnTo>
                      <a:pt x="1" y="6091"/>
                    </a:lnTo>
                    <a:lnTo>
                      <a:pt x="6091" y="609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6265025" y="2788850"/>
                <a:ext cx="152275" cy="153300"/>
              </a:xfrm>
              <a:custGeom>
                <a:rect b="b" l="l" r="r" t="t"/>
                <a:pathLst>
                  <a:path extrusionOk="0" h="6132" w="6091">
                    <a:moveTo>
                      <a:pt x="1" y="1"/>
                    </a:moveTo>
                    <a:lnTo>
                      <a:pt x="1" y="6131"/>
                    </a:lnTo>
                    <a:lnTo>
                      <a:pt x="6091" y="613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6417275" y="2636600"/>
                <a:ext cx="153275" cy="152275"/>
              </a:xfrm>
              <a:custGeom>
                <a:rect b="b" l="l" r="r" t="t"/>
                <a:pathLst>
                  <a:path extrusionOk="0" h="6091" w="6131">
                    <a:moveTo>
                      <a:pt x="1" y="1"/>
                    </a:moveTo>
                    <a:lnTo>
                      <a:pt x="1" y="6091"/>
                    </a:lnTo>
                    <a:lnTo>
                      <a:pt x="6131" y="6091"/>
                    </a:lnTo>
                    <a:lnTo>
                      <a:pt x="613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6570525" y="2788850"/>
                <a:ext cx="152275" cy="153300"/>
              </a:xfrm>
              <a:custGeom>
                <a:rect b="b" l="l" r="r" t="t"/>
                <a:pathLst>
                  <a:path extrusionOk="0" h="6132" w="6091">
                    <a:moveTo>
                      <a:pt x="1" y="1"/>
                    </a:moveTo>
                    <a:lnTo>
                      <a:pt x="1" y="6131"/>
                    </a:lnTo>
                    <a:lnTo>
                      <a:pt x="6091" y="613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5501775" y="2636600"/>
                <a:ext cx="152275" cy="152275"/>
              </a:xfrm>
              <a:custGeom>
                <a:rect b="b" l="l" r="r" t="t"/>
                <a:pathLst>
                  <a:path extrusionOk="0" h="6091" w="6091">
                    <a:moveTo>
                      <a:pt x="0" y="1"/>
                    </a:moveTo>
                    <a:lnTo>
                      <a:pt x="0" y="6091"/>
                    </a:lnTo>
                    <a:lnTo>
                      <a:pt x="6090" y="609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5654025" y="2788850"/>
                <a:ext cx="153275" cy="153300"/>
              </a:xfrm>
              <a:custGeom>
                <a:rect b="b" l="l" r="r" t="t"/>
                <a:pathLst>
                  <a:path extrusionOk="0" h="6132" w="6131">
                    <a:moveTo>
                      <a:pt x="0" y="1"/>
                    </a:moveTo>
                    <a:lnTo>
                      <a:pt x="0" y="6131"/>
                    </a:lnTo>
                    <a:lnTo>
                      <a:pt x="6130" y="6131"/>
                    </a:lnTo>
                    <a:lnTo>
                      <a:pt x="613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5807275" y="2636600"/>
                <a:ext cx="152275" cy="152275"/>
              </a:xfrm>
              <a:custGeom>
                <a:rect b="b" l="l" r="r" t="t"/>
                <a:pathLst>
                  <a:path extrusionOk="0" h="6091" w="6091">
                    <a:moveTo>
                      <a:pt x="0" y="1"/>
                    </a:moveTo>
                    <a:lnTo>
                      <a:pt x="0" y="6091"/>
                    </a:lnTo>
                    <a:lnTo>
                      <a:pt x="6090" y="609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5959525" y="2788850"/>
                <a:ext cx="153275" cy="153300"/>
              </a:xfrm>
              <a:custGeom>
                <a:rect b="b" l="l" r="r" t="t"/>
                <a:pathLst>
                  <a:path extrusionOk="0" h="6132" w="6131">
                    <a:moveTo>
                      <a:pt x="0" y="1"/>
                    </a:moveTo>
                    <a:lnTo>
                      <a:pt x="0" y="6131"/>
                    </a:lnTo>
                    <a:lnTo>
                      <a:pt x="6131" y="6131"/>
                    </a:lnTo>
                    <a:lnTo>
                      <a:pt x="613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4890775" y="2636600"/>
                <a:ext cx="153275" cy="152275"/>
              </a:xfrm>
              <a:custGeom>
                <a:rect b="b" l="l" r="r" t="t"/>
                <a:pathLst>
                  <a:path extrusionOk="0" h="6091" w="6131">
                    <a:moveTo>
                      <a:pt x="0" y="1"/>
                    </a:moveTo>
                    <a:lnTo>
                      <a:pt x="0" y="6091"/>
                    </a:lnTo>
                    <a:lnTo>
                      <a:pt x="6130" y="6091"/>
                    </a:lnTo>
                    <a:lnTo>
                      <a:pt x="613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5044025" y="2788850"/>
                <a:ext cx="152275" cy="153300"/>
              </a:xfrm>
              <a:custGeom>
                <a:rect b="b" l="l" r="r" t="t"/>
                <a:pathLst>
                  <a:path extrusionOk="0" h="6132" w="6091">
                    <a:moveTo>
                      <a:pt x="0" y="1"/>
                    </a:moveTo>
                    <a:lnTo>
                      <a:pt x="0" y="6131"/>
                    </a:lnTo>
                    <a:lnTo>
                      <a:pt x="6090" y="613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5196275" y="2636600"/>
                <a:ext cx="152275" cy="152275"/>
              </a:xfrm>
              <a:custGeom>
                <a:rect b="b" l="l" r="r" t="t"/>
                <a:pathLst>
                  <a:path extrusionOk="0" h="6091" w="6091">
                    <a:moveTo>
                      <a:pt x="0" y="1"/>
                    </a:moveTo>
                    <a:lnTo>
                      <a:pt x="0" y="6091"/>
                    </a:lnTo>
                    <a:lnTo>
                      <a:pt x="6090" y="609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5348525" y="2788850"/>
                <a:ext cx="153275" cy="153300"/>
              </a:xfrm>
              <a:custGeom>
                <a:rect b="b" l="l" r="r" t="t"/>
                <a:pathLst>
                  <a:path extrusionOk="0" h="6132" w="6131">
                    <a:moveTo>
                      <a:pt x="0" y="1"/>
                    </a:moveTo>
                    <a:lnTo>
                      <a:pt x="0" y="6131"/>
                    </a:lnTo>
                    <a:lnTo>
                      <a:pt x="6130" y="6131"/>
                    </a:lnTo>
                    <a:lnTo>
                      <a:pt x="613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4280750" y="2636600"/>
                <a:ext cx="152275" cy="152275"/>
              </a:xfrm>
              <a:custGeom>
                <a:rect b="b" l="l" r="r" t="t"/>
                <a:pathLst>
                  <a:path extrusionOk="0" h="6091" w="6091">
                    <a:moveTo>
                      <a:pt x="1" y="1"/>
                    </a:moveTo>
                    <a:lnTo>
                      <a:pt x="1" y="6091"/>
                    </a:lnTo>
                    <a:lnTo>
                      <a:pt x="6091" y="609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4433000" y="2788850"/>
                <a:ext cx="152275" cy="153300"/>
              </a:xfrm>
              <a:custGeom>
                <a:rect b="b" l="l" r="r" t="t"/>
                <a:pathLst>
                  <a:path extrusionOk="0" h="6132" w="6091">
                    <a:moveTo>
                      <a:pt x="1" y="1"/>
                    </a:moveTo>
                    <a:lnTo>
                      <a:pt x="1" y="6131"/>
                    </a:lnTo>
                    <a:lnTo>
                      <a:pt x="6091" y="613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4585275" y="2636600"/>
                <a:ext cx="153275" cy="152275"/>
              </a:xfrm>
              <a:custGeom>
                <a:rect b="b" l="l" r="r" t="t"/>
                <a:pathLst>
                  <a:path extrusionOk="0" h="6091" w="6131">
                    <a:moveTo>
                      <a:pt x="0" y="1"/>
                    </a:moveTo>
                    <a:lnTo>
                      <a:pt x="0" y="6091"/>
                    </a:lnTo>
                    <a:lnTo>
                      <a:pt x="6130" y="6091"/>
                    </a:lnTo>
                    <a:lnTo>
                      <a:pt x="613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4738525" y="2788850"/>
                <a:ext cx="152275" cy="153300"/>
              </a:xfrm>
              <a:custGeom>
                <a:rect b="b" l="l" r="r" t="t"/>
                <a:pathLst>
                  <a:path extrusionOk="0" h="6132" w="6091">
                    <a:moveTo>
                      <a:pt x="0" y="1"/>
                    </a:moveTo>
                    <a:lnTo>
                      <a:pt x="0" y="6131"/>
                    </a:lnTo>
                    <a:lnTo>
                      <a:pt x="6090" y="613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3669750" y="2636600"/>
                <a:ext cx="152275" cy="152275"/>
              </a:xfrm>
              <a:custGeom>
                <a:rect b="b" l="l" r="r" t="t"/>
                <a:pathLst>
                  <a:path extrusionOk="0" h="6091" w="6091">
                    <a:moveTo>
                      <a:pt x="1" y="1"/>
                    </a:moveTo>
                    <a:lnTo>
                      <a:pt x="1" y="6091"/>
                    </a:lnTo>
                    <a:lnTo>
                      <a:pt x="6091" y="609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3822000" y="2788850"/>
                <a:ext cx="153275" cy="153300"/>
              </a:xfrm>
              <a:custGeom>
                <a:rect b="b" l="l" r="r" t="t"/>
                <a:pathLst>
                  <a:path extrusionOk="0" h="6132" w="6131">
                    <a:moveTo>
                      <a:pt x="1" y="1"/>
                    </a:moveTo>
                    <a:lnTo>
                      <a:pt x="1" y="6131"/>
                    </a:lnTo>
                    <a:lnTo>
                      <a:pt x="6131" y="6131"/>
                    </a:lnTo>
                    <a:lnTo>
                      <a:pt x="613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3975250" y="2636600"/>
                <a:ext cx="152275" cy="152275"/>
              </a:xfrm>
              <a:custGeom>
                <a:rect b="b" l="l" r="r" t="t"/>
                <a:pathLst>
                  <a:path extrusionOk="0" h="6091" w="6091">
                    <a:moveTo>
                      <a:pt x="1" y="1"/>
                    </a:moveTo>
                    <a:lnTo>
                      <a:pt x="1" y="6091"/>
                    </a:lnTo>
                    <a:lnTo>
                      <a:pt x="6091" y="609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4127500" y="2788850"/>
                <a:ext cx="153275" cy="153300"/>
              </a:xfrm>
              <a:custGeom>
                <a:rect b="b" l="l" r="r" t="t"/>
                <a:pathLst>
                  <a:path extrusionOk="0" h="6132" w="6131">
                    <a:moveTo>
                      <a:pt x="1" y="1"/>
                    </a:moveTo>
                    <a:lnTo>
                      <a:pt x="1" y="6131"/>
                    </a:lnTo>
                    <a:lnTo>
                      <a:pt x="6131" y="6131"/>
                    </a:lnTo>
                    <a:lnTo>
                      <a:pt x="613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3058750" y="2636600"/>
                <a:ext cx="153275" cy="152275"/>
              </a:xfrm>
              <a:custGeom>
                <a:rect b="b" l="l" r="r" t="t"/>
                <a:pathLst>
                  <a:path extrusionOk="0" h="6091" w="6131">
                    <a:moveTo>
                      <a:pt x="1" y="1"/>
                    </a:moveTo>
                    <a:lnTo>
                      <a:pt x="1" y="6091"/>
                    </a:lnTo>
                    <a:lnTo>
                      <a:pt x="6131" y="6091"/>
                    </a:lnTo>
                    <a:lnTo>
                      <a:pt x="613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3212000" y="2788850"/>
                <a:ext cx="152275" cy="153300"/>
              </a:xfrm>
              <a:custGeom>
                <a:rect b="b" l="l" r="r" t="t"/>
                <a:pathLst>
                  <a:path extrusionOk="0" h="6132" w="6091">
                    <a:moveTo>
                      <a:pt x="1" y="1"/>
                    </a:moveTo>
                    <a:lnTo>
                      <a:pt x="1" y="6131"/>
                    </a:lnTo>
                    <a:lnTo>
                      <a:pt x="6091" y="613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3364250" y="2636600"/>
                <a:ext cx="152275" cy="152275"/>
              </a:xfrm>
              <a:custGeom>
                <a:rect b="b" l="l" r="r" t="t"/>
                <a:pathLst>
                  <a:path extrusionOk="0" h="6091" w="6091">
                    <a:moveTo>
                      <a:pt x="1" y="1"/>
                    </a:moveTo>
                    <a:lnTo>
                      <a:pt x="1" y="6091"/>
                    </a:lnTo>
                    <a:lnTo>
                      <a:pt x="6091" y="609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3516500" y="2788850"/>
                <a:ext cx="153275" cy="153300"/>
              </a:xfrm>
              <a:custGeom>
                <a:rect b="b" l="l" r="r" t="t"/>
                <a:pathLst>
                  <a:path extrusionOk="0" h="6132" w="6131">
                    <a:moveTo>
                      <a:pt x="1" y="1"/>
                    </a:moveTo>
                    <a:lnTo>
                      <a:pt x="1" y="6131"/>
                    </a:lnTo>
                    <a:lnTo>
                      <a:pt x="6131" y="6131"/>
                    </a:lnTo>
                    <a:lnTo>
                      <a:pt x="613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2448750" y="2636600"/>
                <a:ext cx="152275" cy="152275"/>
              </a:xfrm>
              <a:custGeom>
                <a:rect b="b" l="l" r="r" t="t"/>
                <a:pathLst>
                  <a:path extrusionOk="0" h="6091" w="6091">
                    <a:moveTo>
                      <a:pt x="0" y="1"/>
                    </a:moveTo>
                    <a:lnTo>
                      <a:pt x="0" y="6091"/>
                    </a:lnTo>
                    <a:lnTo>
                      <a:pt x="6090" y="609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2601000" y="2788850"/>
                <a:ext cx="152275" cy="153300"/>
              </a:xfrm>
              <a:custGeom>
                <a:rect b="b" l="l" r="r" t="t"/>
                <a:pathLst>
                  <a:path extrusionOk="0" h="6132" w="6091">
                    <a:moveTo>
                      <a:pt x="0" y="1"/>
                    </a:moveTo>
                    <a:lnTo>
                      <a:pt x="0" y="6131"/>
                    </a:lnTo>
                    <a:lnTo>
                      <a:pt x="6090" y="613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2753250" y="2636600"/>
                <a:ext cx="153275" cy="152275"/>
              </a:xfrm>
              <a:custGeom>
                <a:rect b="b" l="l" r="r" t="t"/>
                <a:pathLst>
                  <a:path extrusionOk="0" h="6091" w="6131">
                    <a:moveTo>
                      <a:pt x="0" y="1"/>
                    </a:moveTo>
                    <a:lnTo>
                      <a:pt x="0" y="6091"/>
                    </a:lnTo>
                    <a:lnTo>
                      <a:pt x="6131" y="6091"/>
                    </a:lnTo>
                    <a:lnTo>
                      <a:pt x="613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2906500" y="2788850"/>
                <a:ext cx="152275" cy="153300"/>
              </a:xfrm>
              <a:custGeom>
                <a:rect b="b" l="l" r="r" t="t"/>
                <a:pathLst>
                  <a:path extrusionOk="0" h="6132" w="6091">
                    <a:moveTo>
                      <a:pt x="1" y="1"/>
                    </a:moveTo>
                    <a:lnTo>
                      <a:pt x="1" y="6131"/>
                    </a:lnTo>
                    <a:lnTo>
                      <a:pt x="6091" y="613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1837750" y="2636600"/>
                <a:ext cx="152275" cy="152275"/>
              </a:xfrm>
              <a:custGeom>
                <a:rect b="b" l="l" r="r" t="t"/>
                <a:pathLst>
                  <a:path extrusionOk="0" h="6091" w="6091">
                    <a:moveTo>
                      <a:pt x="0" y="1"/>
                    </a:moveTo>
                    <a:lnTo>
                      <a:pt x="0" y="6091"/>
                    </a:lnTo>
                    <a:lnTo>
                      <a:pt x="6090" y="609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1990000" y="2788850"/>
                <a:ext cx="153275" cy="153300"/>
              </a:xfrm>
              <a:custGeom>
                <a:rect b="b" l="l" r="r" t="t"/>
                <a:pathLst>
                  <a:path extrusionOk="0" h="6132" w="6131">
                    <a:moveTo>
                      <a:pt x="0" y="1"/>
                    </a:moveTo>
                    <a:lnTo>
                      <a:pt x="0" y="6131"/>
                    </a:lnTo>
                    <a:lnTo>
                      <a:pt x="6130" y="6131"/>
                    </a:lnTo>
                    <a:lnTo>
                      <a:pt x="613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2143250" y="2636600"/>
                <a:ext cx="152275" cy="152275"/>
              </a:xfrm>
              <a:custGeom>
                <a:rect b="b" l="l" r="r" t="t"/>
                <a:pathLst>
                  <a:path extrusionOk="0" h="6091" w="6091">
                    <a:moveTo>
                      <a:pt x="0" y="1"/>
                    </a:moveTo>
                    <a:lnTo>
                      <a:pt x="0" y="6091"/>
                    </a:lnTo>
                    <a:lnTo>
                      <a:pt x="6090" y="609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2295500" y="2788850"/>
                <a:ext cx="153275" cy="153300"/>
              </a:xfrm>
              <a:custGeom>
                <a:rect b="b" l="l" r="r" t="t"/>
                <a:pathLst>
                  <a:path extrusionOk="0" h="6132" w="6131">
                    <a:moveTo>
                      <a:pt x="0" y="1"/>
                    </a:moveTo>
                    <a:lnTo>
                      <a:pt x="0" y="6131"/>
                    </a:lnTo>
                    <a:lnTo>
                      <a:pt x="6130" y="6131"/>
                    </a:lnTo>
                    <a:lnTo>
                      <a:pt x="613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1226750" y="2636600"/>
                <a:ext cx="153275" cy="152275"/>
              </a:xfrm>
              <a:custGeom>
                <a:rect b="b" l="l" r="r" t="t"/>
                <a:pathLst>
                  <a:path extrusionOk="0" h="6091" w="6131">
                    <a:moveTo>
                      <a:pt x="0" y="1"/>
                    </a:moveTo>
                    <a:lnTo>
                      <a:pt x="0" y="6091"/>
                    </a:lnTo>
                    <a:lnTo>
                      <a:pt x="6130" y="6091"/>
                    </a:lnTo>
                    <a:lnTo>
                      <a:pt x="613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1380000" y="2788850"/>
                <a:ext cx="152275" cy="153300"/>
              </a:xfrm>
              <a:custGeom>
                <a:rect b="b" l="l" r="r" t="t"/>
                <a:pathLst>
                  <a:path extrusionOk="0" h="6132" w="6091">
                    <a:moveTo>
                      <a:pt x="0" y="1"/>
                    </a:moveTo>
                    <a:lnTo>
                      <a:pt x="0" y="6131"/>
                    </a:lnTo>
                    <a:lnTo>
                      <a:pt x="6090" y="613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1532250" y="2636600"/>
                <a:ext cx="152275" cy="152275"/>
              </a:xfrm>
              <a:custGeom>
                <a:rect b="b" l="l" r="r" t="t"/>
                <a:pathLst>
                  <a:path extrusionOk="0" h="6091" w="6091">
                    <a:moveTo>
                      <a:pt x="0" y="1"/>
                    </a:moveTo>
                    <a:lnTo>
                      <a:pt x="0" y="6091"/>
                    </a:lnTo>
                    <a:lnTo>
                      <a:pt x="6090" y="609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1684500" y="2788850"/>
                <a:ext cx="153275" cy="153300"/>
              </a:xfrm>
              <a:custGeom>
                <a:rect b="b" l="l" r="r" t="t"/>
                <a:pathLst>
                  <a:path extrusionOk="0" h="6132" w="6131">
                    <a:moveTo>
                      <a:pt x="0" y="1"/>
                    </a:moveTo>
                    <a:lnTo>
                      <a:pt x="0" y="6131"/>
                    </a:lnTo>
                    <a:lnTo>
                      <a:pt x="6130" y="6131"/>
                    </a:lnTo>
                    <a:lnTo>
                      <a:pt x="613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616725" y="2636600"/>
                <a:ext cx="152275" cy="152275"/>
              </a:xfrm>
              <a:custGeom>
                <a:rect b="b" l="l" r="r" t="t"/>
                <a:pathLst>
                  <a:path extrusionOk="0" h="6091" w="6091">
                    <a:moveTo>
                      <a:pt x="1" y="1"/>
                    </a:moveTo>
                    <a:lnTo>
                      <a:pt x="1" y="6091"/>
                    </a:lnTo>
                    <a:lnTo>
                      <a:pt x="6091" y="609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768975" y="2788850"/>
                <a:ext cx="152275" cy="153300"/>
              </a:xfrm>
              <a:custGeom>
                <a:rect b="b" l="l" r="r" t="t"/>
                <a:pathLst>
                  <a:path extrusionOk="0" h="6132" w="6091">
                    <a:moveTo>
                      <a:pt x="1" y="1"/>
                    </a:moveTo>
                    <a:lnTo>
                      <a:pt x="1" y="6131"/>
                    </a:lnTo>
                    <a:lnTo>
                      <a:pt x="6091" y="613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921225" y="2636600"/>
                <a:ext cx="153300" cy="152275"/>
              </a:xfrm>
              <a:custGeom>
                <a:rect b="b" l="l" r="r" t="t"/>
                <a:pathLst>
                  <a:path extrusionOk="0" h="6091" w="6132">
                    <a:moveTo>
                      <a:pt x="1" y="1"/>
                    </a:moveTo>
                    <a:lnTo>
                      <a:pt x="1" y="6091"/>
                    </a:lnTo>
                    <a:lnTo>
                      <a:pt x="6131" y="6091"/>
                    </a:lnTo>
                    <a:lnTo>
                      <a:pt x="613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1074500" y="2788850"/>
                <a:ext cx="152275" cy="153300"/>
              </a:xfrm>
              <a:custGeom>
                <a:rect b="b" l="l" r="r" t="t"/>
                <a:pathLst>
                  <a:path extrusionOk="0" h="6132" w="6091">
                    <a:moveTo>
                      <a:pt x="0" y="1"/>
                    </a:moveTo>
                    <a:lnTo>
                      <a:pt x="0" y="6131"/>
                    </a:lnTo>
                    <a:lnTo>
                      <a:pt x="6090" y="6131"/>
                    </a:lnTo>
                    <a:lnTo>
                      <a:pt x="6090"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241125" y="2788850"/>
                <a:ext cx="70125" cy="153300"/>
              </a:xfrm>
              <a:custGeom>
                <a:rect b="b" l="l" r="r" t="t"/>
                <a:pathLst>
                  <a:path extrusionOk="0" h="6132" w="2805">
                    <a:moveTo>
                      <a:pt x="2084" y="1"/>
                    </a:moveTo>
                    <a:lnTo>
                      <a:pt x="1683" y="722"/>
                    </a:lnTo>
                    <a:lnTo>
                      <a:pt x="1322" y="1443"/>
                    </a:lnTo>
                    <a:lnTo>
                      <a:pt x="1002" y="2165"/>
                    </a:lnTo>
                    <a:lnTo>
                      <a:pt x="721" y="2926"/>
                    </a:lnTo>
                    <a:lnTo>
                      <a:pt x="481" y="3727"/>
                    </a:lnTo>
                    <a:lnTo>
                      <a:pt x="281" y="4488"/>
                    </a:lnTo>
                    <a:lnTo>
                      <a:pt x="120" y="5290"/>
                    </a:lnTo>
                    <a:lnTo>
                      <a:pt x="0" y="6131"/>
                    </a:lnTo>
                    <a:lnTo>
                      <a:pt x="2805" y="6131"/>
                    </a:lnTo>
                    <a:lnTo>
                      <a:pt x="2805"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311225" y="2636600"/>
                <a:ext cx="152275" cy="152275"/>
              </a:xfrm>
              <a:custGeom>
                <a:rect b="b" l="l" r="r" t="t"/>
                <a:pathLst>
                  <a:path extrusionOk="0" h="6091" w="6091">
                    <a:moveTo>
                      <a:pt x="5971" y="1"/>
                    </a:moveTo>
                    <a:lnTo>
                      <a:pt x="5049" y="442"/>
                    </a:lnTo>
                    <a:lnTo>
                      <a:pt x="4208" y="963"/>
                    </a:lnTo>
                    <a:lnTo>
                      <a:pt x="3406" y="1523"/>
                    </a:lnTo>
                    <a:lnTo>
                      <a:pt x="2645" y="2124"/>
                    </a:lnTo>
                    <a:lnTo>
                      <a:pt x="1924" y="2766"/>
                    </a:lnTo>
                    <a:lnTo>
                      <a:pt x="1203" y="3487"/>
                    </a:lnTo>
                    <a:lnTo>
                      <a:pt x="602" y="4208"/>
                    </a:lnTo>
                    <a:lnTo>
                      <a:pt x="1" y="5009"/>
                    </a:lnTo>
                    <a:lnTo>
                      <a:pt x="1" y="6091"/>
                    </a:lnTo>
                    <a:lnTo>
                      <a:pt x="6091" y="6091"/>
                    </a:lnTo>
                    <a:lnTo>
                      <a:pt x="609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463475" y="2788850"/>
                <a:ext cx="153275" cy="153300"/>
              </a:xfrm>
              <a:custGeom>
                <a:rect b="b" l="l" r="r" t="t"/>
                <a:pathLst>
                  <a:path extrusionOk="0" h="6132" w="6131">
                    <a:moveTo>
                      <a:pt x="1" y="1"/>
                    </a:moveTo>
                    <a:lnTo>
                      <a:pt x="1" y="6131"/>
                    </a:lnTo>
                    <a:lnTo>
                      <a:pt x="6131" y="6131"/>
                    </a:lnTo>
                    <a:lnTo>
                      <a:pt x="6131" y="1"/>
                    </a:lnTo>
                    <a:close/>
                  </a:path>
                </a:pathLst>
              </a:custGeom>
              <a:solidFill>
                <a:srgbClr val="0F0E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238125" y="2604550"/>
                <a:ext cx="319550" cy="622050"/>
              </a:xfrm>
              <a:custGeom>
                <a:rect b="b" l="l" r="r" t="t"/>
                <a:pathLst>
                  <a:path extrusionOk="0" h="24882" w="12782">
                    <a:moveTo>
                      <a:pt x="12781" y="1"/>
                    </a:moveTo>
                    <a:lnTo>
                      <a:pt x="11058" y="442"/>
                    </a:lnTo>
                    <a:lnTo>
                      <a:pt x="10457" y="642"/>
                    </a:lnTo>
                    <a:lnTo>
                      <a:pt x="9856" y="842"/>
                    </a:lnTo>
                    <a:lnTo>
                      <a:pt x="9295" y="1083"/>
                    </a:lnTo>
                    <a:lnTo>
                      <a:pt x="8694" y="1363"/>
                    </a:lnTo>
                    <a:lnTo>
                      <a:pt x="8133" y="1644"/>
                    </a:lnTo>
                    <a:lnTo>
                      <a:pt x="7613" y="1964"/>
                    </a:lnTo>
                    <a:lnTo>
                      <a:pt x="7092" y="2285"/>
                    </a:lnTo>
                    <a:lnTo>
                      <a:pt x="6571" y="2645"/>
                    </a:lnTo>
                    <a:lnTo>
                      <a:pt x="6050" y="3006"/>
                    </a:lnTo>
                    <a:lnTo>
                      <a:pt x="5569" y="3366"/>
                    </a:lnTo>
                    <a:lnTo>
                      <a:pt x="5128" y="3807"/>
                    </a:lnTo>
                    <a:lnTo>
                      <a:pt x="4688" y="4208"/>
                    </a:lnTo>
                    <a:lnTo>
                      <a:pt x="4247" y="4649"/>
                    </a:lnTo>
                    <a:lnTo>
                      <a:pt x="3846" y="5089"/>
                    </a:lnTo>
                    <a:lnTo>
                      <a:pt x="3446" y="5570"/>
                    </a:lnTo>
                    <a:lnTo>
                      <a:pt x="3045" y="6051"/>
                    </a:lnTo>
                    <a:lnTo>
                      <a:pt x="2724" y="6572"/>
                    </a:lnTo>
                    <a:lnTo>
                      <a:pt x="2364" y="7093"/>
                    </a:lnTo>
                    <a:lnTo>
                      <a:pt x="2043" y="7613"/>
                    </a:lnTo>
                    <a:lnTo>
                      <a:pt x="1763" y="8134"/>
                    </a:lnTo>
                    <a:lnTo>
                      <a:pt x="1482" y="8695"/>
                    </a:lnTo>
                    <a:lnTo>
                      <a:pt x="1242" y="9256"/>
                    </a:lnTo>
                    <a:lnTo>
                      <a:pt x="1002" y="9857"/>
                    </a:lnTo>
                    <a:lnTo>
                      <a:pt x="801" y="10418"/>
                    </a:lnTo>
                    <a:lnTo>
                      <a:pt x="601" y="11019"/>
                    </a:lnTo>
                    <a:lnTo>
                      <a:pt x="441" y="11620"/>
                    </a:lnTo>
                    <a:lnTo>
                      <a:pt x="321" y="12221"/>
                    </a:lnTo>
                    <a:lnTo>
                      <a:pt x="200" y="12862"/>
                    </a:lnTo>
                    <a:lnTo>
                      <a:pt x="120" y="13463"/>
                    </a:lnTo>
                    <a:lnTo>
                      <a:pt x="40" y="14104"/>
                    </a:lnTo>
                    <a:lnTo>
                      <a:pt x="0" y="14745"/>
                    </a:lnTo>
                    <a:lnTo>
                      <a:pt x="0" y="15386"/>
                    </a:lnTo>
                    <a:lnTo>
                      <a:pt x="0" y="24882"/>
                    </a:lnTo>
                    <a:lnTo>
                      <a:pt x="521" y="24641"/>
                    </a:lnTo>
                    <a:lnTo>
                      <a:pt x="1042" y="24281"/>
                    </a:lnTo>
                    <a:lnTo>
                      <a:pt x="1563" y="23920"/>
                    </a:lnTo>
                    <a:lnTo>
                      <a:pt x="2123" y="23439"/>
                    </a:lnTo>
                    <a:lnTo>
                      <a:pt x="2684" y="22919"/>
                    </a:lnTo>
                    <a:lnTo>
                      <a:pt x="3245" y="22318"/>
                    </a:lnTo>
                    <a:lnTo>
                      <a:pt x="3766" y="21636"/>
                    </a:lnTo>
                    <a:lnTo>
                      <a:pt x="4327" y="20875"/>
                    </a:lnTo>
                    <a:lnTo>
                      <a:pt x="5008" y="19793"/>
                    </a:lnTo>
                    <a:lnTo>
                      <a:pt x="5689" y="18471"/>
                    </a:lnTo>
                    <a:lnTo>
                      <a:pt x="6411" y="17029"/>
                    </a:lnTo>
                    <a:lnTo>
                      <a:pt x="7132" y="15426"/>
                    </a:lnTo>
                    <a:lnTo>
                      <a:pt x="7813" y="13784"/>
                    </a:lnTo>
                    <a:lnTo>
                      <a:pt x="8534" y="12061"/>
                    </a:lnTo>
                    <a:lnTo>
                      <a:pt x="9816" y="8615"/>
                    </a:lnTo>
                    <a:lnTo>
                      <a:pt x="10978" y="5370"/>
                    </a:lnTo>
                    <a:lnTo>
                      <a:pt x="11900" y="2685"/>
                    </a:lnTo>
                    <a:lnTo>
                      <a:pt x="127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6422275" y="2563500"/>
                <a:ext cx="739250" cy="676125"/>
              </a:xfrm>
              <a:custGeom>
                <a:rect b="b" l="l" r="r" t="t"/>
                <a:pathLst>
                  <a:path extrusionOk="0" h="27045" w="29570">
                    <a:moveTo>
                      <a:pt x="201" y="0"/>
                    </a:moveTo>
                    <a:lnTo>
                      <a:pt x="81" y="561"/>
                    </a:lnTo>
                    <a:lnTo>
                      <a:pt x="41" y="1162"/>
                    </a:lnTo>
                    <a:lnTo>
                      <a:pt x="1" y="1803"/>
                    </a:lnTo>
                    <a:lnTo>
                      <a:pt x="1" y="2484"/>
                    </a:lnTo>
                    <a:lnTo>
                      <a:pt x="41" y="3205"/>
                    </a:lnTo>
                    <a:lnTo>
                      <a:pt x="161" y="3967"/>
                    </a:lnTo>
                    <a:lnTo>
                      <a:pt x="321" y="4808"/>
                    </a:lnTo>
                    <a:lnTo>
                      <a:pt x="562" y="5649"/>
                    </a:lnTo>
                    <a:lnTo>
                      <a:pt x="882" y="6531"/>
                    </a:lnTo>
                    <a:lnTo>
                      <a:pt x="1283" y="7452"/>
                    </a:lnTo>
                    <a:lnTo>
                      <a:pt x="1764" y="8414"/>
                    </a:lnTo>
                    <a:lnTo>
                      <a:pt x="2365" y="9376"/>
                    </a:lnTo>
                    <a:lnTo>
                      <a:pt x="3046" y="10417"/>
                    </a:lnTo>
                    <a:lnTo>
                      <a:pt x="3847" y="11459"/>
                    </a:lnTo>
                    <a:lnTo>
                      <a:pt x="4769" y="12501"/>
                    </a:lnTo>
                    <a:lnTo>
                      <a:pt x="5770" y="13623"/>
                    </a:lnTo>
                    <a:lnTo>
                      <a:pt x="7453" y="15265"/>
                    </a:lnTo>
                    <a:lnTo>
                      <a:pt x="9096" y="16748"/>
                    </a:lnTo>
                    <a:lnTo>
                      <a:pt x="10618" y="18150"/>
                    </a:lnTo>
                    <a:lnTo>
                      <a:pt x="12101" y="19392"/>
                    </a:lnTo>
                    <a:lnTo>
                      <a:pt x="13503" y="20514"/>
                    </a:lnTo>
                    <a:lnTo>
                      <a:pt x="14785" y="21556"/>
                    </a:lnTo>
                    <a:lnTo>
                      <a:pt x="15987" y="22437"/>
                    </a:lnTo>
                    <a:lnTo>
                      <a:pt x="17109" y="23238"/>
                    </a:lnTo>
                    <a:lnTo>
                      <a:pt x="18111" y="23879"/>
                    </a:lnTo>
                    <a:lnTo>
                      <a:pt x="18992" y="24480"/>
                    </a:lnTo>
                    <a:lnTo>
                      <a:pt x="20394" y="25322"/>
                    </a:lnTo>
                    <a:lnTo>
                      <a:pt x="21276" y="25803"/>
                    </a:lnTo>
                    <a:lnTo>
                      <a:pt x="21596" y="25963"/>
                    </a:lnTo>
                    <a:lnTo>
                      <a:pt x="29570" y="27045"/>
                    </a:lnTo>
                    <a:lnTo>
                      <a:pt x="29570" y="27045"/>
                    </a:lnTo>
                    <a:lnTo>
                      <a:pt x="29369" y="25923"/>
                    </a:lnTo>
                    <a:lnTo>
                      <a:pt x="29169" y="24841"/>
                    </a:lnTo>
                    <a:lnTo>
                      <a:pt x="28928" y="23799"/>
                    </a:lnTo>
                    <a:lnTo>
                      <a:pt x="28648" y="22758"/>
                    </a:lnTo>
                    <a:lnTo>
                      <a:pt x="28368" y="21756"/>
                    </a:lnTo>
                    <a:lnTo>
                      <a:pt x="28047" y="20794"/>
                    </a:lnTo>
                    <a:lnTo>
                      <a:pt x="27686" y="19873"/>
                    </a:lnTo>
                    <a:lnTo>
                      <a:pt x="27326" y="18951"/>
                    </a:lnTo>
                    <a:lnTo>
                      <a:pt x="26925" y="18070"/>
                    </a:lnTo>
                    <a:lnTo>
                      <a:pt x="26484" y="17228"/>
                    </a:lnTo>
                    <a:lnTo>
                      <a:pt x="26004" y="16387"/>
                    </a:lnTo>
                    <a:lnTo>
                      <a:pt x="25523" y="15626"/>
                    </a:lnTo>
                    <a:lnTo>
                      <a:pt x="25002" y="14865"/>
                    </a:lnTo>
                    <a:lnTo>
                      <a:pt x="24481" y="14143"/>
                    </a:lnTo>
                    <a:lnTo>
                      <a:pt x="23880" y="13462"/>
                    </a:lnTo>
                    <a:lnTo>
                      <a:pt x="23279" y="12821"/>
                    </a:lnTo>
                    <a:lnTo>
                      <a:pt x="22117" y="11739"/>
                    </a:lnTo>
                    <a:lnTo>
                      <a:pt x="20915" y="10658"/>
                    </a:lnTo>
                    <a:lnTo>
                      <a:pt x="19673" y="9656"/>
                    </a:lnTo>
                    <a:lnTo>
                      <a:pt x="18431" y="8654"/>
                    </a:lnTo>
                    <a:lnTo>
                      <a:pt x="17109" y="7733"/>
                    </a:lnTo>
                    <a:lnTo>
                      <a:pt x="15747" y="6851"/>
                    </a:lnTo>
                    <a:lnTo>
                      <a:pt x="14344" y="6010"/>
                    </a:lnTo>
                    <a:lnTo>
                      <a:pt x="12902" y="5209"/>
                    </a:lnTo>
                    <a:lnTo>
                      <a:pt x="11420" y="4407"/>
                    </a:lnTo>
                    <a:lnTo>
                      <a:pt x="9937" y="3686"/>
                    </a:lnTo>
                    <a:lnTo>
                      <a:pt x="8375" y="3005"/>
                    </a:lnTo>
                    <a:lnTo>
                      <a:pt x="6812" y="2324"/>
                    </a:lnTo>
                    <a:lnTo>
                      <a:pt x="5209" y="1683"/>
                    </a:lnTo>
                    <a:lnTo>
                      <a:pt x="3567" y="1122"/>
                    </a:lnTo>
                    <a:lnTo>
                      <a:pt x="1884" y="561"/>
                    </a:lnTo>
                    <a:lnTo>
                      <a:pt x="2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 name="Google Shape;359;p19"/>
          <p:cNvSpPr/>
          <p:nvPr/>
        </p:nvSpPr>
        <p:spPr>
          <a:xfrm>
            <a:off x="4433700" y="1555671"/>
            <a:ext cx="4710300" cy="12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0" name="Google Shape;360;p19"/>
          <p:cNvSpPr txBox="1"/>
          <p:nvPr/>
        </p:nvSpPr>
        <p:spPr>
          <a:xfrm>
            <a:off x="4433700" y="1359675"/>
            <a:ext cx="4710300" cy="16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Fira Sans Extra Condensed"/>
                <a:ea typeface="Fira Sans Extra Condensed"/>
                <a:cs typeface="Fira Sans Extra Condensed"/>
                <a:sym typeface="Fira Sans Extra Condensed"/>
              </a:rPr>
              <a:t>Insight: </a:t>
            </a:r>
            <a:endParaRPr b="1" sz="1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Carlie Bilverstone is the driver with the highest total ratings. Out of the top 10 drivers, Rodrique Andrejs has the lowest average ratings but a high total rating. This suggests that he had some trips that had higher ratings compared to the other drivers and some of lower ratings, increasing the total ratings.</a:t>
            </a:r>
            <a:endParaRPr sz="11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1100">
              <a:solidFill>
                <a:schemeClr val="dk1"/>
              </a:solidFill>
              <a:latin typeface="Fira Sans Extra Condensed"/>
              <a:ea typeface="Fira Sans Extra Condensed"/>
              <a:cs typeface="Fira Sans Extra Condensed"/>
              <a:sym typeface="Fira Sans Extra Condensed"/>
            </a:endParaRPr>
          </a:p>
        </p:txBody>
      </p:sp>
      <p:pic>
        <p:nvPicPr>
          <p:cNvPr id="361" name="Google Shape;361;p19"/>
          <p:cNvPicPr preferRelativeResize="0"/>
          <p:nvPr/>
        </p:nvPicPr>
        <p:blipFill rotWithShape="1">
          <a:blip r:embed="rId5">
            <a:alphaModFix/>
          </a:blip>
          <a:srcRect b="15766" l="26779" r="19326" t="14469"/>
          <a:stretch/>
        </p:blipFill>
        <p:spPr>
          <a:xfrm>
            <a:off x="4942900" y="1614825"/>
            <a:ext cx="184900" cy="268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SQL Query 2</a:t>
            </a:r>
            <a:endParaRPr/>
          </a:p>
        </p:txBody>
      </p:sp>
      <p:pic>
        <p:nvPicPr>
          <p:cNvPr id="367" name="Google Shape;367;p20"/>
          <p:cNvPicPr preferRelativeResize="0"/>
          <p:nvPr/>
        </p:nvPicPr>
        <p:blipFill rotWithShape="1">
          <a:blip r:embed="rId3">
            <a:alphaModFix/>
          </a:blip>
          <a:srcRect b="25463" l="20120" r="12156" t="17607"/>
          <a:stretch/>
        </p:blipFill>
        <p:spPr>
          <a:xfrm>
            <a:off x="36075" y="782875"/>
            <a:ext cx="7122100" cy="3705425"/>
          </a:xfrm>
          <a:prstGeom prst="rect">
            <a:avLst/>
          </a:prstGeom>
          <a:noFill/>
          <a:ln>
            <a:noFill/>
          </a:ln>
        </p:spPr>
      </p:pic>
      <p:pic>
        <p:nvPicPr>
          <p:cNvPr id="368" name="Google Shape;368;p20"/>
          <p:cNvPicPr preferRelativeResize="0"/>
          <p:nvPr/>
        </p:nvPicPr>
        <p:blipFill rotWithShape="1">
          <a:blip r:embed="rId4">
            <a:alphaModFix/>
          </a:blip>
          <a:srcRect b="29696" l="18696" r="36584" t="61043"/>
          <a:stretch/>
        </p:blipFill>
        <p:spPr>
          <a:xfrm>
            <a:off x="3026075" y="4217625"/>
            <a:ext cx="6117924" cy="925875"/>
          </a:xfrm>
          <a:prstGeom prst="rect">
            <a:avLst/>
          </a:prstGeom>
          <a:noFill/>
          <a:ln>
            <a:noFill/>
          </a:ln>
        </p:spPr>
      </p:pic>
      <p:grpSp>
        <p:nvGrpSpPr>
          <p:cNvPr id="369" name="Google Shape;369;p20"/>
          <p:cNvGrpSpPr/>
          <p:nvPr/>
        </p:nvGrpSpPr>
        <p:grpSpPr>
          <a:xfrm>
            <a:off x="151877" y="82334"/>
            <a:ext cx="1535488" cy="603182"/>
            <a:chOff x="2201775" y="2802502"/>
            <a:chExt cx="4740624" cy="1929564"/>
          </a:xfrm>
        </p:grpSpPr>
        <p:grpSp>
          <p:nvGrpSpPr>
            <p:cNvPr id="370" name="Google Shape;370;p20"/>
            <p:cNvGrpSpPr/>
            <p:nvPr/>
          </p:nvGrpSpPr>
          <p:grpSpPr>
            <a:xfrm>
              <a:off x="2259671" y="2802502"/>
              <a:ext cx="4682728" cy="1795562"/>
              <a:chOff x="238125" y="1454125"/>
              <a:chExt cx="7143750" cy="2739225"/>
            </a:xfrm>
          </p:grpSpPr>
          <p:sp>
            <p:nvSpPr>
              <p:cNvPr id="371" name="Google Shape;371;p20"/>
              <p:cNvSpPr/>
              <p:nvPr/>
            </p:nvSpPr>
            <p:spPr>
              <a:xfrm>
                <a:off x="897025" y="2920475"/>
                <a:ext cx="1910200" cy="1010925"/>
              </a:xfrm>
              <a:custGeom>
                <a:rect b="b" l="l" r="r" t="t"/>
                <a:pathLst>
                  <a:path extrusionOk="0" h="40437" w="76408">
                    <a:moveTo>
                      <a:pt x="39572" y="1"/>
                    </a:moveTo>
                    <a:lnTo>
                      <a:pt x="38132" y="37"/>
                    </a:lnTo>
                    <a:lnTo>
                      <a:pt x="36728" y="73"/>
                    </a:lnTo>
                    <a:lnTo>
                      <a:pt x="35324" y="181"/>
                    </a:lnTo>
                    <a:lnTo>
                      <a:pt x="33919" y="289"/>
                    </a:lnTo>
                    <a:lnTo>
                      <a:pt x="32515" y="469"/>
                    </a:lnTo>
                    <a:lnTo>
                      <a:pt x="31147" y="649"/>
                    </a:lnTo>
                    <a:lnTo>
                      <a:pt x="29779" y="901"/>
                    </a:lnTo>
                    <a:lnTo>
                      <a:pt x="28410" y="1189"/>
                    </a:lnTo>
                    <a:lnTo>
                      <a:pt x="27042" y="1513"/>
                    </a:lnTo>
                    <a:lnTo>
                      <a:pt x="25710" y="1873"/>
                    </a:lnTo>
                    <a:lnTo>
                      <a:pt x="24414" y="2269"/>
                    </a:lnTo>
                    <a:lnTo>
                      <a:pt x="23081" y="2737"/>
                    </a:lnTo>
                    <a:lnTo>
                      <a:pt x="21821" y="3206"/>
                    </a:lnTo>
                    <a:lnTo>
                      <a:pt x="20561" y="3746"/>
                    </a:lnTo>
                    <a:lnTo>
                      <a:pt x="19301" y="4358"/>
                    </a:lnTo>
                    <a:lnTo>
                      <a:pt x="18076" y="4970"/>
                    </a:lnTo>
                    <a:lnTo>
                      <a:pt x="16888" y="5654"/>
                    </a:lnTo>
                    <a:lnTo>
                      <a:pt x="15736" y="6374"/>
                    </a:lnTo>
                    <a:lnTo>
                      <a:pt x="14584" y="7130"/>
                    </a:lnTo>
                    <a:lnTo>
                      <a:pt x="13468" y="7958"/>
                    </a:lnTo>
                    <a:lnTo>
                      <a:pt x="12423" y="8823"/>
                    </a:lnTo>
                    <a:lnTo>
                      <a:pt x="11379" y="9723"/>
                    </a:lnTo>
                    <a:lnTo>
                      <a:pt x="10335" y="10695"/>
                    </a:lnTo>
                    <a:lnTo>
                      <a:pt x="9363" y="11703"/>
                    </a:lnTo>
                    <a:lnTo>
                      <a:pt x="8427" y="12747"/>
                    </a:lnTo>
                    <a:lnTo>
                      <a:pt x="7526" y="13864"/>
                    </a:lnTo>
                    <a:lnTo>
                      <a:pt x="6698" y="15052"/>
                    </a:lnTo>
                    <a:lnTo>
                      <a:pt x="5870" y="16276"/>
                    </a:lnTo>
                    <a:lnTo>
                      <a:pt x="5078" y="17536"/>
                    </a:lnTo>
                    <a:lnTo>
                      <a:pt x="4358" y="18869"/>
                    </a:lnTo>
                    <a:lnTo>
                      <a:pt x="3674" y="20237"/>
                    </a:lnTo>
                    <a:lnTo>
                      <a:pt x="3026" y="21677"/>
                    </a:lnTo>
                    <a:lnTo>
                      <a:pt x="2449" y="23189"/>
                    </a:lnTo>
                    <a:lnTo>
                      <a:pt x="1909" y="24738"/>
                    </a:lnTo>
                    <a:lnTo>
                      <a:pt x="1441" y="26358"/>
                    </a:lnTo>
                    <a:lnTo>
                      <a:pt x="1009" y="28014"/>
                    </a:lnTo>
                    <a:lnTo>
                      <a:pt x="613" y="29743"/>
                    </a:lnTo>
                    <a:lnTo>
                      <a:pt x="325" y="31543"/>
                    </a:lnTo>
                    <a:lnTo>
                      <a:pt x="37" y="33379"/>
                    </a:lnTo>
                    <a:lnTo>
                      <a:pt x="1" y="34063"/>
                    </a:lnTo>
                    <a:lnTo>
                      <a:pt x="37" y="34747"/>
                    </a:lnTo>
                    <a:lnTo>
                      <a:pt x="145" y="35432"/>
                    </a:lnTo>
                    <a:lnTo>
                      <a:pt x="289" y="36044"/>
                    </a:lnTo>
                    <a:lnTo>
                      <a:pt x="541" y="36692"/>
                    </a:lnTo>
                    <a:lnTo>
                      <a:pt x="829" y="37268"/>
                    </a:lnTo>
                    <a:lnTo>
                      <a:pt x="1153" y="37808"/>
                    </a:lnTo>
                    <a:lnTo>
                      <a:pt x="1549" y="38312"/>
                    </a:lnTo>
                    <a:lnTo>
                      <a:pt x="2017" y="38780"/>
                    </a:lnTo>
                    <a:lnTo>
                      <a:pt x="2521" y="39212"/>
                    </a:lnTo>
                    <a:lnTo>
                      <a:pt x="3062" y="39572"/>
                    </a:lnTo>
                    <a:lnTo>
                      <a:pt x="3638" y="39860"/>
                    </a:lnTo>
                    <a:lnTo>
                      <a:pt x="4250" y="40112"/>
                    </a:lnTo>
                    <a:lnTo>
                      <a:pt x="4898" y="40293"/>
                    </a:lnTo>
                    <a:lnTo>
                      <a:pt x="5546" y="40401"/>
                    </a:lnTo>
                    <a:lnTo>
                      <a:pt x="6266" y="40437"/>
                    </a:lnTo>
                    <a:lnTo>
                      <a:pt x="72951" y="40437"/>
                    </a:lnTo>
                    <a:lnTo>
                      <a:pt x="73311" y="40365"/>
                    </a:lnTo>
                    <a:lnTo>
                      <a:pt x="73635" y="40293"/>
                    </a:lnTo>
                    <a:lnTo>
                      <a:pt x="73959" y="40184"/>
                    </a:lnTo>
                    <a:lnTo>
                      <a:pt x="74247" y="40040"/>
                    </a:lnTo>
                    <a:lnTo>
                      <a:pt x="74535" y="39896"/>
                    </a:lnTo>
                    <a:lnTo>
                      <a:pt x="74787" y="39680"/>
                    </a:lnTo>
                    <a:lnTo>
                      <a:pt x="75039" y="39500"/>
                    </a:lnTo>
                    <a:lnTo>
                      <a:pt x="75291" y="39248"/>
                    </a:lnTo>
                    <a:lnTo>
                      <a:pt x="75471" y="38996"/>
                    </a:lnTo>
                    <a:lnTo>
                      <a:pt x="75651" y="38708"/>
                    </a:lnTo>
                    <a:lnTo>
                      <a:pt x="75831" y="38420"/>
                    </a:lnTo>
                    <a:lnTo>
                      <a:pt x="75939" y="38132"/>
                    </a:lnTo>
                    <a:lnTo>
                      <a:pt x="76047" y="37808"/>
                    </a:lnTo>
                    <a:lnTo>
                      <a:pt x="76119" y="37484"/>
                    </a:lnTo>
                    <a:lnTo>
                      <a:pt x="76155" y="37124"/>
                    </a:lnTo>
                    <a:lnTo>
                      <a:pt x="76263" y="35684"/>
                    </a:lnTo>
                    <a:lnTo>
                      <a:pt x="76335" y="34063"/>
                    </a:lnTo>
                    <a:lnTo>
                      <a:pt x="76371" y="32299"/>
                    </a:lnTo>
                    <a:lnTo>
                      <a:pt x="76407" y="30427"/>
                    </a:lnTo>
                    <a:lnTo>
                      <a:pt x="76407" y="28410"/>
                    </a:lnTo>
                    <a:lnTo>
                      <a:pt x="76335" y="26394"/>
                    </a:lnTo>
                    <a:lnTo>
                      <a:pt x="76227" y="24306"/>
                    </a:lnTo>
                    <a:lnTo>
                      <a:pt x="76047" y="22253"/>
                    </a:lnTo>
                    <a:lnTo>
                      <a:pt x="75795" y="20201"/>
                    </a:lnTo>
                    <a:lnTo>
                      <a:pt x="75651" y="19229"/>
                    </a:lnTo>
                    <a:lnTo>
                      <a:pt x="75471" y="18256"/>
                    </a:lnTo>
                    <a:lnTo>
                      <a:pt x="75291" y="17320"/>
                    </a:lnTo>
                    <a:lnTo>
                      <a:pt x="75075" y="16384"/>
                    </a:lnTo>
                    <a:lnTo>
                      <a:pt x="74823" y="15484"/>
                    </a:lnTo>
                    <a:lnTo>
                      <a:pt x="74571" y="14656"/>
                    </a:lnTo>
                    <a:lnTo>
                      <a:pt x="74247" y="13828"/>
                    </a:lnTo>
                    <a:lnTo>
                      <a:pt x="73923" y="13071"/>
                    </a:lnTo>
                    <a:lnTo>
                      <a:pt x="73599" y="12351"/>
                    </a:lnTo>
                    <a:lnTo>
                      <a:pt x="73203" y="11703"/>
                    </a:lnTo>
                    <a:lnTo>
                      <a:pt x="72771" y="11091"/>
                    </a:lnTo>
                    <a:lnTo>
                      <a:pt x="72339" y="10551"/>
                    </a:lnTo>
                    <a:lnTo>
                      <a:pt x="71871" y="10047"/>
                    </a:lnTo>
                    <a:lnTo>
                      <a:pt x="71330" y="9615"/>
                    </a:lnTo>
                    <a:lnTo>
                      <a:pt x="70358" y="8931"/>
                    </a:lnTo>
                    <a:lnTo>
                      <a:pt x="69350" y="8283"/>
                    </a:lnTo>
                    <a:lnTo>
                      <a:pt x="68270" y="7634"/>
                    </a:lnTo>
                    <a:lnTo>
                      <a:pt x="67190" y="6986"/>
                    </a:lnTo>
                    <a:lnTo>
                      <a:pt x="66073" y="6410"/>
                    </a:lnTo>
                    <a:lnTo>
                      <a:pt x="64921" y="5798"/>
                    </a:lnTo>
                    <a:lnTo>
                      <a:pt x="63733" y="5258"/>
                    </a:lnTo>
                    <a:lnTo>
                      <a:pt x="62545" y="4718"/>
                    </a:lnTo>
                    <a:lnTo>
                      <a:pt x="61321" y="4214"/>
                    </a:lnTo>
                    <a:lnTo>
                      <a:pt x="60060" y="3746"/>
                    </a:lnTo>
                    <a:lnTo>
                      <a:pt x="58764" y="3278"/>
                    </a:lnTo>
                    <a:lnTo>
                      <a:pt x="57504" y="2846"/>
                    </a:lnTo>
                    <a:lnTo>
                      <a:pt x="56172" y="2449"/>
                    </a:lnTo>
                    <a:lnTo>
                      <a:pt x="54839" y="2089"/>
                    </a:lnTo>
                    <a:lnTo>
                      <a:pt x="53507" y="1729"/>
                    </a:lnTo>
                    <a:lnTo>
                      <a:pt x="52139" y="1405"/>
                    </a:lnTo>
                    <a:lnTo>
                      <a:pt x="50771" y="1117"/>
                    </a:lnTo>
                    <a:lnTo>
                      <a:pt x="49402" y="865"/>
                    </a:lnTo>
                    <a:lnTo>
                      <a:pt x="47998" y="649"/>
                    </a:lnTo>
                    <a:lnTo>
                      <a:pt x="46630" y="469"/>
                    </a:lnTo>
                    <a:lnTo>
                      <a:pt x="45226" y="289"/>
                    </a:lnTo>
                    <a:lnTo>
                      <a:pt x="43785" y="181"/>
                    </a:lnTo>
                    <a:lnTo>
                      <a:pt x="42381" y="73"/>
                    </a:lnTo>
                    <a:lnTo>
                      <a:pt x="40977" y="37"/>
                    </a:lnTo>
                    <a:lnTo>
                      <a:pt x="39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897025" y="2920475"/>
                <a:ext cx="1910200" cy="1010925"/>
              </a:xfrm>
              <a:custGeom>
                <a:rect b="b" l="l" r="r" t="t"/>
                <a:pathLst>
                  <a:path extrusionOk="0" fill="none" h="40437" w="76408">
                    <a:moveTo>
                      <a:pt x="6266" y="40437"/>
                    </a:moveTo>
                    <a:lnTo>
                      <a:pt x="6266" y="40437"/>
                    </a:lnTo>
                    <a:lnTo>
                      <a:pt x="5546" y="40401"/>
                    </a:lnTo>
                    <a:lnTo>
                      <a:pt x="4898" y="40293"/>
                    </a:lnTo>
                    <a:lnTo>
                      <a:pt x="4250" y="40112"/>
                    </a:lnTo>
                    <a:lnTo>
                      <a:pt x="3638" y="39860"/>
                    </a:lnTo>
                    <a:lnTo>
                      <a:pt x="3062" y="39572"/>
                    </a:lnTo>
                    <a:lnTo>
                      <a:pt x="2521" y="39212"/>
                    </a:lnTo>
                    <a:lnTo>
                      <a:pt x="2017" y="38780"/>
                    </a:lnTo>
                    <a:lnTo>
                      <a:pt x="1549" y="38312"/>
                    </a:lnTo>
                    <a:lnTo>
                      <a:pt x="1153" y="37808"/>
                    </a:lnTo>
                    <a:lnTo>
                      <a:pt x="829" y="37268"/>
                    </a:lnTo>
                    <a:lnTo>
                      <a:pt x="541" y="36692"/>
                    </a:lnTo>
                    <a:lnTo>
                      <a:pt x="289" y="36044"/>
                    </a:lnTo>
                    <a:lnTo>
                      <a:pt x="145" y="35432"/>
                    </a:lnTo>
                    <a:lnTo>
                      <a:pt x="37" y="34747"/>
                    </a:lnTo>
                    <a:lnTo>
                      <a:pt x="1" y="34063"/>
                    </a:lnTo>
                    <a:lnTo>
                      <a:pt x="37" y="33379"/>
                    </a:lnTo>
                    <a:lnTo>
                      <a:pt x="37" y="33379"/>
                    </a:lnTo>
                    <a:lnTo>
                      <a:pt x="325" y="31543"/>
                    </a:lnTo>
                    <a:lnTo>
                      <a:pt x="613" y="29743"/>
                    </a:lnTo>
                    <a:lnTo>
                      <a:pt x="1009" y="28014"/>
                    </a:lnTo>
                    <a:lnTo>
                      <a:pt x="1441" y="26358"/>
                    </a:lnTo>
                    <a:lnTo>
                      <a:pt x="1909" y="24738"/>
                    </a:lnTo>
                    <a:lnTo>
                      <a:pt x="2449" y="23189"/>
                    </a:lnTo>
                    <a:lnTo>
                      <a:pt x="3026" y="21677"/>
                    </a:lnTo>
                    <a:lnTo>
                      <a:pt x="3674" y="20237"/>
                    </a:lnTo>
                    <a:lnTo>
                      <a:pt x="4358" y="18869"/>
                    </a:lnTo>
                    <a:lnTo>
                      <a:pt x="5078" y="17536"/>
                    </a:lnTo>
                    <a:lnTo>
                      <a:pt x="5870" y="16276"/>
                    </a:lnTo>
                    <a:lnTo>
                      <a:pt x="6698" y="15052"/>
                    </a:lnTo>
                    <a:lnTo>
                      <a:pt x="7526" y="13864"/>
                    </a:lnTo>
                    <a:lnTo>
                      <a:pt x="8427" y="12747"/>
                    </a:lnTo>
                    <a:lnTo>
                      <a:pt x="9363" y="11703"/>
                    </a:lnTo>
                    <a:lnTo>
                      <a:pt x="10335" y="10695"/>
                    </a:lnTo>
                    <a:lnTo>
                      <a:pt x="11379" y="9723"/>
                    </a:lnTo>
                    <a:lnTo>
                      <a:pt x="12423" y="8823"/>
                    </a:lnTo>
                    <a:lnTo>
                      <a:pt x="13468" y="7958"/>
                    </a:lnTo>
                    <a:lnTo>
                      <a:pt x="14584" y="7130"/>
                    </a:lnTo>
                    <a:lnTo>
                      <a:pt x="15736" y="6374"/>
                    </a:lnTo>
                    <a:lnTo>
                      <a:pt x="16888" y="5654"/>
                    </a:lnTo>
                    <a:lnTo>
                      <a:pt x="18076" y="4970"/>
                    </a:lnTo>
                    <a:lnTo>
                      <a:pt x="19301" y="4358"/>
                    </a:lnTo>
                    <a:lnTo>
                      <a:pt x="20561" y="3746"/>
                    </a:lnTo>
                    <a:lnTo>
                      <a:pt x="21821" y="3206"/>
                    </a:lnTo>
                    <a:lnTo>
                      <a:pt x="23081" y="2737"/>
                    </a:lnTo>
                    <a:lnTo>
                      <a:pt x="24414" y="2269"/>
                    </a:lnTo>
                    <a:lnTo>
                      <a:pt x="25710" y="1873"/>
                    </a:lnTo>
                    <a:lnTo>
                      <a:pt x="27042" y="1513"/>
                    </a:lnTo>
                    <a:lnTo>
                      <a:pt x="28410" y="1189"/>
                    </a:lnTo>
                    <a:lnTo>
                      <a:pt x="29779" y="901"/>
                    </a:lnTo>
                    <a:lnTo>
                      <a:pt x="31147" y="649"/>
                    </a:lnTo>
                    <a:lnTo>
                      <a:pt x="32515" y="469"/>
                    </a:lnTo>
                    <a:lnTo>
                      <a:pt x="33919" y="289"/>
                    </a:lnTo>
                    <a:lnTo>
                      <a:pt x="35324" y="181"/>
                    </a:lnTo>
                    <a:lnTo>
                      <a:pt x="36728" y="73"/>
                    </a:lnTo>
                    <a:lnTo>
                      <a:pt x="38132" y="37"/>
                    </a:lnTo>
                    <a:lnTo>
                      <a:pt x="39572" y="1"/>
                    </a:lnTo>
                    <a:lnTo>
                      <a:pt x="40977" y="37"/>
                    </a:lnTo>
                    <a:lnTo>
                      <a:pt x="42381" y="73"/>
                    </a:lnTo>
                    <a:lnTo>
                      <a:pt x="43785" y="181"/>
                    </a:lnTo>
                    <a:lnTo>
                      <a:pt x="45226" y="289"/>
                    </a:lnTo>
                    <a:lnTo>
                      <a:pt x="46630" y="469"/>
                    </a:lnTo>
                    <a:lnTo>
                      <a:pt x="47998" y="649"/>
                    </a:lnTo>
                    <a:lnTo>
                      <a:pt x="49402" y="865"/>
                    </a:lnTo>
                    <a:lnTo>
                      <a:pt x="50771" y="1117"/>
                    </a:lnTo>
                    <a:lnTo>
                      <a:pt x="52139" y="1405"/>
                    </a:lnTo>
                    <a:lnTo>
                      <a:pt x="53507" y="1729"/>
                    </a:lnTo>
                    <a:lnTo>
                      <a:pt x="54839" y="2089"/>
                    </a:lnTo>
                    <a:lnTo>
                      <a:pt x="56172" y="2449"/>
                    </a:lnTo>
                    <a:lnTo>
                      <a:pt x="57504" y="2846"/>
                    </a:lnTo>
                    <a:lnTo>
                      <a:pt x="58764" y="3278"/>
                    </a:lnTo>
                    <a:lnTo>
                      <a:pt x="60060" y="3746"/>
                    </a:lnTo>
                    <a:lnTo>
                      <a:pt x="61321" y="4214"/>
                    </a:lnTo>
                    <a:lnTo>
                      <a:pt x="62545" y="4718"/>
                    </a:lnTo>
                    <a:lnTo>
                      <a:pt x="63733" y="5258"/>
                    </a:lnTo>
                    <a:lnTo>
                      <a:pt x="64921" y="5798"/>
                    </a:lnTo>
                    <a:lnTo>
                      <a:pt x="66073" y="6410"/>
                    </a:lnTo>
                    <a:lnTo>
                      <a:pt x="67190" y="6986"/>
                    </a:lnTo>
                    <a:lnTo>
                      <a:pt x="68270" y="7634"/>
                    </a:lnTo>
                    <a:lnTo>
                      <a:pt x="69350" y="8283"/>
                    </a:lnTo>
                    <a:lnTo>
                      <a:pt x="70358" y="8931"/>
                    </a:lnTo>
                    <a:lnTo>
                      <a:pt x="71330" y="9615"/>
                    </a:lnTo>
                    <a:lnTo>
                      <a:pt x="71330" y="9615"/>
                    </a:lnTo>
                    <a:lnTo>
                      <a:pt x="71871" y="10047"/>
                    </a:lnTo>
                    <a:lnTo>
                      <a:pt x="72339" y="10551"/>
                    </a:lnTo>
                    <a:lnTo>
                      <a:pt x="72771" y="11091"/>
                    </a:lnTo>
                    <a:lnTo>
                      <a:pt x="73203" y="11703"/>
                    </a:lnTo>
                    <a:lnTo>
                      <a:pt x="73599" y="12351"/>
                    </a:lnTo>
                    <a:lnTo>
                      <a:pt x="73923" y="13071"/>
                    </a:lnTo>
                    <a:lnTo>
                      <a:pt x="74247" y="13828"/>
                    </a:lnTo>
                    <a:lnTo>
                      <a:pt x="74571" y="14656"/>
                    </a:lnTo>
                    <a:lnTo>
                      <a:pt x="74823" y="15484"/>
                    </a:lnTo>
                    <a:lnTo>
                      <a:pt x="75075" y="16384"/>
                    </a:lnTo>
                    <a:lnTo>
                      <a:pt x="75291" y="17320"/>
                    </a:lnTo>
                    <a:lnTo>
                      <a:pt x="75471" y="18256"/>
                    </a:lnTo>
                    <a:lnTo>
                      <a:pt x="75651" y="19229"/>
                    </a:lnTo>
                    <a:lnTo>
                      <a:pt x="75795" y="20201"/>
                    </a:lnTo>
                    <a:lnTo>
                      <a:pt x="76047" y="22253"/>
                    </a:lnTo>
                    <a:lnTo>
                      <a:pt x="76227" y="24306"/>
                    </a:lnTo>
                    <a:lnTo>
                      <a:pt x="76335" y="26394"/>
                    </a:lnTo>
                    <a:lnTo>
                      <a:pt x="76407" y="28410"/>
                    </a:lnTo>
                    <a:lnTo>
                      <a:pt x="76407" y="30427"/>
                    </a:lnTo>
                    <a:lnTo>
                      <a:pt x="76371" y="32299"/>
                    </a:lnTo>
                    <a:lnTo>
                      <a:pt x="76335" y="34063"/>
                    </a:lnTo>
                    <a:lnTo>
                      <a:pt x="76263" y="35684"/>
                    </a:lnTo>
                    <a:lnTo>
                      <a:pt x="76155" y="37124"/>
                    </a:lnTo>
                    <a:lnTo>
                      <a:pt x="76155" y="37124"/>
                    </a:lnTo>
                    <a:lnTo>
                      <a:pt x="76119" y="37484"/>
                    </a:lnTo>
                    <a:lnTo>
                      <a:pt x="76047" y="37808"/>
                    </a:lnTo>
                    <a:lnTo>
                      <a:pt x="75939" y="38132"/>
                    </a:lnTo>
                    <a:lnTo>
                      <a:pt x="75831" y="38420"/>
                    </a:lnTo>
                    <a:lnTo>
                      <a:pt x="75651" y="38708"/>
                    </a:lnTo>
                    <a:lnTo>
                      <a:pt x="75471" y="38996"/>
                    </a:lnTo>
                    <a:lnTo>
                      <a:pt x="75291" y="39248"/>
                    </a:lnTo>
                    <a:lnTo>
                      <a:pt x="75039" y="39500"/>
                    </a:lnTo>
                    <a:lnTo>
                      <a:pt x="74787" y="39680"/>
                    </a:lnTo>
                    <a:lnTo>
                      <a:pt x="74535" y="39896"/>
                    </a:lnTo>
                    <a:lnTo>
                      <a:pt x="74247" y="40040"/>
                    </a:lnTo>
                    <a:lnTo>
                      <a:pt x="73959" y="40184"/>
                    </a:lnTo>
                    <a:lnTo>
                      <a:pt x="73635" y="40293"/>
                    </a:lnTo>
                    <a:lnTo>
                      <a:pt x="73311" y="40365"/>
                    </a:lnTo>
                    <a:lnTo>
                      <a:pt x="72951" y="40437"/>
                    </a:lnTo>
                    <a:lnTo>
                      <a:pt x="72627" y="40437"/>
                    </a:lnTo>
                    <a:lnTo>
                      <a:pt x="6266" y="404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5078325" y="2920475"/>
                <a:ext cx="1910200" cy="1010925"/>
              </a:xfrm>
              <a:custGeom>
                <a:rect b="b" l="l" r="r" t="t"/>
                <a:pathLst>
                  <a:path extrusionOk="0" h="40437" w="76408">
                    <a:moveTo>
                      <a:pt x="39572" y="1"/>
                    </a:moveTo>
                    <a:lnTo>
                      <a:pt x="38132" y="37"/>
                    </a:lnTo>
                    <a:lnTo>
                      <a:pt x="36728" y="73"/>
                    </a:lnTo>
                    <a:lnTo>
                      <a:pt x="35323" y="181"/>
                    </a:lnTo>
                    <a:lnTo>
                      <a:pt x="33919" y="289"/>
                    </a:lnTo>
                    <a:lnTo>
                      <a:pt x="32515" y="469"/>
                    </a:lnTo>
                    <a:lnTo>
                      <a:pt x="31146" y="649"/>
                    </a:lnTo>
                    <a:lnTo>
                      <a:pt x="29778" y="901"/>
                    </a:lnTo>
                    <a:lnTo>
                      <a:pt x="28410" y="1189"/>
                    </a:lnTo>
                    <a:lnTo>
                      <a:pt x="27042" y="1513"/>
                    </a:lnTo>
                    <a:lnTo>
                      <a:pt x="25709" y="1873"/>
                    </a:lnTo>
                    <a:lnTo>
                      <a:pt x="24377" y="2269"/>
                    </a:lnTo>
                    <a:lnTo>
                      <a:pt x="23081" y="2737"/>
                    </a:lnTo>
                    <a:lnTo>
                      <a:pt x="21821" y="3206"/>
                    </a:lnTo>
                    <a:lnTo>
                      <a:pt x="20524" y="3746"/>
                    </a:lnTo>
                    <a:lnTo>
                      <a:pt x="19300" y="4358"/>
                    </a:lnTo>
                    <a:lnTo>
                      <a:pt x="18076" y="4970"/>
                    </a:lnTo>
                    <a:lnTo>
                      <a:pt x="16888" y="5654"/>
                    </a:lnTo>
                    <a:lnTo>
                      <a:pt x="15736" y="6374"/>
                    </a:lnTo>
                    <a:lnTo>
                      <a:pt x="14583" y="7130"/>
                    </a:lnTo>
                    <a:lnTo>
                      <a:pt x="13467" y="7958"/>
                    </a:lnTo>
                    <a:lnTo>
                      <a:pt x="12387" y="8823"/>
                    </a:lnTo>
                    <a:lnTo>
                      <a:pt x="11343" y="9723"/>
                    </a:lnTo>
                    <a:lnTo>
                      <a:pt x="10335" y="10695"/>
                    </a:lnTo>
                    <a:lnTo>
                      <a:pt x="9362" y="11703"/>
                    </a:lnTo>
                    <a:lnTo>
                      <a:pt x="8426" y="12747"/>
                    </a:lnTo>
                    <a:lnTo>
                      <a:pt x="7526" y="13864"/>
                    </a:lnTo>
                    <a:lnTo>
                      <a:pt x="6662" y="15052"/>
                    </a:lnTo>
                    <a:lnTo>
                      <a:pt x="5870" y="16276"/>
                    </a:lnTo>
                    <a:lnTo>
                      <a:pt x="5078" y="17536"/>
                    </a:lnTo>
                    <a:lnTo>
                      <a:pt x="4357" y="18869"/>
                    </a:lnTo>
                    <a:lnTo>
                      <a:pt x="3673" y="20237"/>
                    </a:lnTo>
                    <a:lnTo>
                      <a:pt x="3025" y="21677"/>
                    </a:lnTo>
                    <a:lnTo>
                      <a:pt x="2449" y="23189"/>
                    </a:lnTo>
                    <a:lnTo>
                      <a:pt x="1909" y="24738"/>
                    </a:lnTo>
                    <a:lnTo>
                      <a:pt x="1441" y="26358"/>
                    </a:lnTo>
                    <a:lnTo>
                      <a:pt x="1009" y="28014"/>
                    </a:lnTo>
                    <a:lnTo>
                      <a:pt x="613" y="29743"/>
                    </a:lnTo>
                    <a:lnTo>
                      <a:pt x="325" y="31543"/>
                    </a:lnTo>
                    <a:lnTo>
                      <a:pt x="37" y="33379"/>
                    </a:lnTo>
                    <a:lnTo>
                      <a:pt x="1" y="34063"/>
                    </a:lnTo>
                    <a:lnTo>
                      <a:pt x="37" y="34747"/>
                    </a:lnTo>
                    <a:lnTo>
                      <a:pt x="109" y="35432"/>
                    </a:lnTo>
                    <a:lnTo>
                      <a:pt x="289" y="36044"/>
                    </a:lnTo>
                    <a:lnTo>
                      <a:pt x="505" y="36692"/>
                    </a:lnTo>
                    <a:lnTo>
                      <a:pt x="829" y="37268"/>
                    </a:lnTo>
                    <a:lnTo>
                      <a:pt x="1153" y="37808"/>
                    </a:lnTo>
                    <a:lnTo>
                      <a:pt x="1549" y="38312"/>
                    </a:lnTo>
                    <a:lnTo>
                      <a:pt x="2017" y="38780"/>
                    </a:lnTo>
                    <a:lnTo>
                      <a:pt x="2521" y="39212"/>
                    </a:lnTo>
                    <a:lnTo>
                      <a:pt x="3061" y="39572"/>
                    </a:lnTo>
                    <a:lnTo>
                      <a:pt x="3637" y="39860"/>
                    </a:lnTo>
                    <a:lnTo>
                      <a:pt x="4249" y="40112"/>
                    </a:lnTo>
                    <a:lnTo>
                      <a:pt x="4862" y="40293"/>
                    </a:lnTo>
                    <a:lnTo>
                      <a:pt x="5546" y="40401"/>
                    </a:lnTo>
                    <a:lnTo>
                      <a:pt x="6230" y="40437"/>
                    </a:lnTo>
                    <a:lnTo>
                      <a:pt x="72950" y="40437"/>
                    </a:lnTo>
                    <a:lnTo>
                      <a:pt x="73310" y="40365"/>
                    </a:lnTo>
                    <a:lnTo>
                      <a:pt x="73635" y="40293"/>
                    </a:lnTo>
                    <a:lnTo>
                      <a:pt x="73923" y="40184"/>
                    </a:lnTo>
                    <a:lnTo>
                      <a:pt x="74247" y="40040"/>
                    </a:lnTo>
                    <a:lnTo>
                      <a:pt x="74535" y="39896"/>
                    </a:lnTo>
                    <a:lnTo>
                      <a:pt x="74787" y="39680"/>
                    </a:lnTo>
                    <a:lnTo>
                      <a:pt x="75039" y="39500"/>
                    </a:lnTo>
                    <a:lnTo>
                      <a:pt x="75291" y="39248"/>
                    </a:lnTo>
                    <a:lnTo>
                      <a:pt x="75471" y="38996"/>
                    </a:lnTo>
                    <a:lnTo>
                      <a:pt x="75651" y="38708"/>
                    </a:lnTo>
                    <a:lnTo>
                      <a:pt x="75831" y="38420"/>
                    </a:lnTo>
                    <a:lnTo>
                      <a:pt x="75939" y="38132"/>
                    </a:lnTo>
                    <a:lnTo>
                      <a:pt x="76047" y="37808"/>
                    </a:lnTo>
                    <a:lnTo>
                      <a:pt x="76119" y="37484"/>
                    </a:lnTo>
                    <a:lnTo>
                      <a:pt x="76155" y="37124"/>
                    </a:lnTo>
                    <a:lnTo>
                      <a:pt x="76263" y="35684"/>
                    </a:lnTo>
                    <a:lnTo>
                      <a:pt x="76335" y="34063"/>
                    </a:lnTo>
                    <a:lnTo>
                      <a:pt x="76371" y="32299"/>
                    </a:lnTo>
                    <a:lnTo>
                      <a:pt x="76407" y="30427"/>
                    </a:lnTo>
                    <a:lnTo>
                      <a:pt x="76407" y="28410"/>
                    </a:lnTo>
                    <a:lnTo>
                      <a:pt x="76335" y="26394"/>
                    </a:lnTo>
                    <a:lnTo>
                      <a:pt x="76227" y="24306"/>
                    </a:lnTo>
                    <a:lnTo>
                      <a:pt x="76047" y="22253"/>
                    </a:lnTo>
                    <a:lnTo>
                      <a:pt x="75795" y="20201"/>
                    </a:lnTo>
                    <a:lnTo>
                      <a:pt x="75651" y="19229"/>
                    </a:lnTo>
                    <a:lnTo>
                      <a:pt x="75471" y="18256"/>
                    </a:lnTo>
                    <a:lnTo>
                      <a:pt x="75291" y="17320"/>
                    </a:lnTo>
                    <a:lnTo>
                      <a:pt x="75075" y="16384"/>
                    </a:lnTo>
                    <a:lnTo>
                      <a:pt x="74823" y="15484"/>
                    </a:lnTo>
                    <a:lnTo>
                      <a:pt x="74535" y="14656"/>
                    </a:lnTo>
                    <a:lnTo>
                      <a:pt x="74247" y="13828"/>
                    </a:lnTo>
                    <a:lnTo>
                      <a:pt x="73923" y="13071"/>
                    </a:lnTo>
                    <a:lnTo>
                      <a:pt x="73563" y="12351"/>
                    </a:lnTo>
                    <a:lnTo>
                      <a:pt x="73202" y="11703"/>
                    </a:lnTo>
                    <a:lnTo>
                      <a:pt x="72770" y="11091"/>
                    </a:lnTo>
                    <a:lnTo>
                      <a:pt x="72338" y="10551"/>
                    </a:lnTo>
                    <a:lnTo>
                      <a:pt x="71870" y="10047"/>
                    </a:lnTo>
                    <a:lnTo>
                      <a:pt x="71330" y="9615"/>
                    </a:lnTo>
                    <a:lnTo>
                      <a:pt x="70358" y="8931"/>
                    </a:lnTo>
                    <a:lnTo>
                      <a:pt x="69314" y="8283"/>
                    </a:lnTo>
                    <a:lnTo>
                      <a:pt x="68270" y="7634"/>
                    </a:lnTo>
                    <a:lnTo>
                      <a:pt x="67189" y="6986"/>
                    </a:lnTo>
                    <a:lnTo>
                      <a:pt x="66073" y="6410"/>
                    </a:lnTo>
                    <a:lnTo>
                      <a:pt x="64921" y="5798"/>
                    </a:lnTo>
                    <a:lnTo>
                      <a:pt x="63733" y="5258"/>
                    </a:lnTo>
                    <a:lnTo>
                      <a:pt x="62544" y="4718"/>
                    </a:lnTo>
                    <a:lnTo>
                      <a:pt x="61284" y="4214"/>
                    </a:lnTo>
                    <a:lnTo>
                      <a:pt x="60060" y="3746"/>
                    </a:lnTo>
                    <a:lnTo>
                      <a:pt x="58764" y="3278"/>
                    </a:lnTo>
                    <a:lnTo>
                      <a:pt x="57467" y="2846"/>
                    </a:lnTo>
                    <a:lnTo>
                      <a:pt x="56171" y="2449"/>
                    </a:lnTo>
                    <a:lnTo>
                      <a:pt x="54839" y="2089"/>
                    </a:lnTo>
                    <a:lnTo>
                      <a:pt x="53507" y="1729"/>
                    </a:lnTo>
                    <a:lnTo>
                      <a:pt x="52138" y="1405"/>
                    </a:lnTo>
                    <a:lnTo>
                      <a:pt x="50770" y="1117"/>
                    </a:lnTo>
                    <a:lnTo>
                      <a:pt x="49402" y="865"/>
                    </a:lnTo>
                    <a:lnTo>
                      <a:pt x="47998" y="649"/>
                    </a:lnTo>
                    <a:lnTo>
                      <a:pt x="46593" y="469"/>
                    </a:lnTo>
                    <a:lnTo>
                      <a:pt x="45189" y="289"/>
                    </a:lnTo>
                    <a:lnTo>
                      <a:pt x="43785" y="181"/>
                    </a:lnTo>
                    <a:lnTo>
                      <a:pt x="42381" y="73"/>
                    </a:lnTo>
                    <a:lnTo>
                      <a:pt x="40976" y="37"/>
                    </a:lnTo>
                    <a:lnTo>
                      <a:pt x="39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5078325" y="2920475"/>
                <a:ext cx="1910200" cy="1010925"/>
              </a:xfrm>
              <a:custGeom>
                <a:rect b="b" l="l" r="r" t="t"/>
                <a:pathLst>
                  <a:path extrusionOk="0" fill="none" h="40437" w="76408">
                    <a:moveTo>
                      <a:pt x="6230" y="40437"/>
                    </a:moveTo>
                    <a:lnTo>
                      <a:pt x="6230" y="40437"/>
                    </a:lnTo>
                    <a:lnTo>
                      <a:pt x="5546" y="40401"/>
                    </a:lnTo>
                    <a:lnTo>
                      <a:pt x="4862" y="40293"/>
                    </a:lnTo>
                    <a:lnTo>
                      <a:pt x="4249" y="40112"/>
                    </a:lnTo>
                    <a:lnTo>
                      <a:pt x="3637" y="39860"/>
                    </a:lnTo>
                    <a:lnTo>
                      <a:pt x="3061" y="39572"/>
                    </a:lnTo>
                    <a:lnTo>
                      <a:pt x="2521" y="39212"/>
                    </a:lnTo>
                    <a:lnTo>
                      <a:pt x="2017" y="38780"/>
                    </a:lnTo>
                    <a:lnTo>
                      <a:pt x="1549" y="38312"/>
                    </a:lnTo>
                    <a:lnTo>
                      <a:pt x="1153" y="37808"/>
                    </a:lnTo>
                    <a:lnTo>
                      <a:pt x="829" y="37268"/>
                    </a:lnTo>
                    <a:lnTo>
                      <a:pt x="505" y="36692"/>
                    </a:lnTo>
                    <a:lnTo>
                      <a:pt x="289" y="36044"/>
                    </a:lnTo>
                    <a:lnTo>
                      <a:pt x="109" y="35432"/>
                    </a:lnTo>
                    <a:lnTo>
                      <a:pt x="37" y="34747"/>
                    </a:lnTo>
                    <a:lnTo>
                      <a:pt x="1" y="34063"/>
                    </a:lnTo>
                    <a:lnTo>
                      <a:pt x="37" y="33379"/>
                    </a:lnTo>
                    <a:lnTo>
                      <a:pt x="37" y="33379"/>
                    </a:lnTo>
                    <a:lnTo>
                      <a:pt x="325" y="31543"/>
                    </a:lnTo>
                    <a:lnTo>
                      <a:pt x="613" y="29743"/>
                    </a:lnTo>
                    <a:lnTo>
                      <a:pt x="1009" y="28014"/>
                    </a:lnTo>
                    <a:lnTo>
                      <a:pt x="1441" y="26358"/>
                    </a:lnTo>
                    <a:lnTo>
                      <a:pt x="1909" y="24738"/>
                    </a:lnTo>
                    <a:lnTo>
                      <a:pt x="2449" y="23189"/>
                    </a:lnTo>
                    <a:lnTo>
                      <a:pt x="3025" y="21677"/>
                    </a:lnTo>
                    <a:lnTo>
                      <a:pt x="3673" y="20237"/>
                    </a:lnTo>
                    <a:lnTo>
                      <a:pt x="4357" y="18869"/>
                    </a:lnTo>
                    <a:lnTo>
                      <a:pt x="5078" y="17536"/>
                    </a:lnTo>
                    <a:lnTo>
                      <a:pt x="5870" y="16276"/>
                    </a:lnTo>
                    <a:lnTo>
                      <a:pt x="6662" y="15052"/>
                    </a:lnTo>
                    <a:lnTo>
                      <a:pt x="7526" y="13864"/>
                    </a:lnTo>
                    <a:lnTo>
                      <a:pt x="8426" y="12747"/>
                    </a:lnTo>
                    <a:lnTo>
                      <a:pt x="9362" y="11703"/>
                    </a:lnTo>
                    <a:lnTo>
                      <a:pt x="10335" y="10695"/>
                    </a:lnTo>
                    <a:lnTo>
                      <a:pt x="11343" y="9723"/>
                    </a:lnTo>
                    <a:lnTo>
                      <a:pt x="12387" y="8823"/>
                    </a:lnTo>
                    <a:lnTo>
                      <a:pt x="13467" y="7958"/>
                    </a:lnTo>
                    <a:lnTo>
                      <a:pt x="14583" y="7130"/>
                    </a:lnTo>
                    <a:lnTo>
                      <a:pt x="15736" y="6374"/>
                    </a:lnTo>
                    <a:lnTo>
                      <a:pt x="16888" y="5654"/>
                    </a:lnTo>
                    <a:lnTo>
                      <a:pt x="18076" y="4970"/>
                    </a:lnTo>
                    <a:lnTo>
                      <a:pt x="19300" y="4358"/>
                    </a:lnTo>
                    <a:lnTo>
                      <a:pt x="20524" y="3746"/>
                    </a:lnTo>
                    <a:lnTo>
                      <a:pt x="21821" y="3206"/>
                    </a:lnTo>
                    <a:lnTo>
                      <a:pt x="23081" y="2737"/>
                    </a:lnTo>
                    <a:lnTo>
                      <a:pt x="24377" y="2269"/>
                    </a:lnTo>
                    <a:lnTo>
                      <a:pt x="25709" y="1873"/>
                    </a:lnTo>
                    <a:lnTo>
                      <a:pt x="27042" y="1513"/>
                    </a:lnTo>
                    <a:lnTo>
                      <a:pt x="28410" y="1189"/>
                    </a:lnTo>
                    <a:lnTo>
                      <a:pt x="29778" y="901"/>
                    </a:lnTo>
                    <a:lnTo>
                      <a:pt x="31146" y="649"/>
                    </a:lnTo>
                    <a:lnTo>
                      <a:pt x="32515" y="469"/>
                    </a:lnTo>
                    <a:lnTo>
                      <a:pt x="33919" y="289"/>
                    </a:lnTo>
                    <a:lnTo>
                      <a:pt x="35323" y="181"/>
                    </a:lnTo>
                    <a:lnTo>
                      <a:pt x="36728" y="73"/>
                    </a:lnTo>
                    <a:lnTo>
                      <a:pt x="38132" y="37"/>
                    </a:lnTo>
                    <a:lnTo>
                      <a:pt x="39572" y="1"/>
                    </a:lnTo>
                    <a:lnTo>
                      <a:pt x="40976" y="37"/>
                    </a:lnTo>
                    <a:lnTo>
                      <a:pt x="42381" y="73"/>
                    </a:lnTo>
                    <a:lnTo>
                      <a:pt x="43785" y="181"/>
                    </a:lnTo>
                    <a:lnTo>
                      <a:pt x="45189" y="289"/>
                    </a:lnTo>
                    <a:lnTo>
                      <a:pt x="46593" y="469"/>
                    </a:lnTo>
                    <a:lnTo>
                      <a:pt x="47998" y="649"/>
                    </a:lnTo>
                    <a:lnTo>
                      <a:pt x="49402" y="865"/>
                    </a:lnTo>
                    <a:lnTo>
                      <a:pt x="50770" y="1117"/>
                    </a:lnTo>
                    <a:lnTo>
                      <a:pt x="52138" y="1405"/>
                    </a:lnTo>
                    <a:lnTo>
                      <a:pt x="53507" y="1729"/>
                    </a:lnTo>
                    <a:lnTo>
                      <a:pt x="54839" y="2089"/>
                    </a:lnTo>
                    <a:lnTo>
                      <a:pt x="56171" y="2449"/>
                    </a:lnTo>
                    <a:lnTo>
                      <a:pt x="57467" y="2846"/>
                    </a:lnTo>
                    <a:lnTo>
                      <a:pt x="58764" y="3278"/>
                    </a:lnTo>
                    <a:lnTo>
                      <a:pt x="60060" y="3746"/>
                    </a:lnTo>
                    <a:lnTo>
                      <a:pt x="61284" y="4214"/>
                    </a:lnTo>
                    <a:lnTo>
                      <a:pt x="62544" y="4718"/>
                    </a:lnTo>
                    <a:lnTo>
                      <a:pt x="63733" y="5258"/>
                    </a:lnTo>
                    <a:lnTo>
                      <a:pt x="64921" y="5798"/>
                    </a:lnTo>
                    <a:lnTo>
                      <a:pt x="66073" y="6410"/>
                    </a:lnTo>
                    <a:lnTo>
                      <a:pt x="67189" y="6986"/>
                    </a:lnTo>
                    <a:lnTo>
                      <a:pt x="68270" y="7634"/>
                    </a:lnTo>
                    <a:lnTo>
                      <a:pt x="69314" y="8283"/>
                    </a:lnTo>
                    <a:lnTo>
                      <a:pt x="70358" y="8931"/>
                    </a:lnTo>
                    <a:lnTo>
                      <a:pt x="71330" y="9615"/>
                    </a:lnTo>
                    <a:lnTo>
                      <a:pt x="71330" y="9615"/>
                    </a:lnTo>
                    <a:lnTo>
                      <a:pt x="71870" y="10047"/>
                    </a:lnTo>
                    <a:lnTo>
                      <a:pt x="72338" y="10551"/>
                    </a:lnTo>
                    <a:lnTo>
                      <a:pt x="72770" y="11091"/>
                    </a:lnTo>
                    <a:lnTo>
                      <a:pt x="73202" y="11703"/>
                    </a:lnTo>
                    <a:lnTo>
                      <a:pt x="73563" y="12351"/>
                    </a:lnTo>
                    <a:lnTo>
                      <a:pt x="73923" y="13071"/>
                    </a:lnTo>
                    <a:lnTo>
                      <a:pt x="74247" y="13828"/>
                    </a:lnTo>
                    <a:lnTo>
                      <a:pt x="74535" y="14656"/>
                    </a:lnTo>
                    <a:lnTo>
                      <a:pt x="74823" y="15484"/>
                    </a:lnTo>
                    <a:lnTo>
                      <a:pt x="75075" y="16384"/>
                    </a:lnTo>
                    <a:lnTo>
                      <a:pt x="75291" y="17320"/>
                    </a:lnTo>
                    <a:lnTo>
                      <a:pt x="75471" y="18256"/>
                    </a:lnTo>
                    <a:lnTo>
                      <a:pt x="75651" y="19229"/>
                    </a:lnTo>
                    <a:lnTo>
                      <a:pt x="75795" y="20201"/>
                    </a:lnTo>
                    <a:lnTo>
                      <a:pt x="76047" y="22253"/>
                    </a:lnTo>
                    <a:lnTo>
                      <a:pt x="76227" y="24306"/>
                    </a:lnTo>
                    <a:lnTo>
                      <a:pt x="76335" y="26394"/>
                    </a:lnTo>
                    <a:lnTo>
                      <a:pt x="76407" y="28410"/>
                    </a:lnTo>
                    <a:lnTo>
                      <a:pt x="76407" y="30427"/>
                    </a:lnTo>
                    <a:lnTo>
                      <a:pt x="76371" y="32299"/>
                    </a:lnTo>
                    <a:lnTo>
                      <a:pt x="76335" y="34063"/>
                    </a:lnTo>
                    <a:lnTo>
                      <a:pt x="76263" y="35684"/>
                    </a:lnTo>
                    <a:lnTo>
                      <a:pt x="76155" y="37124"/>
                    </a:lnTo>
                    <a:lnTo>
                      <a:pt x="76155" y="37124"/>
                    </a:lnTo>
                    <a:lnTo>
                      <a:pt x="76119" y="37484"/>
                    </a:lnTo>
                    <a:lnTo>
                      <a:pt x="76047" y="37808"/>
                    </a:lnTo>
                    <a:lnTo>
                      <a:pt x="75939" y="38132"/>
                    </a:lnTo>
                    <a:lnTo>
                      <a:pt x="75831" y="38420"/>
                    </a:lnTo>
                    <a:lnTo>
                      <a:pt x="75651" y="38708"/>
                    </a:lnTo>
                    <a:lnTo>
                      <a:pt x="75471" y="38996"/>
                    </a:lnTo>
                    <a:lnTo>
                      <a:pt x="75291" y="39248"/>
                    </a:lnTo>
                    <a:lnTo>
                      <a:pt x="75039" y="39500"/>
                    </a:lnTo>
                    <a:lnTo>
                      <a:pt x="74787" y="39680"/>
                    </a:lnTo>
                    <a:lnTo>
                      <a:pt x="74535" y="39896"/>
                    </a:lnTo>
                    <a:lnTo>
                      <a:pt x="74247" y="40040"/>
                    </a:lnTo>
                    <a:lnTo>
                      <a:pt x="73923" y="40184"/>
                    </a:lnTo>
                    <a:lnTo>
                      <a:pt x="73635" y="40293"/>
                    </a:lnTo>
                    <a:lnTo>
                      <a:pt x="73310" y="40365"/>
                    </a:lnTo>
                    <a:lnTo>
                      <a:pt x="72950" y="40437"/>
                    </a:lnTo>
                    <a:lnTo>
                      <a:pt x="72626" y="40437"/>
                    </a:lnTo>
                    <a:lnTo>
                      <a:pt x="6230" y="40437"/>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4618350" y="1500025"/>
                <a:ext cx="266475" cy="295275"/>
              </a:xfrm>
              <a:custGeom>
                <a:rect b="b" l="l" r="r" t="t"/>
                <a:pathLst>
                  <a:path extrusionOk="0" h="11811" w="10659">
                    <a:moveTo>
                      <a:pt x="7309" y="0"/>
                    </a:moveTo>
                    <a:lnTo>
                      <a:pt x="6877" y="36"/>
                    </a:lnTo>
                    <a:lnTo>
                      <a:pt x="6409" y="108"/>
                    </a:lnTo>
                    <a:lnTo>
                      <a:pt x="5977" y="252"/>
                    </a:lnTo>
                    <a:lnTo>
                      <a:pt x="5509" y="396"/>
                    </a:lnTo>
                    <a:lnTo>
                      <a:pt x="5113" y="612"/>
                    </a:lnTo>
                    <a:lnTo>
                      <a:pt x="4681" y="829"/>
                    </a:lnTo>
                    <a:lnTo>
                      <a:pt x="4285" y="1081"/>
                    </a:lnTo>
                    <a:lnTo>
                      <a:pt x="3889" y="1333"/>
                    </a:lnTo>
                    <a:lnTo>
                      <a:pt x="3133" y="1945"/>
                    </a:lnTo>
                    <a:lnTo>
                      <a:pt x="2485" y="2557"/>
                    </a:lnTo>
                    <a:lnTo>
                      <a:pt x="1872" y="3205"/>
                    </a:lnTo>
                    <a:lnTo>
                      <a:pt x="1332" y="3853"/>
                    </a:lnTo>
                    <a:lnTo>
                      <a:pt x="864" y="4429"/>
                    </a:lnTo>
                    <a:lnTo>
                      <a:pt x="216" y="5329"/>
                    </a:lnTo>
                    <a:lnTo>
                      <a:pt x="0" y="5689"/>
                    </a:lnTo>
                    <a:lnTo>
                      <a:pt x="5653" y="11811"/>
                    </a:lnTo>
                    <a:lnTo>
                      <a:pt x="6301" y="11559"/>
                    </a:lnTo>
                    <a:lnTo>
                      <a:pt x="6877" y="11270"/>
                    </a:lnTo>
                    <a:lnTo>
                      <a:pt x="7418" y="10982"/>
                    </a:lnTo>
                    <a:lnTo>
                      <a:pt x="7922" y="10622"/>
                    </a:lnTo>
                    <a:lnTo>
                      <a:pt x="8354" y="10262"/>
                    </a:lnTo>
                    <a:lnTo>
                      <a:pt x="8750" y="9866"/>
                    </a:lnTo>
                    <a:lnTo>
                      <a:pt x="9074" y="9470"/>
                    </a:lnTo>
                    <a:lnTo>
                      <a:pt x="9398" y="9074"/>
                    </a:lnTo>
                    <a:lnTo>
                      <a:pt x="9650" y="8606"/>
                    </a:lnTo>
                    <a:lnTo>
                      <a:pt x="9902" y="8174"/>
                    </a:lnTo>
                    <a:lnTo>
                      <a:pt x="10082" y="7742"/>
                    </a:lnTo>
                    <a:lnTo>
                      <a:pt x="10262" y="7274"/>
                    </a:lnTo>
                    <a:lnTo>
                      <a:pt x="10370" y="6806"/>
                    </a:lnTo>
                    <a:lnTo>
                      <a:pt x="10478" y="6338"/>
                    </a:lnTo>
                    <a:lnTo>
                      <a:pt x="10550" y="5869"/>
                    </a:lnTo>
                    <a:lnTo>
                      <a:pt x="10622" y="5437"/>
                    </a:lnTo>
                    <a:lnTo>
                      <a:pt x="10658" y="4537"/>
                    </a:lnTo>
                    <a:lnTo>
                      <a:pt x="10658" y="3709"/>
                    </a:lnTo>
                    <a:lnTo>
                      <a:pt x="10586" y="2917"/>
                    </a:lnTo>
                    <a:lnTo>
                      <a:pt x="10478" y="2269"/>
                    </a:lnTo>
                    <a:lnTo>
                      <a:pt x="10370" y="1693"/>
                    </a:lnTo>
                    <a:lnTo>
                      <a:pt x="10298" y="1261"/>
                    </a:lnTo>
                    <a:lnTo>
                      <a:pt x="10190" y="901"/>
                    </a:lnTo>
                    <a:lnTo>
                      <a:pt x="9686" y="612"/>
                    </a:lnTo>
                    <a:lnTo>
                      <a:pt x="9218" y="360"/>
                    </a:lnTo>
                    <a:lnTo>
                      <a:pt x="8750" y="180"/>
                    </a:lnTo>
                    <a:lnTo>
                      <a:pt x="8246" y="72"/>
                    </a:lnTo>
                    <a:lnTo>
                      <a:pt x="77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4618350" y="1500025"/>
                <a:ext cx="266475" cy="295275"/>
              </a:xfrm>
              <a:custGeom>
                <a:rect b="b" l="l" r="r" t="t"/>
                <a:pathLst>
                  <a:path extrusionOk="0" fill="none" h="11811" w="10659">
                    <a:moveTo>
                      <a:pt x="10190" y="901"/>
                    </a:moveTo>
                    <a:lnTo>
                      <a:pt x="10190" y="901"/>
                    </a:lnTo>
                    <a:lnTo>
                      <a:pt x="10298" y="1261"/>
                    </a:lnTo>
                    <a:lnTo>
                      <a:pt x="10370" y="1693"/>
                    </a:lnTo>
                    <a:lnTo>
                      <a:pt x="10478" y="2269"/>
                    </a:lnTo>
                    <a:lnTo>
                      <a:pt x="10586" y="2917"/>
                    </a:lnTo>
                    <a:lnTo>
                      <a:pt x="10658" y="3709"/>
                    </a:lnTo>
                    <a:lnTo>
                      <a:pt x="10658" y="4537"/>
                    </a:lnTo>
                    <a:lnTo>
                      <a:pt x="10622" y="5437"/>
                    </a:lnTo>
                    <a:lnTo>
                      <a:pt x="10550" y="5869"/>
                    </a:lnTo>
                    <a:lnTo>
                      <a:pt x="10478" y="6338"/>
                    </a:lnTo>
                    <a:lnTo>
                      <a:pt x="10370" y="6806"/>
                    </a:lnTo>
                    <a:lnTo>
                      <a:pt x="10262" y="7274"/>
                    </a:lnTo>
                    <a:lnTo>
                      <a:pt x="10082" y="7742"/>
                    </a:lnTo>
                    <a:lnTo>
                      <a:pt x="9902" y="8174"/>
                    </a:lnTo>
                    <a:lnTo>
                      <a:pt x="9650" y="8606"/>
                    </a:lnTo>
                    <a:lnTo>
                      <a:pt x="9398" y="9074"/>
                    </a:lnTo>
                    <a:lnTo>
                      <a:pt x="9074" y="9470"/>
                    </a:lnTo>
                    <a:lnTo>
                      <a:pt x="8750" y="9866"/>
                    </a:lnTo>
                    <a:lnTo>
                      <a:pt x="8354" y="10262"/>
                    </a:lnTo>
                    <a:lnTo>
                      <a:pt x="7922" y="10622"/>
                    </a:lnTo>
                    <a:lnTo>
                      <a:pt x="7418" y="10982"/>
                    </a:lnTo>
                    <a:lnTo>
                      <a:pt x="6877" y="11270"/>
                    </a:lnTo>
                    <a:lnTo>
                      <a:pt x="6301" y="11559"/>
                    </a:lnTo>
                    <a:lnTo>
                      <a:pt x="5653" y="11811"/>
                    </a:lnTo>
                    <a:lnTo>
                      <a:pt x="0" y="5689"/>
                    </a:lnTo>
                    <a:lnTo>
                      <a:pt x="0" y="5689"/>
                    </a:lnTo>
                    <a:lnTo>
                      <a:pt x="216" y="5329"/>
                    </a:lnTo>
                    <a:lnTo>
                      <a:pt x="864" y="4429"/>
                    </a:lnTo>
                    <a:lnTo>
                      <a:pt x="1332" y="3853"/>
                    </a:lnTo>
                    <a:lnTo>
                      <a:pt x="1872" y="3205"/>
                    </a:lnTo>
                    <a:lnTo>
                      <a:pt x="2485" y="2557"/>
                    </a:lnTo>
                    <a:lnTo>
                      <a:pt x="3133" y="1945"/>
                    </a:lnTo>
                    <a:lnTo>
                      <a:pt x="3889" y="1333"/>
                    </a:lnTo>
                    <a:lnTo>
                      <a:pt x="4285" y="1081"/>
                    </a:lnTo>
                    <a:lnTo>
                      <a:pt x="4681" y="829"/>
                    </a:lnTo>
                    <a:lnTo>
                      <a:pt x="5113" y="612"/>
                    </a:lnTo>
                    <a:lnTo>
                      <a:pt x="5509" y="396"/>
                    </a:lnTo>
                    <a:lnTo>
                      <a:pt x="5977" y="252"/>
                    </a:lnTo>
                    <a:lnTo>
                      <a:pt x="6409" y="108"/>
                    </a:lnTo>
                    <a:lnTo>
                      <a:pt x="6877" y="36"/>
                    </a:lnTo>
                    <a:lnTo>
                      <a:pt x="7309" y="0"/>
                    </a:lnTo>
                    <a:lnTo>
                      <a:pt x="7778" y="0"/>
                    </a:lnTo>
                    <a:lnTo>
                      <a:pt x="8246" y="72"/>
                    </a:lnTo>
                    <a:lnTo>
                      <a:pt x="8750" y="180"/>
                    </a:lnTo>
                    <a:lnTo>
                      <a:pt x="9218" y="360"/>
                    </a:lnTo>
                    <a:lnTo>
                      <a:pt x="9686" y="612"/>
                    </a:lnTo>
                    <a:lnTo>
                      <a:pt x="10190" y="90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4214175" y="1454125"/>
                <a:ext cx="658950" cy="240350"/>
              </a:xfrm>
              <a:custGeom>
                <a:rect b="b" l="l" r="r" t="t"/>
                <a:pathLst>
                  <a:path extrusionOk="0" h="9614" w="26358">
                    <a:moveTo>
                      <a:pt x="26357" y="0"/>
                    </a:moveTo>
                    <a:lnTo>
                      <a:pt x="23585" y="36"/>
                    </a:lnTo>
                    <a:lnTo>
                      <a:pt x="20884" y="144"/>
                    </a:lnTo>
                    <a:lnTo>
                      <a:pt x="18328" y="288"/>
                    </a:lnTo>
                    <a:lnTo>
                      <a:pt x="15879" y="504"/>
                    </a:lnTo>
                    <a:lnTo>
                      <a:pt x="13575" y="756"/>
                    </a:lnTo>
                    <a:lnTo>
                      <a:pt x="11414" y="1008"/>
                    </a:lnTo>
                    <a:lnTo>
                      <a:pt x="9398" y="1296"/>
                    </a:lnTo>
                    <a:lnTo>
                      <a:pt x="7525" y="1620"/>
                    </a:lnTo>
                    <a:lnTo>
                      <a:pt x="5869" y="1908"/>
                    </a:lnTo>
                    <a:lnTo>
                      <a:pt x="4357" y="2196"/>
                    </a:lnTo>
                    <a:lnTo>
                      <a:pt x="2016" y="2737"/>
                    </a:lnTo>
                    <a:lnTo>
                      <a:pt x="504" y="3097"/>
                    </a:lnTo>
                    <a:lnTo>
                      <a:pt x="0" y="3241"/>
                    </a:lnTo>
                    <a:lnTo>
                      <a:pt x="468" y="3709"/>
                    </a:lnTo>
                    <a:lnTo>
                      <a:pt x="972" y="4177"/>
                    </a:lnTo>
                    <a:lnTo>
                      <a:pt x="1548" y="4609"/>
                    </a:lnTo>
                    <a:lnTo>
                      <a:pt x="2160" y="5041"/>
                    </a:lnTo>
                    <a:lnTo>
                      <a:pt x="2809" y="5437"/>
                    </a:lnTo>
                    <a:lnTo>
                      <a:pt x="3457" y="5797"/>
                    </a:lnTo>
                    <a:lnTo>
                      <a:pt x="4177" y="6157"/>
                    </a:lnTo>
                    <a:lnTo>
                      <a:pt x="4897" y="6481"/>
                    </a:lnTo>
                    <a:lnTo>
                      <a:pt x="5653" y="6769"/>
                    </a:lnTo>
                    <a:lnTo>
                      <a:pt x="6409" y="7057"/>
                    </a:lnTo>
                    <a:lnTo>
                      <a:pt x="7994" y="7597"/>
                    </a:lnTo>
                    <a:lnTo>
                      <a:pt x="9578" y="8030"/>
                    </a:lnTo>
                    <a:lnTo>
                      <a:pt x="11126" y="8426"/>
                    </a:lnTo>
                    <a:lnTo>
                      <a:pt x="12638" y="8750"/>
                    </a:lnTo>
                    <a:lnTo>
                      <a:pt x="14043" y="9002"/>
                    </a:lnTo>
                    <a:lnTo>
                      <a:pt x="15339" y="9218"/>
                    </a:lnTo>
                    <a:lnTo>
                      <a:pt x="16491" y="9362"/>
                    </a:lnTo>
                    <a:lnTo>
                      <a:pt x="18147" y="9542"/>
                    </a:lnTo>
                    <a:lnTo>
                      <a:pt x="18760" y="9614"/>
                    </a:lnTo>
                    <a:lnTo>
                      <a:pt x="18760" y="8966"/>
                    </a:lnTo>
                    <a:lnTo>
                      <a:pt x="18832" y="8390"/>
                    </a:lnTo>
                    <a:lnTo>
                      <a:pt x="18940" y="7813"/>
                    </a:lnTo>
                    <a:lnTo>
                      <a:pt x="19084" y="7309"/>
                    </a:lnTo>
                    <a:lnTo>
                      <a:pt x="19264" y="6805"/>
                    </a:lnTo>
                    <a:lnTo>
                      <a:pt x="19444" y="6373"/>
                    </a:lnTo>
                    <a:lnTo>
                      <a:pt x="19696" y="5941"/>
                    </a:lnTo>
                    <a:lnTo>
                      <a:pt x="19948" y="5581"/>
                    </a:lnTo>
                    <a:lnTo>
                      <a:pt x="20200" y="5221"/>
                    </a:lnTo>
                    <a:lnTo>
                      <a:pt x="20524" y="4897"/>
                    </a:lnTo>
                    <a:lnTo>
                      <a:pt x="20812" y="4609"/>
                    </a:lnTo>
                    <a:lnTo>
                      <a:pt x="21172" y="4357"/>
                    </a:lnTo>
                    <a:lnTo>
                      <a:pt x="21496" y="4105"/>
                    </a:lnTo>
                    <a:lnTo>
                      <a:pt x="21856" y="3889"/>
                    </a:lnTo>
                    <a:lnTo>
                      <a:pt x="22180" y="3709"/>
                    </a:lnTo>
                    <a:lnTo>
                      <a:pt x="22540" y="3529"/>
                    </a:lnTo>
                    <a:lnTo>
                      <a:pt x="23260" y="3277"/>
                    </a:lnTo>
                    <a:lnTo>
                      <a:pt x="23945" y="3061"/>
                    </a:lnTo>
                    <a:lnTo>
                      <a:pt x="24593" y="2917"/>
                    </a:lnTo>
                    <a:lnTo>
                      <a:pt x="25169" y="2845"/>
                    </a:lnTo>
                    <a:lnTo>
                      <a:pt x="25637" y="2773"/>
                    </a:lnTo>
                    <a:lnTo>
                      <a:pt x="26033" y="2737"/>
                    </a:lnTo>
                    <a:lnTo>
                      <a:pt x="26357" y="2737"/>
                    </a:lnTo>
                    <a:lnTo>
                      <a:pt x="26357" y="0"/>
                    </a:lnTo>
                    <a:close/>
                  </a:path>
                </a:pathLst>
              </a:custGeom>
              <a:solidFill>
                <a:srgbClr val="FBC0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4214175" y="1454125"/>
                <a:ext cx="658950" cy="240350"/>
              </a:xfrm>
              <a:custGeom>
                <a:rect b="b" l="l" r="r" t="t"/>
                <a:pathLst>
                  <a:path extrusionOk="0" fill="none" h="9614" w="26358">
                    <a:moveTo>
                      <a:pt x="0" y="3241"/>
                    </a:moveTo>
                    <a:lnTo>
                      <a:pt x="0" y="3241"/>
                    </a:lnTo>
                    <a:lnTo>
                      <a:pt x="504" y="3097"/>
                    </a:lnTo>
                    <a:lnTo>
                      <a:pt x="2016" y="2737"/>
                    </a:lnTo>
                    <a:lnTo>
                      <a:pt x="4357" y="2196"/>
                    </a:lnTo>
                    <a:lnTo>
                      <a:pt x="5869" y="1908"/>
                    </a:lnTo>
                    <a:lnTo>
                      <a:pt x="7525" y="1620"/>
                    </a:lnTo>
                    <a:lnTo>
                      <a:pt x="9398" y="1296"/>
                    </a:lnTo>
                    <a:lnTo>
                      <a:pt x="11414" y="1008"/>
                    </a:lnTo>
                    <a:lnTo>
                      <a:pt x="13575" y="756"/>
                    </a:lnTo>
                    <a:lnTo>
                      <a:pt x="15879" y="504"/>
                    </a:lnTo>
                    <a:lnTo>
                      <a:pt x="18328" y="288"/>
                    </a:lnTo>
                    <a:lnTo>
                      <a:pt x="20884" y="144"/>
                    </a:lnTo>
                    <a:lnTo>
                      <a:pt x="23585" y="36"/>
                    </a:lnTo>
                    <a:lnTo>
                      <a:pt x="26357" y="0"/>
                    </a:lnTo>
                    <a:lnTo>
                      <a:pt x="26357" y="2737"/>
                    </a:lnTo>
                    <a:lnTo>
                      <a:pt x="26357" y="2737"/>
                    </a:lnTo>
                    <a:lnTo>
                      <a:pt x="26033" y="2737"/>
                    </a:lnTo>
                    <a:lnTo>
                      <a:pt x="25637" y="2773"/>
                    </a:lnTo>
                    <a:lnTo>
                      <a:pt x="25169" y="2845"/>
                    </a:lnTo>
                    <a:lnTo>
                      <a:pt x="24593" y="2917"/>
                    </a:lnTo>
                    <a:lnTo>
                      <a:pt x="23945" y="3061"/>
                    </a:lnTo>
                    <a:lnTo>
                      <a:pt x="23260" y="3277"/>
                    </a:lnTo>
                    <a:lnTo>
                      <a:pt x="22540" y="3529"/>
                    </a:lnTo>
                    <a:lnTo>
                      <a:pt x="22180" y="3709"/>
                    </a:lnTo>
                    <a:lnTo>
                      <a:pt x="21856" y="3889"/>
                    </a:lnTo>
                    <a:lnTo>
                      <a:pt x="21496" y="4105"/>
                    </a:lnTo>
                    <a:lnTo>
                      <a:pt x="21172" y="4357"/>
                    </a:lnTo>
                    <a:lnTo>
                      <a:pt x="20812" y="4609"/>
                    </a:lnTo>
                    <a:lnTo>
                      <a:pt x="20524" y="4897"/>
                    </a:lnTo>
                    <a:lnTo>
                      <a:pt x="20200" y="5221"/>
                    </a:lnTo>
                    <a:lnTo>
                      <a:pt x="19948" y="5581"/>
                    </a:lnTo>
                    <a:lnTo>
                      <a:pt x="19696" y="5941"/>
                    </a:lnTo>
                    <a:lnTo>
                      <a:pt x="19444" y="6373"/>
                    </a:lnTo>
                    <a:lnTo>
                      <a:pt x="19264" y="6805"/>
                    </a:lnTo>
                    <a:lnTo>
                      <a:pt x="19084" y="7309"/>
                    </a:lnTo>
                    <a:lnTo>
                      <a:pt x="18940" y="7813"/>
                    </a:lnTo>
                    <a:lnTo>
                      <a:pt x="18832" y="8390"/>
                    </a:lnTo>
                    <a:lnTo>
                      <a:pt x="18760" y="8966"/>
                    </a:lnTo>
                    <a:lnTo>
                      <a:pt x="18760" y="9614"/>
                    </a:lnTo>
                    <a:lnTo>
                      <a:pt x="18760" y="9614"/>
                    </a:lnTo>
                    <a:lnTo>
                      <a:pt x="18147" y="9542"/>
                    </a:lnTo>
                    <a:lnTo>
                      <a:pt x="16491" y="9362"/>
                    </a:lnTo>
                    <a:lnTo>
                      <a:pt x="15339" y="9218"/>
                    </a:lnTo>
                    <a:lnTo>
                      <a:pt x="14043" y="9002"/>
                    </a:lnTo>
                    <a:lnTo>
                      <a:pt x="12638" y="8750"/>
                    </a:lnTo>
                    <a:lnTo>
                      <a:pt x="11126" y="8426"/>
                    </a:lnTo>
                    <a:lnTo>
                      <a:pt x="9578" y="8030"/>
                    </a:lnTo>
                    <a:lnTo>
                      <a:pt x="7994" y="7597"/>
                    </a:lnTo>
                    <a:lnTo>
                      <a:pt x="6409" y="7057"/>
                    </a:lnTo>
                    <a:lnTo>
                      <a:pt x="5653" y="6769"/>
                    </a:lnTo>
                    <a:lnTo>
                      <a:pt x="4897" y="6481"/>
                    </a:lnTo>
                    <a:lnTo>
                      <a:pt x="4177" y="6157"/>
                    </a:lnTo>
                    <a:lnTo>
                      <a:pt x="3457" y="5797"/>
                    </a:lnTo>
                    <a:lnTo>
                      <a:pt x="2809" y="5437"/>
                    </a:lnTo>
                    <a:lnTo>
                      <a:pt x="2160" y="5041"/>
                    </a:lnTo>
                    <a:lnTo>
                      <a:pt x="1548" y="4609"/>
                    </a:lnTo>
                    <a:lnTo>
                      <a:pt x="972" y="4177"/>
                    </a:lnTo>
                    <a:lnTo>
                      <a:pt x="468" y="3709"/>
                    </a:lnTo>
                    <a:lnTo>
                      <a:pt x="0" y="3241"/>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4775875" y="1785375"/>
                <a:ext cx="580625" cy="654450"/>
              </a:xfrm>
              <a:custGeom>
                <a:rect b="b" l="l" r="r" t="t"/>
                <a:pathLst>
                  <a:path extrusionOk="0" h="26178" w="23225">
                    <a:moveTo>
                      <a:pt x="2593" y="0"/>
                    </a:moveTo>
                    <a:lnTo>
                      <a:pt x="2197" y="36"/>
                    </a:lnTo>
                    <a:lnTo>
                      <a:pt x="1837" y="145"/>
                    </a:lnTo>
                    <a:lnTo>
                      <a:pt x="1513" y="289"/>
                    </a:lnTo>
                    <a:lnTo>
                      <a:pt x="1189" y="469"/>
                    </a:lnTo>
                    <a:lnTo>
                      <a:pt x="936" y="685"/>
                    </a:lnTo>
                    <a:lnTo>
                      <a:pt x="684" y="901"/>
                    </a:lnTo>
                    <a:lnTo>
                      <a:pt x="468" y="1189"/>
                    </a:lnTo>
                    <a:lnTo>
                      <a:pt x="288" y="1477"/>
                    </a:lnTo>
                    <a:lnTo>
                      <a:pt x="144" y="1801"/>
                    </a:lnTo>
                    <a:lnTo>
                      <a:pt x="36" y="2161"/>
                    </a:lnTo>
                    <a:lnTo>
                      <a:pt x="0" y="2485"/>
                    </a:lnTo>
                    <a:lnTo>
                      <a:pt x="0" y="2845"/>
                    </a:lnTo>
                    <a:lnTo>
                      <a:pt x="36" y="3205"/>
                    </a:lnTo>
                    <a:lnTo>
                      <a:pt x="108" y="3565"/>
                    </a:lnTo>
                    <a:lnTo>
                      <a:pt x="252" y="3889"/>
                    </a:lnTo>
                    <a:lnTo>
                      <a:pt x="468" y="4249"/>
                    </a:lnTo>
                    <a:lnTo>
                      <a:pt x="14403" y="24665"/>
                    </a:lnTo>
                    <a:lnTo>
                      <a:pt x="14655" y="25025"/>
                    </a:lnTo>
                    <a:lnTo>
                      <a:pt x="14943" y="25313"/>
                    </a:lnTo>
                    <a:lnTo>
                      <a:pt x="15267" y="25565"/>
                    </a:lnTo>
                    <a:lnTo>
                      <a:pt x="15627" y="25781"/>
                    </a:lnTo>
                    <a:lnTo>
                      <a:pt x="15987" y="25961"/>
                    </a:lnTo>
                    <a:lnTo>
                      <a:pt x="16383" y="26069"/>
                    </a:lnTo>
                    <a:lnTo>
                      <a:pt x="16815" y="26177"/>
                    </a:lnTo>
                    <a:lnTo>
                      <a:pt x="23225" y="26177"/>
                    </a:lnTo>
                    <a:lnTo>
                      <a:pt x="9362" y="7346"/>
                    </a:lnTo>
                    <a:lnTo>
                      <a:pt x="8606" y="6338"/>
                    </a:lnTo>
                    <a:lnTo>
                      <a:pt x="7814" y="5365"/>
                    </a:lnTo>
                    <a:lnTo>
                      <a:pt x="6986" y="4393"/>
                    </a:lnTo>
                    <a:lnTo>
                      <a:pt x="6157" y="3493"/>
                    </a:lnTo>
                    <a:lnTo>
                      <a:pt x="5293" y="2557"/>
                    </a:lnTo>
                    <a:lnTo>
                      <a:pt x="4429" y="1693"/>
                    </a:lnTo>
                    <a:lnTo>
                      <a:pt x="3529" y="829"/>
                    </a:lnTo>
                    <a:lnTo>
                      <a:pt x="2593" y="0"/>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4775875" y="1785375"/>
                <a:ext cx="580625" cy="654450"/>
              </a:xfrm>
              <a:custGeom>
                <a:rect b="b" l="l" r="r" t="t"/>
                <a:pathLst>
                  <a:path extrusionOk="0" fill="none" h="26178" w="23225">
                    <a:moveTo>
                      <a:pt x="9362" y="7346"/>
                    </a:moveTo>
                    <a:lnTo>
                      <a:pt x="9362" y="7346"/>
                    </a:lnTo>
                    <a:lnTo>
                      <a:pt x="8606" y="6338"/>
                    </a:lnTo>
                    <a:lnTo>
                      <a:pt x="7814" y="5365"/>
                    </a:lnTo>
                    <a:lnTo>
                      <a:pt x="6986" y="4393"/>
                    </a:lnTo>
                    <a:lnTo>
                      <a:pt x="6157" y="3493"/>
                    </a:lnTo>
                    <a:lnTo>
                      <a:pt x="5293" y="2557"/>
                    </a:lnTo>
                    <a:lnTo>
                      <a:pt x="4429" y="1693"/>
                    </a:lnTo>
                    <a:lnTo>
                      <a:pt x="3529" y="829"/>
                    </a:lnTo>
                    <a:lnTo>
                      <a:pt x="2593" y="0"/>
                    </a:lnTo>
                    <a:lnTo>
                      <a:pt x="2593" y="0"/>
                    </a:lnTo>
                    <a:lnTo>
                      <a:pt x="2197" y="36"/>
                    </a:lnTo>
                    <a:lnTo>
                      <a:pt x="1837" y="145"/>
                    </a:lnTo>
                    <a:lnTo>
                      <a:pt x="1513" y="289"/>
                    </a:lnTo>
                    <a:lnTo>
                      <a:pt x="1189" y="469"/>
                    </a:lnTo>
                    <a:lnTo>
                      <a:pt x="936" y="685"/>
                    </a:lnTo>
                    <a:lnTo>
                      <a:pt x="684" y="901"/>
                    </a:lnTo>
                    <a:lnTo>
                      <a:pt x="468" y="1189"/>
                    </a:lnTo>
                    <a:lnTo>
                      <a:pt x="288" y="1477"/>
                    </a:lnTo>
                    <a:lnTo>
                      <a:pt x="144" y="1801"/>
                    </a:lnTo>
                    <a:lnTo>
                      <a:pt x="36" y="2161"/>
                    </a:lnTo>
                    <a:lnTo>
                      <a:pt x="0" y="2485"/>
                    </a:lnTo>
                    <a:lnTo>
                      <a:pt x="0" y="2845"/>
                    </a:lnTo>
                    <a:lnTo>
                      <a:pt x="36" y="3205"/>
                    </a:lnTo>
                    <a:lnTo>
                      <a:pt x="108" y="3565"/>
                    </a:lnTo>
                    <a:lnTo>
                      <a:pt x="252" y="3889"/>
                    </a:lnTo>
                    <a:lnTo>
                      <a:pt x="468" y="4249"/>
                    </a:lnTo>
                    <a:lnTo>
                      <a:pt x="14403" y="24665"/>
                    </a:lnTo>
                    <a:lnTo>
                      <a:pt x="14403" y="24665"/>
                    </a:lnTo>
                    <a:lnTo>
                      <a:pt x="14655" y="25025"/>
                    </a:lnTo>
                    <a:lnTo>
                      <a:pt x="14943" y="25313"/>
                    </a:lnTo>
                    <a:lnTo>
                      <a:pt x="15267" y="25565"/>
                    </a:lnTo>
                    <a:lnTo>
                      <a:pt x="15627" y="25781"/>
                    </a:lnTo>
                    <a:lnTo>
                      <a:pt x="15987" y="25961"/>
                    </a:lnTo>
                    <a:lnTo>
                      <a:pt x="16383" y="26069"/>
                    </a:lnTo>
                    <a:lnTo>
                      <a:pt x="16815" y="26177"/>
                    </a:lnTo>
                    <a:lnTo>
                      <a:pt x="17248" y="26177"/>
                    </a:lnTo>
                    <a:lnTo>
                      <a:pt x="23225" y="26177"/>
                    </a:lnTo>
                    <a:lnTo>
                      <a:pt x="9362" y="7346"/>
                    </a:lnTo>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6954275" y="3548800"/>
                <a:ext cx="379900" cy="305175"/>
              </a:xfrm>
              <a:custGeom>
                <a:rect b="b" l="l" r="r" t="t"/>
                <a:pathLst>
                  <a:path extrusionOk="0" h="12207" w="15196">
                    <a:moveTo>
                      <a:pt x="1" y="1"/>
                    </a:moveTo>
                    <a:lnTo>
                      <a:pt x="4826" y="12207"/>
                    </a:lnTo>
                    <a:lnTo>
                      <a:pt x="15196" y="12207"/>
                    </a:lnTo>
                    <a:lnTo>
                      <a:pt x="15196" y="6518"/>
                    </a:lnTo>
                    <a:lnTo>
                      <a:pt x="15160" y="5870"/>
                    </a:lnTo>
                    <a:lnTo>
                      <a:pt x="15052" y="5222"/>
                    </a:lnTo>
                    <a:lnTo>
                      <a:pt x="14872" y="4574"/>
                    </a:lnTo>
                    <a:lnTo>
                      <a:pt x="14656" y="3997"/>
                    </a:lnTo>
                    <a:lnTo>
                      <a:pt x="14404" y="3421"/>
                    </a:lnTo>
                    <a:lnTo>
                      <a:pt x="14079" y="2881"/>
                    </a:lnTo>
                    <a:lnTo>
                      <a:pt x="13683" y="2377"/>
                    </a:lnTo>
                    <a:lnTo>
                      <a:pt x="13287" y="1909"/>
                    </a:lnTo>
                    <a:lnTo>
                      <a:pt x="12819" y="1513"/>
                    </a:lnTo>
                    <a:lnTo>
                      <a:pt x="12315" y="1117"/>
                    </a:lnTo>
                    <a:lnTo>
                      <a:pt x="11775" y="793"/>
                    </a:lnTo>
                    <a:lnTo>
                      <a:pt x="11199" y="541"/>
                    </a:lnTo>
                    <a:lnTo>
                      <a:pt x="10623" y="325"/>
                    </a:lnTo>
                    <a:lnTo>
                      <a:pt x="9975" y="145"/>
                    </a:lnTo>
                    <a:lnTo>
                      <a:pt x="9327" y="37"/>
                    </a:lnTo>
                    <a:lnTo>
                      <a:pt x="8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6954275" y="3548800"/>
                <a:ext cx="379900" cy="305175"/>
              </a:xfrm>
              <a:custGeom>
                <a:rect b="b" l="l" r="r" t="t"/>
                <a:pathLst>
                  <a:path extrusionOk="0" fill="none" h="12207" w="15196">
                    <a:moveTo>
                      <a:pt x="4826" y="12207"/>
                    </a:moveTo>
                    <a:lnTo>
                      <a:pt x="15196" y="12207"/>
                    </a:lnTo>
                    <a:lnTo>
                      <a:pt x="15196" y="6518"/>
                    </a:lnTo>
                    <a:lnTo>
                      <a:pt x="15196" y="6518"/>
                    </a:lnTo>
                    <a:lnTo>
                      <a:pt x="15160" y="5870"/>
                    </a:lnTo>
                    <a:lnTo>
                      <a:pt x="15052" y="5222"/>
                    </a:lnTo>
                    <a:lnTo>
                      <a:pt x="14872" y="4574"/>
                    </a:lnTo>
                    <a:lnTo>
                      <a:pt x="14656" y="3997"/>
                    </a:lnTo>
                    <a:lnTo>
                      <a:pt x="14404" y="3421"/>
                    </a:lnTo>
                    <a:lnTo>
                      <a:pt x="14079" y="2881"/>
                    </a:lnTo>
                    <a:lnTo>
                      <a:pt x="13683" y="2377"/>
                    </a:lnTo>
                    <a:lnTo>
                      <a:pt x="13287" y="1909"/>
                    </a:lnTo>
                    <a:lnTo>
                      <a:pt x="12819" y="1513"/>
                    </a:lnTo>
                    <a:lnTo>
                      <a:pt x="12315" y="1117"/>
                    </a:lnTo>
                    <a:lnTo>
                      <a:pt x="11775" y="793"/>
                    </a:lnTo>
                    <a:lnTo>
                      <a:pt x="11199" y="541"/>
                    </a:lnTo>
                    <a:lnTo>
                      <a:pt x="10623" y="325"/>
                    </a:lnTo>
                    <a:lnTo>
                      <a:pt x="9975" y="145"/>
                    </a:lnTo>
                    <a:lnTo>
                      <a:pt x="9327" y="37"/>
                    </a:lnTo>
                    <a:lnTo>
                      <a:pt x="8678" y="1"/>
                    </a:lnTo>
                    <a:lnTo>
                      <a:pt x="1" y="1"/>
                    </a:lnTo>
                    <a:lnTo>
                      <a:pt x="4826" y="1220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1495650" y="1785375"/>
                <a:ext cx="3423375" cy="694950"/>
              </a:xfrm>
              <a:custGeom>
                <a:rect b="b" l="l" r="r" t="t"/>
                <a:pathLst>
                  <a:path extrusionOk="0" h="27798" w="136935">
                    <a:moveTo>
                      <a:pt x="14583" y="0"/>
                    </a:moveTo>
                    <a:lnTo>
                      <a:pt x="14043" y="36"/>
                    </a:lnTo>
                    <a:lnTo>
                      <a:pt x="13503" y="72"/>
                    </a:lnTo>
                    <a:lnTo>
                      <a:pt x="12999" y="181"/>
                    </a:lnTo>
                    <a:lnTo>
                      <a:pt x="12459" y="289"/>
                    </a:lnTo>
                    <a:lnTo>
                      <a:pt x="11955" y="469"/>
                    </a:lnTo>
                    <a:lnTo>
                      <a:pt x="11451" y="649"/>
                    </a:lnTo>
                    <a:lnTo>
                      <a:pt x="10983" y="901"/>
                    </a:lnTo>
                    <a:lnTo>
                      <a:pt x="10514" y="1153"/>
                    </a:lnTo>
                    <a:lnTo>
                      <a:pt x="10082" y="1441"/>
                    </a:lnTo>
                    <a:lnTo>
                      <a:pt x="9650" y="1765"/>
                    </a:lnTo>
                    <a:lnTo>
                      <a:pt x="9254" y="2125"/>
                    </a:lnTo>
                    <a:lnTo>
                      <a:pt x="8894" y="2485"/>
                    </a:lnTo>
                    <a:lnTo>
                      <a:pt x="8534" y="2881"/>
                    </a:lnTo>
                    <a:lnTo>
                      <a:pt x="8210" y="3313"/>
                    </a:lnTo>
                    <a:lnTo>
                      <a:pt x="7922" y="3781"/>
                    </a:lnTo>
                    <a:lnTo>
                      <a:pt x="7634" y="4249"/>
                    </a:lnTo>
                    <a:lnTo>
                      <a:pt x="757" y="17716"/>
                    </a:lnTo>
                    <a:lnTo>
                      <a:pt x="541" y="18148"/>
                    </a:lnTo>
                    <a:lnTo>
                      <a:pt x="397" y="18580"/>
                    </a:lnTo>
                    <a:lnTo>
                      <a:pt x="253" y="19012"/>
                    </a:lnTo>
                    <a:lnTo>
                      <a:pt x="145" y="19480"/>
                    </a:lnTo>
                    <a:lnTo>
                      <a:pt x="73" y="19912"/>
                    </a:lnTo>
                    <a:lnTo>
                      <a:pt x="1" y="20344"/>
                    </a:lnTo>
                    <a:lnTo>
                      <a:pt x="1" y="20812"/>
                    </a:lnTo>
                    <a:lnTo>
                      <a:pt x="1" y="21244"/>
                    </a:lnTo>
                    <a:lnTo>
                      <a:pt x="37" y="21677"/>
                    </a:lnTo>
                    <a:lnTo>
                      <a:pt x="109" y="22109"/>
                    </a:lnTo>
                    <a:lnTo>
                      <a:pt x="181" y="22505"/>
                    </a:lnTo>
                    <a:lnTo>
                      <a:pt x="325" y="22937"/>
                    </a:lnTo>
                    <a:lnTo>
                      <a:pt x="469" y="23333"/>
                    </a:lnTo>
                    <a:lnTo>
                      <a:pt x="613" y="23729"/>
                    </a:lnTo>
                    <a:lnTo>
                      <a:pt x="793" y="24125"/>
                    </a:lnTo>
                    <a:lnTo>
                      <a:pt x="1009" y="24485"/>
                    </a:lnTo>
                    <a:lnTo>
                      <a:pt x="1261" y="24845"/>
                    </a:lnTo>
                    <a:lnTo>
                      <a:pt x="1513" y="25205"/>
                    </a:lnTo>
                    <a:lnTo>
                      <a:pt x="1801" y="25529"/>
                    </a:lnTo>
                    <a:lnTo>
                      <a:pt x="2089" y="25817"/>
                    </a:lnTo>
                    <a:lnTo>
                      <a:pt x="2413" y="26105"/>
                    </a:lnTo>
                    <a:lnTo>
                      <a:pt x="2737" y="26393"/>
                    </a:lnTo>
                    <a:lnTo>
                      <a:pt x="3097" y="26645"/>
                    </a:lnTo>
                    <a:lnTo>
                      <a:pt x="3457" y="26862"/>
                    </a:lnTo>
                    <a:lnTo>
                      <a:pt x="3853" y="27078"/>
                    </a:lnTo>
                    <a:lnTo>
                      <a:pt x="4249" y="27258"/>
                    </a:lnTo>
                    <a:lnTo>
                      <a:pt x="4645" y="27438"/>
                    </a:lnTo>
                    <a:lnTo>
                      <a:pt x="5077" y="27546"/>
                    </a:lnTo>
                    <a:lnTo>
                      <a:pt x="5510" y="27654"/>
                    </a:lnTo>
                    <a:lnTo>
                      <a:pt x="5978" y="27726"/>
                    </a:lnTo>
                    <a:lnTo>
                      <a:pt x="6446" y="27798"/>
                    </a:lnTo>
                    <a:lnTo>
                      <a:pt x="43893" y="27798"/>
                    </a:lnTo>
                    <a:lnTo>
                      <a:pt x="43893" y="0"/>
                    </a:lnTo>
                    <a:close/>
                    <a:moveTo>
                      <a:pt x="47385" y="0"/>
                    </a:moveTo>
                    <a:lnTo>
                      <a:pt x="47385" y="27798"/>
                    </a:lnTo>
                    <a:lnTo>
                      <a:pt x="87857" y="27798"/>
                    </a:lnTo>
                    <a:lnTo>
                      <a:pt x="87857" y="0"/>
                    </a:lnTo>
                    <a:close/>
                    <a:moveTo>
                      <a:pt x="91386" y="0"/>
                    </a:moveTo>
                    <a:lnTo>
                      <a:pt x="91386" y="27798"/>
                    </a:lnTo>
                    <a:lnTo>
                      <a:pt x="132326" y="27798"/>
                    </a:lnTo>
                    <a:lnTo>
                      <a:pt x="132686" y="27762"/>
                    </a:lnTo>
                    <a:lnTo>
                      <a:pt x="133046" y="27690"/>
                    </a:lnTo>
                    <a:lnTo>
                      <a:pt x="133370" y="27618"/>
                    </a:lnTo>
                    <a:lnTo>
                      <a:pt x="133694" y="27510"/>
                    </a:lnTo>
                    <a:lnTo>
                      <a:pt x="134018" y="27366"/>
                    </a:lnTo>
                    <a:lnTo>
                      <a:pt x="134306" y="27222"/>
                    </a:lnTo>
                    <a:lnTo>
                      <a:pt x="134594" y="27042"/>
                    </a:lnTo>
                    <a:lnTo>
                      <a:pt x="134882" y="26862"/>
                    </a:lnTo>
                    <a:lnTo>
                      <a:pt x="135134" y="26645"/>
                    </a:lnTo>
                    <a:lnTo>
                      <a:pt x="135386" y="26429"/>
                    </a:lnTo>
                    <a:lnTo>
                      <a:pt x="135602" y="26213"/>
                    </a:lnTo>
                    <a:lnTo>
                      <a:pt x="136034" y="25709"/>
                    </a:lnTo>
                    <a:lnTo>
                      <a:pt x="136358" y="25133"/>
                    </a:lnTo>
                    <a:lnTo>
                      <a:pt x="136610" y="24557"/>
                    </a:lnTo>
                    <a:lnTo>
                      <a:pt x="136826" y="23945"/>
                    </a:lnTo>
                    <a:lnTo>
                      <a:pt x="136862" y="23621"/>
                    </a:lnTo>
                    <a:lnTo>
                      <a:pt x="136898" y="23297"/>
                    </a:lnTo>
                    <a:lnTo>
                      <a:pt x="136934" y="22973"/>
                    </a:lnTo>
                    <a:lnTo>
                      <a:pt x="136934" y="22649"/>
                    </a:lnTo>
                    <a:lnTo>
                      <a:pt x="136898" y="22289"/>
                    </a:lnTo>
                    <a:lnTo>
                      <a:pt x="136862" y="21965"/>
                    </a:lnTo>
                    <a:lnTo>
                      <a:pt x="136790" y="21641"/>
                    </a:lnTo>
                    <a:lnTo>
                      <a:pt x="136682" y="21316"/>
                    </a:lnTo>
                    <a:lnTo>
                      <a:pt x="136574" y="20992"/>
                    </a:lnTo>
                    <a:lnTo>
                      <a:pt x="136430" y="20668"/>
                    </a:lnTo>
                    <a:lnTo>
                      <a:pt x="136250" y="20344"/>
                    </a:lnTo>
                    <a:lnTo>
                      <a:pt x="136070" y="20020"/>
                    </a:lnTo>
                    <a:lnTo>
                      <a:pt x="125160" y="4177"/>
                    </a:lnTo>
                    <a:lnTo>
                      <a:pt x="124836" y="3673"/>
                    </a:lnTo>
                    <a:lnTo>
                      <a:pt x="124440" y="3241"/>
                    </a:lnTo>
                    <a:lnTo>
                      <a:pt x="124044" y="2809"/>
                    </a:lnTo>
                    <a:lnTo>
                      <a:pt x="123648" y="2413"/>
                    </a:lnTo>
                    <a:lnTo>
                      <a:pt x="123180" y="2053"/>
                    </a:lnTo>
                    <a:lnTo>
                      <a:pt x="122712" y="1693"/>
                    </a:lnTo>
                    <a:lnTo>
                      <a:pt x="122244" y="1405"/>
                    </a:lnTo>
                    <a:lnTo>
                      <a:pt x="121740" y="1117"/>
                    </a:lnTo>
                    <a:lnTo>
                      <a:pt x="121235" y="865"/>
                    </a:lnTo>
                    <a:lnTo>
                      <a:pt x="120695" y="649"/>
                    </a:lnTo>
                    <a:lnTo>
                      <a:pt x="120155" y="433"/>
                    </a:lnTo>
                    <a:lnTo>
                      <a:pt x="119579" y="289"/>
                    </a:lnTo>
                    <a:lnTo>
                      <a:pt x="119003" y="145"/>
                    </a:lnTo>
                    <a:lnTo>
                      <a:pt x="118427" y="72"/>
                    </a:lnTo>
                    <a:lnTo>
                      <a:pt x="117851" y="36"/>
                    </a:lnTo>
                    <a:lnTo>
                      <a:pt x="117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1495650" y="1785375"/>
                <a:ext cx="1097325" cy="694950"/>
              </a:xfrm>
              <a:custGeom>
                <a:rect b="b" l="l" r="r" t="t"/>
                <a:pathLst>
                  <a:path extrusionOk="0" fill="none" h="27798" w="43893">
                    <a:moveTo>
                      <a:pt x="43893" y="0"/>
                    </a:moveTo>
                    <a:lnTo>
                      <a:pt x="14583" y="0"/>
                    </a:lnTo>
                    <a:lnTo>
                      <a:pt x="14583" y="0"/>
                    </a:lnTo>
                    <a:lnTo>
                      <a:pt x="14043" y="36"/>
                    </a:lnTo>
                    <a:lnTo>
                      <a:pt x="13503" y="72"/>
                    </a:lnTo>
                    <a:lnTo>
                      <a:pt x="12999" y="181"/>
                    </a:lnTo>
                    <a:lnTo>
                      <a:pt x="12459" y="289"/>
                    </a:lnTo>
                    <a:lnTo>
                      <a:pt x="11955" y="469"/>
                    </a:lnTo>
                    <a:lnTo>
                      <a:pt x="11451" y="649"/>
                    </a:lnTo>
                    <a:lnTo>
                      <a:pt x="10983" y="901"/>
                    </a:lnTo>
                    <a:lnTo>
                      <a:pt x="10514" y="1153"/>
                    </a:lnTo>
                    <a:lnTo>
                      <a:pt x="10082" y="1441"/>
                    </a:lnTo>
                    <a:lnTo>
                      <a:pt x="9650" y="1765"/>
                    </a:lnTo>
                    <a:lnTo>
                      <a:pt x="9254" y="2125"/>
                    </a:lnTo>
                    <a:lnTo>
                      <a:pt x="8894" y="2485"/>
                    </a:lnTo>
                    <a:lnTo>
                      <a:pt x="8534" y="2881"/>
                    </a:lnTo>
                    <a:lnTo>
                      <a:pt x="8210" y="3313"/>
                    </a:lnTo>
                    <a:lnTo>
                      <a:pt x="7922" y="3781"/>
                    </a:lnTo>
                    <a:lnTo>
                      <a:pt x="7634" y="4249"/>
                    </a:lnTo>
                    <a:lnTo>
                      <a:pt x="757" y="17716"/>
                    </a:lnTo>
                    <a:lnTo>
                      <a:pt x="757" y="17716"/>
                    </a:lnTo>
                    <a:lnTo>
                      <a:pt x="541" y="18148"/>
                    </a:lnTo>
                    <a:lnTo>
                      <a:pt x="397" y="18580"/>
                    </a:lnTo>
                    <a:lnTo>
                      <a:pt x="253" y="19012"/>
                    </a:lnTo>
                    <a:lnTo>
                      <a:pt x="145" y="19480"/>
                    </a:lnTo>
                    <a:lnTo>
                      <a:pt x="73" y="19912"/>
                    </a:lnTo>
                    <a:lnTo>
                      <a:pt x="1" y="20344"/>
                    </a:lnTo>
                    <a:lnTo>
                      <a:pt x="1" y="20812"/>
                    </a:lnTo>
                    <a:lnTo>
                      <a:pt x="1" y="21244"/>
                    </a:lnTo>
                    <a:lnTo>
                      <a:pt x="37" y="21677"/>
                    </a:lnTo>
                    <a:lnTo>
                      <a:pt x="109" y="22109"/>
                    </a:lnTo>
                    <a:lnTo>
                      <a:pt x="181" y="22505"/>
                    </a:lnTo>
                    <a:lnTo>
                      <a:pt x="325" y="22937"/>
                    </a:lnTo>
                    <a:lnTo>
                      <a:pt x="469" y="23333"/>
                    </a:lnTo>
                    <a:lnTo>
                      <a:pt x="613" y="23729"/>
                    </a:lnTo>
                    <a:lnTo>
                      <a:pt x="793" y="24125"/>
                    </a:lnTo>
                    <a:lnTo>
                      <a:pt x="1009" y="24485"/>
                    </a:lnTo>
                    <a:lnTo>
                      <a:pt x="1261" y="24845"/>
                    </a:lnTo>
                    <a:lnTo>
                      <a:pt x="1513" y="25205"/>
                    </a:lnTo>
                    <a:lnTo>
                      <a:pt x="1801" y="25529"/>
                    </a:lnTo>
                    <a:lnTo>
                      <a:pt x="2089" y="25817"/>
                    </a:lnTo>
                    <a:lnTo>
                      <a:pt x="2413" y="26105"/>
                    </a:lnTo>
                    <a:lnTo>
                      <a:pt x="2737" y="26393"/>
                    </a:lnTo>
                    <a:lnTo>
                      <a:pt x="3097" y="26645"/>
                    </a:lnTo>
                    <a:lnTo>
                      <a:pt x="3457" y="26862"/>
                    </a:lnTo>
                    <a:lnTo>
                      <a:pt x="3853" y="27078"/>
                    </a:lnTo>
                    <a:lnTo>
                      <a:pt x="4249" y="27258"/>
                    </a:lnTo>
                    <a:lnTo>
                      <a:pt x="4645" y="27438"/>
                    </a:lnTo>
                    <a:lnTo>
                      <a:pt x="5077" y="27546"/>
                    </a:lnTo>
                    <a:lnTo>
                      <a:pt x="5510" y="27654"/>
                    </a:lnTo>
                    <a:lnTo>
                      <a:pt x="5978" y="27726"/>
                    </a:lnTo>
                    <a:lnTo>
                      <a:pt x="6446" y="27798"/>
                    </a:lnTo>
                    <a:lnTo>
                      <a:pt x="6950" y="27798"/>
                    </a:lnTo>
                    <a:lnTo>
                      <a:pt x="43893" y="27798"/>
                    </a:lnTo>
                    <a:lnTo>
                      <a:pt x="4389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2680275" y="1785375"/>
                <a:ext cx="1011825" cy="694950"/>
              </a:xfrm>
              <a:custGeom>
                <a:rect b="b" l="l" r="r" t="t"/>
                <a:pathLst>
                  <a:path extrusionOk="0" fill="none" h="27798" w="40473">
                    <a:moveTo>
                      <a:pt x="40472" y="0"/>
                    </a:moveTo>
                    <a:lnTo>
                      <a:pt x="0" y="0"/>
                    </a:lnTo>
                    <a:lnTo>
                      <a:pt x="0" y="27798"/>
                    </a:lnTo>
                    <a:lnTo>
                      <a:pt x="40472" y="27798"/>
                    </a:lnTo>
                    <a:lnTo>
                      <a:pt x="40472"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3780275" y="1785375"/>
                <a:ext cx="1138750" cy="694950"/>
              </a:xfrm>
              <a:custGeom>
                <a:rect b="b" l="l" r="r" t="t"/>
                <a:pathLst>
                  <a:path extrusionOk="0" fill="none" h="27798" w="45550">
                    <a:moveTo>
                      <a:pt x="25890" y="0"/>
                    </a:moveTo>
                    <a:lnTo>
                      <a:pt x="1" y="0"/>
                    </a:lnTo>
                    <a:lnTo>
                      <a:pt x="1" y="27798"/>
                    </a:lnTo>
                    <a:lnTo>
                      <a:pt x="40580" y="27798"/>
                    </a:lnTo>
                    <a:lnTo>
                      <a:pt x="40580" y="27798"/>
                    </a:lnTo>
                    <a:lnTo>
                      <a:pt x="40941" y="27798"/>
                    </a:lnTo>
                    <a:lnTo>
                      <a:pt x="41301" y="27762"/>
                    </a:lnTo>
                    <a:lnTo>
                      <a:pt x="41661" y="27690"/>
                    </a:lnTo>
                    <a:lnTo>
                      <a:pt x="41985" y="27618"/>
                    </a:lnTo>
                    <a:lnTo>
                      <a:pt x="42309" y="27510"/>
                    </a:lnTo>
                    <a:lnTo>
                      <a:pt x="42633" y="27366"/>
                    </a:lnTo>
                    <a:lnTo>
                      <a:pt x="42921" y="27222"/>
                    </a:lnTo>
                    <a:lnTo>
                      <a:pt x="43209" y="27042"/>
                    </a:lnTo>
                    <a:lnTo>
                      <a:pt x="43497" y="26862"/>
                    </a:lnTo>
                    <a:lnTo>
                      <a:pt x="43749" y="26645"/>
                    </a:lnTo>
                    <a:lnTo>
                      <a:pt x="44001" y="26429"/>
                    </a:lnTo>
                    <a:lnTo>
                      <a:pt x="44217" y="26213"/>
                    </a:lnTo>
                    <a:lnTo>
                      <a:pt x="44649" y="25709"/>
                    </a:lnTo>
                    <a:lnTo>
                      <a:pt x="44973" y="25133"/>
                    </a:lnTo>
                    <a:lnTo>
                      <a:pt x="45225" y="24557"/>
                    </a:lnTo>
                    <a:lnTo>
                      <a:pt x="45441" y="23945"/>
                    </a:lnTo>
                    <a:lnTo>
                      <a:pt x="45477" y="23621"/>
                    </a:lnTo>
                    <a:lnTo>
                      <a:pt x="45513" y="23297"/>
                    </a:lnTo>
                    <a:lnTo>
                      <a:pt x="45549" y="22973"/>
                    </a:lnTo>
                    <a:lnTo>
                      <a:pt x="45549" y="22649"/>
                    </a:lnTo>
                    <a:lnTo>
                      <a:pt x="45513" y="22289"/>
                    </a:lnTo>
                    <a:lnTo>
                      <a:pt x="45477" y="21965"/>
                    </a:lnTo>
                    <a:lnTo>
                      <a:pt x="45405" y="21641"/>
                    </a:lnTo>
                    <a:lnTo>
                      <a:pt x="45297" y="21316"/>
                    </a:lnTo>
                    <a:lnTo>
                      <a:pt x="45189" y="20992"/>
                    </a:lnTo>
                    <a:lnTo>
                      <a:pt x="45045" y="20668"/>
                    </a:lnTo>
                    <a:lnTo>
                      <a:pt x="44865" y="20344"/>
                    </a:lnTo>
                    <a:lnTo>
                      <a:pt x="44685" y="20020"/>
                    </a:lnTo>
                    <a:lnTo>
                      <a:pt x="33775" y="4177"/>
                    </a:lnTo>
                    <a:lnTo>
                      <a:pt x="33775" y="4177"/>
                    </a:lnTo>
                    <a:lnTo>
                      <a:pt x="33451" y="3673"/>
                    </a:lnTo>
                    <a:lnTo>
                      <a:pt x="33055" y="3241"/>
                    </a:lnTo>
                    <a:lnTo>
                      <a:pt x="32659" y="2809"/>
                    </a:lnTo>
                    <a:lnTo>
                      <a:pt x="32263" y="2413"/>
                    </a:lnTo>
                    <a:lnTo>
                      <a:pt x="31795" y="2053"/>
                    </a:lnTo>
                    <a:lnTo>
                      <a:pt x="31327" y="1693"/>
                    </a:lnTo>
                    <a:lnTo>
                      <a:pt x="30859" y="1405"/>
                    </a:lnTo>
                    <a:lnTo>
                      <a:pt x="30355" y="1117"/>
                    </a:lnTo>
                    <a:lnTo>
                      <a:pt x="29850" y="865"/>
                    </a:lnTo>
                    <a:lnTo>
                      <a:pt x="29310" y="649"/>
                    </a:lnTo>
                    <a:lnTo>
                      <a:pt x="28770" y="433"/>
                    </a:lnTo>
                    <a:lnTo>
                      <a:pt x="28194" y="289"/>
                    </a:lnTo>
                    <a:lnTo>
                      <a:pt x="27618" y="145"/>
                    </a:lnTo>
                    <a:lnTo>
                      <a:pt x="27042" y="72"/>
                    </a:lnTo>
                    <a:lnTo>
                      <a:pt x="26466" y="36"/>
                    </a:lnTo>
                    <a:lnTo>
                      <a:pt x="2589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2592950" y="1694450"/>
                <a:ext cx="87350" cy="884900"/>
              </a:xfrm>
              <a:custGeom>
                <a:rect b="b" l="l" r="r" t="t"/>
                <a:pathLst>
                  <a:path extrusionOk="0" h="35396" w="3494">
                    <a:moveTo>
                      <a:pt x="1" y="1"/>
                    </a:moveTo>
                    <a:lnTo>
                      <a:pt x="1" y="35395"/>
                    </a:lnTo>
                    <a:lnTo>
                      <a:pt x="3493" y="35395"/>
                    </a:lnTo>
                    <a:lnTo>
                      <a:pt x="3493" y="1"/>
                    </a:lnTo>
                    <a:close/>
                  </a:path>
                </a:pathLst>
              </a:custGeom>
              <a:solidFill>
                <a:srgbClr val="FBC0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2592950" y="1694450"/>
                <a:ext cx="87350" cy="884900"/>
              </a:xfrm>
              <a:custGeom>
                <a:rect b="b" l="l" r="r" t="t"/>
                <a:pathLst>
                  <a:path extrusionOk="0" fill="none" h="35396" w="3494">
                    <a:moveTo>
                      <a:pt x="3493" y="35395"/>
                    </a:moveTo>
                    <a:lnTo>
                      <a:pt x="1" y="35395"/>
                    </a:lnTo>
                    <a:lnTo>
                      <a:pt x="1" y="1"/>
                    </a:lnTo>
                    <a:lnTo>
                      <a:pt x="3493" y="1"/>
                    </a:lnTo>
                    <a:lnTo>
                      <a:pt x="3493" y="35395"/>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3692075" y="1694450"/>
                <a:ext cx="88225" cy="884900"/>
              </a:xfrm>
              <a:custGeom>
                <a:rect b="b" l="l" r="r" t="t"/>
                <a:pathLst>
                  <a:path extrusionOk="0" h="35396" w="3529">
                    <a:moveTo>
                      <a:pt x="0" y="1"/>
                    </a:moveTo>
                    <a:lnTo>
                      <a:pt x="0" y="35395"/>
                    </a:lnTo>
                    <a:lnTo>
                      <a:pt x="3529" y="35395"/>
                    </a:lnTo>
                    <a:lnTo>
                      <a:pt x="3529" y="1"/>
                    </a:lnTo>
                    <a:close/>
                  </a:path>
                </a:pathLst>
              </a:custGeom>
              <a:solidFill>
                <a:srgbClr val="FBC0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3692075" y="1694450"/>
                <a:ext cx="88225" cy="884900"/>
              </a:xfrm>
              <a:custGeom>
                <a:rect b="b" l="l" r="r" t="t"/>
                <a:pathLst>
                  <a:path extrusionOk="0" fill="none" h="35396" w="3529">
                    <a:moveTo>
                      <a:pt x="3529" y="35395"/>
                    </a:moveTo>
                    <a:lnTo>
                      <a:pt x="0" y="35395"/>
                    </a:lnTo>
                    <a:lnTo>
                      <a:pt x="0" y="1"/>
                    </a:lnTo>
                    <a:lnTo>
                      <a:pt x="3529" y="1"/>
                    </a:lnTo>
                    <a:lnTo>
                      <a:pt x="3529" y="35395"/>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238125" y="3419175"/>
                <a:ext cx="356475" cy="184575"/>
              </a:xfrm>
              <a:custGeom>
                <a:rect b="b" l="l" r="r" t="t"/>
                <a:pathLst>
                  <a:path extrusionOk="0" h="7383" w="14259">
                    <a:moveTo>
                      <a:pt x="2052" y="1"/>
                    </a:moveTo>
                    <a:lnTo>
                      <a:pt x="1656" y="37"/>
                    </a:lnTo>
                    <a:lnTo>
                      <a:pt x="1260" y="145"/>
                    </a:lnTo>
                    <a:lnTo>
                      <a:pt x="900" y="325"/>
                    </a:lnTo>
                    <a:lnTo>
                      <a:pt x="612" y="577"/>
                    </a:lnTo>
                    <a:lnTo>
                      <a:pt x="360" y="901"/>
                    </a:lnTo>
                    <a:lnTo>
                      <a:pt x="144" y="1261"/>
                    </a:lnTo>
                    <a:lnTo>
                      <a:pt x="36" y="1621"/>
                    </a:lnTo>
                    <a:lnTo>
                      <a:pt x="0" y="2053"/>
                    </a:lnTo>
                    <a:lnTo>
                      <a:pt x="0" y="5330"/>
                    </a:lnTo>
                    <a:lnTo>
                      <a:pt x="36" y="5726"/>
                    </a:lnTo>
                    <a:lnTo>
                      <a:pt x="144" y="6122"/>
                    </a:lnTo>
                    <a:lnTo>
                      <a:pt x="360" y="6482"/>
                    </a:lnTo>
                    <a:lnTo>
                      <a:pt x="612" y="6770"/>
                    </a:lnTo>
                    <a:lnTo>
                      <a:pt x="900" y="7022"/>
                    </a:lnTo>
                    <a:lnTo>
                      <a:pt x="1260" y="7238"/>
                    </a:lnTo>
                    <a:lnTo>
                      <a:pt x="1656" y="7346"/>
                    </a:lnTo>
                    <a:lnTo>
                      <a:pt x="2052" y="7382"/>
                    </a:lnTo>
                    <a:lnTo>
                      <a:pt x="14259" y="7382"/>
                    </a:lnTo>
                    <a:lnTo>
                      <a:pt x="14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238125" y="3419175"/>
                <a:ext cx="356475" cy="184575"/>
              </a:xfrm>
              <a:custGeom>
                <a:rect b="b" l="l" r="r" t="t"/>
                <a:pathLst>
                  <a:path extrusionOk="0" fill="none" h="7383" w="14259">
                    <a:moveTo>
                      <a:pt x="14259" y="7382"/>
                    </a:moveTo>
                    <a:lnTo>
                      <a:pt x="2052" y="7382"/>
                    </a:lnTo>
                    <a:lnTo>
                      <a:pt x="2052" y="7382"/>
                    </a:lnTo>
                    <a:lnTo>
                      <a:pt x="1656" y="7346"/>
                    </a:lnTo>
                    <a:lnTo>
                      <a:pt x="1260" y="7238"/>
                    </a:lnTo>
                    <a:lnTo>
                      <a:pt x="900" y="7022"/>
                    </a:lnTo>
                    <a:lnTo>
                      <a:pt x="612" y="6770"/>
                    </a:lnTo>
                    <a:lnTo>
                      <a:pt x="360" y="6482"/>
                    </a:lnTo>
                    <a:lnTo>
                      <a:pt x="144" y="6122"/>
                    </a:lnTo>
                    <a:lnTo>
                      <a:pt x="36" y="5726"/>
                    </a:lnTo>
                    <a:lnTo>
                      <a:pt x="0" y="5330"/>
                    </a:lnTo>
                    <a:lnTo>
                      <a:pt x="0" y="2053"/>
                    </a:lnTo>
                    <a:lnTo>
                      <a:pt x="0" y="2053"/>
                    </a:lnTo>
                    <a:lnTo>
                      <a:pt x="36" y="1621"/>
                    </a:lnTo>
                    <a:lnTo>
                      <a:pt x="144" y="1261"/>
                    </a:lnTo>
                    <a:lnTo>
                      <a:pt x="360" y="901"/>
                    </a:lnTo>
                    <a:lnTo>
                      <a:pt x="612" y="577"/>
                    </a:lnTo>
                    <a:lnTo>
                      <a:pt x="900" y="325"/>
                    </a:lnTo>
                    <a:lnTo>
                      <a:pt x="1260" y="145"/>
                    </a:lnTo>
                    <a:lnTo>
                      <a:pt x="1656" y="37"/>
                    </a:lnTo>
                    <a:lnTo>
                      <a:pt x="2052" y="1"/>
                    </a:lnTo>
                    <a:lnTo>
                      <a:pt x="14259" y="1"/>
                    </a:lnTo>
                    <a:lnTo>
                      <a:pt x="14259" y="738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7274750" y="2755750"/>
                <a:ext cx="107125" cy="462725"/>
              </a:xfrm>
              <a:custGeom>
                <a:rect b="b" l="l" r="r" t="t"/>
                <a:pathLst>
                  <a:path extrusionOk="0" h="18509" w="4285">
                    <a:moveTo>
                      <a:pt x="0" y="1"/>
                    </a:moveTo>
                    <a:lnTo>
                      <a:pt x="0" y="18508"/>
                    </a:lnTo>
                    <a:lnTo>
                      <a:pt x="504" y="18328"/>
                    </a:lnTo>
                    <a:lnTo>
                      <a:pt x="972" y="18184"/>
                    </a:lnTo>
                    <a:lnTo>
                      <a:pt x="1332" y="18040"/>
                    </a:lnTo>
                    <a:lnTo>
                      <a:pt x="1693" y="17896"/>
                    </a:lnTo>
                    <a:lnTo>
                      <a:pt x="2017" y="17716"/>
                    </a:lnTo>
                    <a:lnTo>
                      <a:pt x="2341" y="17536"/>
                    </a:lnTo>
                    <a:lnTo>
                      <a:pt x="2629" y="17284"/>
                    </a:lnTo>
                    <a:lnTo>
                      <a:pt x="2917" y="17032"/>
                    </a:lnTo>
                    <a:lnTo>
                      <a:pt x="3169" y="16780"/>
                    </a:lnTo>
                    <a:lnTo>
                      <a:pt x="3385" y="16492"/>
                    </a:lnTo>
                    <a:lnTo>
                      <a:pt x="3601" y="16168"/>
                    </a:lnTo>
                    <a:lnTo>
                      <a:pt x="3781" y="15844"/>
                    </a:lnTo>
                    <a:lnTo>
                      <a:pt x="3925" y="15484"/>
                    </a:lnTo>
                    <a:lnTo>
                      <a:pt x="4069" y="15124"/>
                    </a:lnTo>
                    <a:lnTo>
                      <a:pt x="4177" y="14764"/>
                    </a:lnTo>
                    <a:lnTo>
                      <a:pt x="4249" y="14403"/>
                    </a:lnTo>
                    <a:lnTo>
                      <a:pt x="4285" y="14007"/>
                    </a:lnTo>
                    <a:lnTo>
                      <a:pt x="4285" y="13647"/>
                    </a:lnTo>
                    <a:lnTo>
                      <a:pt x="4285" y="4538"/>
                    </a:lnTo>
                    <a:lnTo>
                      <a:pt x="4285" y="4106"/>
                    </a:lnTo>
                    <a:lnTo>
                      <a:pt x="4213" y="3673"/>
                    </a:lnTo>
                    <a:lnTo>
                      <a:pt x="4105" y="3241"/>
                    </a:lnTo>
                    <a:lnTo>
                      <a:pt x="3961" y="2845"/>
                    </a:lnTo>
                    <a:lnTo>
                      <a:pt x="3781" y="2449"/>
                    </a:lnTo>
                    <a:lnTo>
                      <a:pt x="3565" y="2089"/>
                    </a:lnTo>
                    <a:lnTo>
                      <a:pt x="3313" y="1729"/>
                    </a:lnTo>
                    <a:lnTo>
                      <a:pt x="3061" y="1405"/>
                    </a:lnTo>
                    <a:lnTo>
                      <a:pt x="2737" y="1117"/>
                    </a:lnTo>
                    <a:lnTo>
                      <a:pt x="2413" y="865"/>
                    </a:lnTo>
                    <a:lnTo>
                      <a:pt x="2053" y="649"/>
                    </a:lnTo>
                    <a:lnTo>
                      <a:pt x="1693" y="433"/>
                    </a:lnTo>
                    <a:lnTo>
                      <a:pt x="1296" y="289"/>
                    </a:lnTo>
                    <a:lnTo>
                      <a:pt x="900" y="145"/>
                    </a:lnTo>
                    <a:lnTo>
                      <a:pt x="468" y="73"/>
                    </a:lnTo>
                    <a:lnTo>
                      <a:pt x="0"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7274750" y="2755750"/>
                <a:ext cx="107125" cy="462725"/>
              </a:xfrm>
              <a:custGeom>
                <a:rect b="b" l="l" r="r" t="t"/>
                <a:pathLst>
                  <a:path extrusionOk="0" fill="none" h="18509" w="4285">
                    <a:moveTo>
                      <a:pt x="0" y="1"/>
                    </a:moveTo>
                    <a:lnTo>
                      <a:pt x="0" y="18508"/>
                    </a:lnTo>
                    <a:lnTo>
                      <a:pt x="0" y="18508"/>
                    </a:lnTo>
                    <a:lnTo>
                      <a:pt x="504" y="18328"/>
                    </a:lnTo>
                    <a:lnTo>
                      <a:pt x="972" y="18184"/>
                    </a:lnTo>
                    <a:lnTo>
                      <a:pt x="972" y="18184"/>
                    </a:lnTo>
                    <a:lnTo>
                      <a:pt x="1332" y="18040"/>
                    </a:lnTo>
                    <a:lnTo>
                      <a:pt x="1693" y="17896"/>
                    </a:lnTo>
                    <a:lnTo>
                      <a:pt x="2017" y="17716"/>
                    </a:lnTo>
                    <a:lnTo>
                      <a:pt x="2341" y="17536"/>
                    </a:lnTo>
                    <a:lnTo>
                      <a:pt x="2629" y="17284"/>
                    </a:lnTo>
                    <a:lnTo>
                      <a:pt x="2917" y="17032"/>
                    </a:lnTo>
                    <a:lnTo>
                      <a:pt x="3169" y="16780"/>
                    </a:lnTo>
                    <a:lnTo>
                      <a:pt x="3385" y="16492"/>
                    </a:lnTo>
                    <a:lnTo>
                      <a:pt x="3601" y="16168"/>
                    </a:lnTo>
                    <a:lnTo>
                      <a:pt x="3781" y="15844"/>
                    </a:lnTo>
                    <a:lnTo>
                      <a:pt x="3925" y="15484"/>
                    </a:lnTo>
                    <a:lnTo>
                      <a:pt x="4069" y="15124"/>
                    </a:lnTo>
                    <a:lnTo>
                      <a:pt x="4177" y="14764"/>
                    </a:lnTo>
                    <a:lnTo>
                      <a:pt x="4249" y="14403"/>
                    </a:lnTo>
                    <a:lnTo>
                      <a:pt x="4285" y="14007"/>
                    </a:lnTo>
                    <a:lnTo>
                      <a:pt x="4285" y="13647"/>
                    </a:lnTo>
                    <a:lnTo>
                      <a:pt x="4285" y="4538"/>
                    </a:lnTo>
                    <a:lnTo>
                      <a:pt x="4285" y="4538"/>
                    </a:lnTo>
                    <a:lnTo>
                      <a:pt x="4285" y="4106"/>
                    </a:lnTo>
                    <a:lnTo>
                      <a:pt x="4213" y="3673"/>
                    </a:lnTo>
                    <a:lnTo>
                      <a:pt x="4105" y="3241"/>
                    </a:lnTo>
                    <a:lnTo>
                      <a:pt x="3961" y="2845"/>
                    </a:lnTo>
                    <a:lnTo>
                      <a:pt x="3781" y="2449"/>
                    </a:lnTo>
                    <a:lnTo>
                      <a:pt x="3565" y="2089"/>
                    </a:lnTo>
                    <a:lnTo>
                      <a:pt x="3313" y="1729"/>
                    </a:lnTo>
                    <a:lnTo>
                      <a:pt x="3061" y="1405"/>
                    </a:lnTo>
                    <a:lnTo>
                      <a:pt x="2737" y="1117"/>
                    </a:lnTo>
                    <a:lnTo>
                      <a:pt x="2413" y="865"/>
                    </a:lnTo>
                    <a:lnTo>
                      <a:pt x="2053" y="649"/>
                    </a:lnTo>
                    <a:lnTo>
                      <a:pt x="1693" y="433"/>
                    </a:lnTo>
                    <a:lnTo>
                      <a:pt x="1296" y="289"/>
                    </a:lnTo>
                    <a:lnTo>
                      <a:pt x="900" y="145"/>
                    </a:lnTo>
                    <a:lnTo>
                      <a:pt x="468" y="73"/>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7274750" y="2755750"/>
                <a:ext cx="25" cy="462725"/>
              </a:xfrm>
              <a:custGeom>
                <a:rect b="b" l="l" r="r" t="t"/>
                <a:pathLst>
                  <a:path extrusionOk="0" h="18509" w="1">
                    <a:moveTo>
                      <a:pt x="0" y="1"/>
                    </a:moveTo>
                    <a:lnTo>
                      <a:pt x="0" y="18508"/>
                    </a:lnTo>
                    <a:lnTo>
                      <a:pt x="0" y="1"/>
                    </a:lnTo>
                    <a:close/>
                  </a:path>
                </a:pathLst>
              </a:custGeom>
              <a:solidFill>
                <a:srgbClr val="546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7274750" y="2755750"/>
                <a:ext cx="25" cy="462725"/>
              </a:xfrm>
              <a:custGeom>
                <a:rect b="b" l="l" r="r" t="t"/>
                <a:pathLst>
                  <a:path extrusionOk="0" fill="none" h="18509" w="1">
                    <a:moveTo>
                      <a:pt x="0" y="1"/>
                    </a:moveTo>
                    <a:lnTo>
                      <a:pt x="0" y="18508"/>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361425" y="1502725"/>
                <a:ext cx="6913350" cy="2351250"/>
              </a:xfrm>
              <a:custGeom>
                <a:rect b="b" l="l" r="r" t="t"/>
                <a:pathLst>
                  <a:path extrusionOk="0" h="94050" w="276534">
                    <a:moveTo>
                      <a:pt x="136755" y="7670"/>
                    </a:moveTo>
                    <a:lnTo>
                      <a:pt x="136755" y="10658"/>
                    </a:lnTo>
                    <a:lnTo>
                      <a:pt x="172798" y="11306"/>
                    </a:lnTo>
                    <a:lnTo>
                      <a:pt x="187344" y="43064"/>
                    </a:lnTo>
                    <a:lnTo>
                      <a:pt x="40977" y="43064"/>
                    </a:lnTo>
                    <a:lnTo>
                      <a:pt x="40977" y="8894"/>
                    </a:lnTo>
                    <a:lnTo>
                      <a:pt x="89262" y="9758"/>
                    </a:lnTo>
                    <a:lnTo>
                      <a:pt x="89262" y="7670"/>
                    </a:lnTo>
                    <a:lnTo>
                      <a:pt x="92754" y="7670"/>
                    </a:lnTo>
                    <a:lnTo>
                      <a:pt x="92754" y="9830"/>
                    </a:lnTo>
                    <a:lnTo>
                      <a:pt x="133226" y="10586"/>
                    </a:lnTo>
                    <a:lnTo>
                      <a:pt x="133226" y="7670"/>
                    </a:lnTo>
                    <a:close/>
                    <a:moveTo>
                      <a:pt x="57648" y="0"/>
                    </a:moveTo>
                    <a:lnTo>
                      <a:pt x="56712" y="72"/>
                    </a:lnTo>
                    <a:lnTo>
                      <a:pt x="55739" y="144"/>
                    </a:lnTo>
                    <a:lnTo>
                      <a:pt x="54803" y="252"/>
                    </a:lnTo>
                    <a:lnTo>
                      <a:pt x="53867" y="432"/>
                    </a:lnTo>
                    <a:lnTo>
                      <a:pt x="52931" y="612"/>
                    </a:lnTo>
                    <a:lnTo>
                      <a:pt x="52031" y="829"/>
                    </a:lnTo>
                    <a:lnTo>
                      <a:pt x="51131" y="1081"/>
                    </a:lnTo>
                    <a:lnTo>
                      <a:pt x="50230" y="1369"/>
                    </a:lnTo>
                    <a:lnTo>
                      <a:pt x="49366" y="1657"/>
                    </a:lnTo>
                    <a:lnTo>
                      <a:pt x="48466" y="2017"/>
                    </a:lnTo>
                    <a:lnTo>
                      <a:pt x="47638" y="2377"/>
                    </a:lnTo>
                    <a:lnTo>
                      <a:pt x="46774" y="2773"/>
                    </a:lnTo>
                    <a:lnTo>
                      <a:pt x="45946" y="3205"/>
                    </a:lnTo>
                    <a:lnTo>
                      <a:pt x="45153" y="3673"/>
                    </a:lnTo>
                    <a:lnTo>
                      <a:pt x="44361" y="4141"/>
                    </a:lnTo>
                    <a:lnTo>
                      <a:pt x="43605" y="4681"/>
                    </a:lnTo>
                    <a:lnTo>
                      <a:pt x="42849" y="5221"/>
                    </a:lnTo>
                    <a:lnTo>
                      <a:pt x="42093" y="5761"/>
                    </a:lnTo>
                    <a:lnTo>
                      <a:pt x="41373" y="6374"/>
                    </a:lnTo>
                    <a:lnTo>
                      <a:pt x="40689" y="6986"/>
                    </a:lnTo>
                    <a:lnTo>
                      <a:pt x="40004" y="7634"/>
                    </a:lnTo>
                    <a:lnTo>
                      <a:pt x="39356" y="8282"/>
                    </a:lnTo>
                    <a:lnTo>
                      <a:pt x="38708" y="8966"/>
                    </a:lnTo>
                    <a:lnTo>
                      <a:pt x="38096" y="9686"/>
                    </a:lnTo>
                    <a:lnTo>
                      <a:pt x="37520" y="10442"/>
                    </a:lnTo>
                    <a:lnTo>
                      <a:pt x="36980" y="11198"/>
                    </a:lnTo>
                    <a:lnTo>
                      <a:pt x="36440" y="11991"/>
                    </a:lnTo>
                    <a:lnTo>
                      <a:pt x="35936" y="12783"/>
                    </a:lnTo>
                    <a:lnTo>
                      <a:pt x="35432" y="13611"/>
                    </a:lnTo>
                    <a:lnTo>
                      <a:pt x="35000" y="14439"/>
                    </a:lnTo>
                    <a:lnTo>
                      <a:pt x="34567" y="15303"/>
                    </a:lnTo>
                    <a:lnTo>
                      <a:pt x="32335" y="20056"/>
                    </a:lnTo>
                    <a:lnTo>
                      <a:pt x="30067" y="24845"/>
                    </a:lnTo>
                    <a:lnTo>
                      <a:pt x="27834" y="29490"/>
                    </a:lnTo>
                    <a:lnTo>
                      <a:pt x="25710" y="33775"/>
                    </a:lnTo>
                    <a:lnTo>
                      <a:pt x="23801" y="37483"/>
                    </a:lnTo>
                    <a:lnTo>
                      <a:pt x="22937" y="39068"/>
                    </a:lnTo>
                    <a:lnTo>
                      <a:pt x="22181" y="40400"/>
                    </a:lnTo>
                    <a:lnTo>
                      <a:pt x="21533" y="41480"/>
                    </a:lnTo>
                    <a:lnTo>
                      <a:pt x="20993" y="42308"/>
                    </a:lnTo>
                    <a:lnTo>
                      <a:pt x="20777" y="42596"/>
                    </a:lnTo>
                    <a:lnTo>
                      <a:pt x="20561" y="42812"/>
                    </a:lnTo>
                    <a:lnTo>
                      <a:pt x="20417" y="42956"/>
                    </a:lnTo>
                    <a:lnTo>
                      <a:pt x="20273" y="42992"/>
                    </a:lnTo>
                    <a:lnTo>
                      <a:pt x="19445" y="42992"/>
                    </a:lnTo>
                    <a:lnTo>
                      <a:pt x="18616" y="43064"/>
                    </a:lnTo>
                    <a:lnTo>
                      <a:pt x="17788" y="43136"/>
                    </a:lnTo>
                    <a:lnTo>
                      <a:pt x="17032" y="43244"/>
                    </a:lnTo>
                    <a:lnTo>
                      <a:pt x="16276" y="43352"/>
                    </a:lnTo>
                    <a:lnTo>
                      <a:pt x="15520" y="43533"/>
                    </a:lnTo>
                    <a:lnTo>
                      <a:pt x="14836" y="43713"/>
                    </a:lnTo>
                    <a:lnTo>
                      <a:pt x="14116" y="43929"/>
                    </a:lnTo>
                    <a:lnTo>
                      <a:pt x="13467" y="44181"/>
                    </a:lnTo>
                    <a:lnTo>
                      <a:pt x="12819" y="44433"/>
                    </a:lnTo>
                    <a:lnTo>
                      <a:pt x="12171" y="44757"/>
                    </a:lnTo>
                    <a:lnTo>
                      <a:pt x="11559" y="45045"/>
                    </a:lnTo>
                    <a:lnTo>
                      <a:pt x="10983" y="45405"/>
                    </a:lnTo>
                    <a:lnTo>
                      <a:pt x="10407" y="45765"/>
                    </a:lnTo>
                    <a:lnTo>
                      <a:pt x="9867" y="46125"/>
                    </a:lnTo>
                    <a:lnTo>
                      <a:pt x="9327" y="46557"/>
                    </a:lnTo>
                    <a:lnTo>
                      <a:pt x="8823" y="46953"/>
                    </a:lnTo>
                    <a:lnTo>
                      <a:pt x="8319" y="47421"/>
                    </a:lnTo>
                    <a:lnTo>
                      <a:pt x="7850" y="47889"/>
                    </a:lnTo>
                    <a:lnTo>
                      <a:pt x="7382" y="48357"/>
                    </a:lnTo>
                    <a:lnTo>
                      <a:pt x="6950" y="48862"/>
                    </a:lnTo>
                    <a:lnTo>
                      <a:pt x="6518" y="49366"/>
                    </a:lnTo>
                    <a:lnTo>
                      <a:pt x="6122" y="49906"/>
                    </a:lnTo>
                    <a:lnTo>
                      <a:pt x="5726" y="50446"/>
                    </a:lnTo>
                    <a:lnTo>
                      <a:pt x="5006" y="51562"/>
                    </a:lnTo>
                    <a:lnTo>
                      <a:pt x="4322" y="52750"/>
                    </a:lnTo>
                    <a:lnTo>
                      <a:pt x="3710" y="54010"/>
                    </a:lnTo>
                    <a:lnTo>
                      <a:pt x="3170" y="55271"/>
                    </a:lnTo>
                    <a:lnTo>
                      <a:pt x="2665" y="56567"/>
                    </a:lnTo>
                    <a:lnTo>
                      <a:pt x="2233" y="57935"/>
                    </a:lnTo>
                    <a:lnTo>
                      <a:pt x="1837" y="59303"/>
                    </a:lnTo>
                    <a:lnTo>
                      <a:pt x="1477" y="60672"/>
                    </a:lnTo>
                    <a:lnTo>
                      <a:pt x="1153" y="62076"/>
                    </a:lnTo>
                    <a:lnTo>
                      <a:pt x="901" y="63480"/>
                    </a:lnTo>
                    <a:lnTo>
                      <a:pt x="685" y="64885"/>
                    </a:lnTo>
                    <a:lnTo>
                      <a:pt x="505" y="66289"/>
                    </a:lnTo>
                    <a:lnTo>
                      <a:pt x="325" y="67657"/>
                    </a:lnTo>
                    <a:lnTo>
                      <a:pt x="217" y="69025"/>
                    </a:lnTo>
                    <a:lnTo>
                      <a:pt x="109" y="70394"/>
                    </a:lnTo>
                    <a:lnTo>
                      <a:pt x="73" y="71726"/>
                    </a:lnTo>
                    <a:lnTo>
                      <a:pt x="1" y="74282"/>
                    </a:lnTo>
                    <a:lnTo>
                      <a:pt x="1" y="76659"/>
                    </a:lnTo>
                    <a:lnTo>
                      <a:pt x="9327" y="76659"/>
                    </a:lnTo>
                    <a:lnTo>
                      <a:pt x="9327" y="84040"/>
                    </a:lnTo>
                    <a:lnTo>
                      <a:pt x="469" y="84040"/>
                    </a:lnTo>
                    <a:lnTo>
                      <a:pt x="577" y="84688"/>
                    </a:lnTo>
                    <a:lnTo>
                      <a:pt x="21821" y="87821"/>
                    </a:lnTo>
                    <a:lnTo>
                      <a:pt x="22001" y="86777"/>
                    </a:lnTo>
                    <a:lnTo>
                      <a:pt x="22217" y="85768"/>
                    </a:lnTo>
                    <a:lnTo>
                      <a:pt x="22433" y="84760"/>
                    </a:lnTo>
                    <a:lnTo>
                      <a:pt x="22685" y="83752"/>
                    </a:lnTo>
                    <a:lnTo>
                      <a:pt x="22937" y="82780"/>
                    </a:lnTo>
                    <a:lnTo>
                      <a:pt x="23225" y="81844"/>
                    </a:lnTo>
                    <a:lnTo>
                      <a:pt x="23513" y="80908"/>
                    </a:lnTo>
                    <a:lnTo>
                      <a:pt x="23837" y="80007"/>
                    </a:lnTo>
                    <a:lnTo>
                      <a:pt x="24198" y="79107"/>
                    </a:lnTo>
                    <a:lnTo>
                      <a:pt x="24522" y="78243"/>
                    </a:lnTo>
                    <a:lnTo>
                      <a:pt x="24918" y="77379"/>
                    </a:lnTo>
                    <a:lnTo>
                      <a:pt x="25278" y="76551"/>
                    </a:lnTo>
                    <a:lnTo>
                      <a:pt x="25710" y="75759"/>
                    </a:lnTo>
                    <a:lnTo>
                      <a:pt x="26106" y="74966"/>
                    </a:lnTo>
                    <a:lnTo>
                      <a:pt x="26574" y="74174"/>
                    </a:lnTo>
                    <a:lnTo>
                      <a:pt x="27006" y="73418"/>
                    </a:lnTo>
                    <a:lnTo>
                      <a:pt x="27474" y="72698"/>
                    </a:lnTo>
                    <a:lnTo>
                      <a:pt x="27942" y="71978"/>
                    </a:lnTo>
                    <a:lnTo>
                      <a:pt x="28446" y="71258"/>
                    </a:lnTo>
                    <a:lnTo>
                      <a:pt x="28950" y="70574"/>
                    </a:lnTo>
                    <a:lnTo>
                      <a:pt x="29491" y="69925"/>
                    </a:lnTo>
                    <a:lnTo>
                      <a:pt x="30031" y="69277"/>
                    </a:lnTo>
                    <a:lnTo>
                      <a:pt x="30571" y="68665"/>
                    </a:lnTo>
                    <a:lnTo>
                      <a:pt x="31147" y="68053"/>
                    </a:lnTo>
                    <a:lnTo>
                      <a:pt x="32299" y="66865"/>
                    </a:lnTo>
                    <a:lnTo>
                      <a:pt x="33523" y="65785"/>
                    </a:lnTo>
                    <a:lnTo>
                      <a:pt x="34784" y="64740"/>
                    </a:lnTo>
                    <a:lnTo>
                      <a:pt x="36080" y="63804"/>
                    </a:lnTo>
                    <a:lnTo>
                      <a:pt x="37448" y="62904"/>
                    </a:lnTo>
                    <a:lnTo>
                      <a:pt x="38816" y="62076"/>
                    </a:lnTo>
                    <a:lnTo>
                      <a:pt x="40221" y="61284"/>
                    </a:lnTo>
                    <a:lnTo>
                      <a:pt x="41697" y="60600"/>
                    </a:lnTo>
                    <a:lnTo>
                      <a:pt x="43173" y="59952"/>
                    </a:lnTo>
                    <a:lnTo>
                      <a:pt x="44685" y="59375"/>
                    </a:lnTo>
                    <a:lnTo>
                      <a:pt x="46234" y="58871"/>
                    </a:lnTo>
                    <a:lnTo>
                      <a:pt x="47782" y="58403"/>
                    </a:lnTo>
                    <a:lnTo>
                      <a:pt x="49366" y="58007"/>
                    </a:lnTo>
                    <a:lnTo>
                      <a:pt x="50951" y="57647"/>
                    </a:lnTo>
                    <a:lnTo>
                      <a:pt x="52571" y="57359"/>
                    </a:lnTo>
                    <a:lnTo>
                      <a:pt x="54227" y="57143"/>
                    </a:lnTo>
                    <a:lnTo>
                      <a:pt x="55847" y="56963"/>
                    </a:lnTo>
                    <a:lnTo>
                      <a:pt x="57504" y="56819"/>
                    </a:lnTo>
                    <a:lnTo>
                      <a:pt x="59160" y="56747"/>
                    </a:lnTo>
                    <a:lnTo>
                      <a:pt x="60852" y="56711"/>
                    </a:lnTo>
                    <a:lnTo>
                      <a:pt x="61933" y="56747"/>
                    </a:lnTo>
                    <a:lnTo>
                      <a:pt x="63049" y="56747"/>
                    </a:lnTo>
                    <a:lnTo>
                      <a:pt x="65281" y="56891"/>
                    </a:lnTo>
                    <a:lnTo>
                      <a:pt x="67478" y="57107"/>
                    </a:lnTo>
                    <a:lnTo>
                      <a:pt x="69674" y="57395"/>
                    </a:lnTo>
                    <a:lnTo>
                      <a:pt x="71835" y="57755"/>
                    </a:lnTo>
                    <a:lnTo>
                      <a:pt x="73995" y="58223"/>
                    </a:lnTo>
                    <a:lnTo>
                      <a:pt x="76119" y="58727"/>
                    </a:lnTo>
                    <a:lnTo>
                      <a:pt x="78208" y="59339"/>
                    </a:lnTo>
                    <a:lnTo>
                      <a:pt x="80224" y="59988"/>
                    </a:lnTo>
                    <a:lnTo>
                      <a:pt x="82204" y="60708"/>
                    </a:lnTo>
                    <a:lnTo>
                      <a:pt x="84149" y="61500"/>
                    </a:lnTo>
                    <a:lnTo>
                      <a:pt x="86021" y="62364"/>
                    </a:lnTo>
                    <a:lnTo>
                      <a:pt x="87822" y="63264"/>
                    </a:lnTo>
                    <a:lnTo>
                      <a:pt x="89550" y="64236"/>
                    </a:lnTo>
                    <a:lnTo>
                      <a:pt x="90378" y="64740"/>
                    </a:lnTo>
                    <a:lnTo>
                      <a:pt x="91206" y="65281"/>
                    </a:lnTo>
                    <a:lnTo>
                      <a:pt x="91998" y="65785"/>
                    </a:lnTo>
                    <a:lnTo>
                      <a:pt x="92754" y="66325"/>
                    </a:lnTo>
                    <a:lnTo>
                      <a:pt x="93295" y="66757"/>
                    </a:lnTo>
                    <a:lnTo>
                      <a:pt x="93763" y="67261"/>
                    </a:lnTo>
                    <a:lnTo>
                      <a:pt x="94195" y="67801"/>
                    </a:lnTo>
                    <a:lnTo>
                      <a:pt x="94627" y="68413"/>
                    </a:lnTo>
                    <a:lnTo>
                      <a:pt x="95023" y="69061"/>
                    </a:lnTo>
                    <a:lnTo>
                      <a:pt x="95347" y="69781"/>
                    </a:lnTo>
                    <a:lnTo>
                      <a:pt x="95671" y="70538"/>
                    </a:lnTo>
                    <a:lnTo>
                      <a:pt x="95995" y="71366"/>
                    </a:lnTo>
                    <a:lnTo>
                      <a:pt x="96247" y="72194"/>
                    </a:lnTo>
                    <a:lnTo>
                      <a:pt x="96499" y="73094"/>
                    </a:lnTo>
                    <a:lnTo>
                      <a:pt x="96715" y="74030"/>
                    </a:lnTo>
                    <a:lnTo>
                      <a:pt x="96895" y="74966"/>
                    </a:lnTo>
                    <a:lnTo>
                      <a:pt x="97075" y="75939"/>
                    </a:lnTo>
                    <a:lnTo>
                      <a:pt x="97219" y="76911"/>
                    </a:lnTo>
                    <a:lnTo>
                      <a:pt x="97471" y="78963"/>
                    </a:lnTo>
                    <a:lnTo>
                      <a:pt x="97651" y="81016"/>
                    </a:lnTo>
                    <a:lnTo>
                      <a:pt x="97759" y="83104"/>
                    </a:lnTo>
                    <a:lnTo>
                      <a:pt x="97831" y="85120"/>
                    </a:lnTo>
                    <a:lnTo>
                      <a:pt x="97831" y="87137"/>
                    </a:lnTo>
                    <a:lnTo>
                      <a:pt x="97795" y="89009"/>
                    </a:lnTo>
                    <a:lnTo>
                      <a:pt x="97759" y="90773"/>
                    </a:lnTo>
                    <a:lnTo>
                      <a:pt x="97687" y="92394"/>
                    </a:lnTo>
                    <a:lnTo>
                      <a:pt x="97579" y="93834"/>
                    </a:lnTo>
                    <a:lnTo>
                      <a:pt x="97579" y="94050"/>
                    </a:lnTo>
                    <a:lnTo>
                      <a:pt x="189541" y="94050"/>
                    </a:lnTo>
                    <a:lnTo>
                      <a:pt x="189289" y="93618"/>
                    </a:lnTo>
                    <a:lnTo>
                      <a:pt x="189109" y="93150"/>
                    </a:lnTo>
                    <a:lnTo>
                      <a:pt x="188929" y="92682"/>
                    </a:lnTo>
                    <a:lnTo>
                      <a:pt x="188821" y="92178"/>
                    </a:lnTo>
                    <a:lnTo>
                      <a:pt x="188713" y="91674"/>
                    </a:lnTo>
                    <a:lnTo>
                      <a:pt x="188677" y="91169"/>
                    </a:lnTo>
                    <a:lnTo>
                      <a:pt x="188677" y="90629"/>
                    </a:lnTo>
                    <a:lnTo>
                      <a:pt x="188713" y="90089"/>
                    </a:lnTo>
                    <a:lnTo>
                      <a:pt x="188857" y="88973"/>
                    </a:lnTo>
                    <a:lnTo>
                      <a:pt x="189037" y="87857"/>
                    </a:lnTo>
                    <a:lnTo>
                      <a:pt x="189253" y="86777"/>
                    </a:lnTo>
                    <a:lnTo>
                      <a:pt x="189469" y="85696"/>
                    </a:lnTo>
                    <a:lnTo>
                      <a:pt x="189685" y="84652"/>
                    </a:lnTo>
                    <a:lnTo>
                      <a:pt x="189937" y="83644"/>
                    </a:lnTo>
                    <a:lnTo>
                      <a:pt x="190225" y="82636"/>
                    </a:lnTo>
                    <a:lnTo>
                      <a:pt x="190513" y="81664"/>
                    </a:lnTo>
                    <a:lnTo>
                      <a:pt x="190837" y="80727"/>
                    </a:lnTo>
                    <a:lnTo>
                      <a:pt x="191161" y="79791"/>
                    </a:lnTo>
                    <a:lnTo>
                      <a:pt x="191521" y="78855"/>
                    </a:lnTo>
                    <a:lnTo>
                      <a:pt x="191881" y="77991"/>
                    </a:lnTo>
                    <a:lnTo>
                      <a:pt x="192277" y="77091"/>
                    </a:lnTo>
                    <a:lnTo>
                      <a:pt x="192709" y="76263"/>
                    </a:lnTo>
                    <a:lnTo>
                      <a:pt x="193105" y="75434"/>
                    </a:lnTo>
                    <a:lnTo>
                      <a:pt x="193574" y="74606"/>
                    </a:lnTo>
                    <a:lnTo>
                      <a:pt x="194006" y="73814"/>
                    </a:lnTo>
                    <a:lnTo>
                      <a:pt x="194474" y="73058"/>
                    </a:lnTo>
                    <a:lnTo>
                      <a:pt x="194978" y="72302"/>
                    </a:lnTo>
                    <a:lnTo>
                      <a:pt x="195482" y="71582"/>
                    </a:lnTo>
                    <a:lnTo>
                      <a:pt x="196022" y="70862"/>
                    </a:lnTo>
                    <a:lnTo>
                      <a:pt x="196526" y="70177"/>
                    </a:lnTo>
                    <a:lnTo>
                      <a:pt x="197102" y="69493"/>
                    </a:lnTo>
                    <a:lnTo>
                      <a:pt x="197642" y="68845"/>
                    </a:lnTo>
                    <a:lnTo>
                      <a:pt x="198254" y="68197"/>
                    </a:lnTo>
                    <a:lnTo>
                      <a:pt x="198831" y="67585"/>
                    </a:lnTo>
                    <a:lnTo>
                      <a:pt x="199443" y="67009"/>
                    </a:lnTo>
                    <a:lnTo>
                      <a:pt x="200055" y="66433"/>
                    </a:lnTo>
                    <a:lnTo>
                      <a:pt x="200667" y="65857"/>
                    </a:lnTo>
                    <a:lnTo>
                      <a:pt x="201315" y="65317"/>
                    </a:lnTo>
                    <a:lnTo>
                      <a:pt x="202647" y="64272"/>
                    </a:lnTo>
                    <a:lnTo>
                      <a:pt x="204015" y="63336"/>
                    </a:lnTo>
                    <a:lnTo>
                      <a:pt x="205420" y="62436"/>
                    </a:lnTo>
                    <a:lnTo>
                      <a:pt x="206860" y="61608"/>
                    </a:lnTo>
                    <a:lnTo>
                      <a:pt x="208372" y="60852"/>
                    </a:lnTo>
                    <a:lnTo>
                      <a:pt x="209885" y="60168"/>
                    </a:lnTo>
                    <a:lnTo>
                      <a:pt x="211433" y="59556"/>
                    </a:lnTo>
                    <a:lnTo>
                      <a:pt x="213017" y="59015"/>
                    </a:lnTo>
                    <a:lnTo>
                      <a:pt x="214638" y="58511"/>
                    </a:lnTo>
                    <a:lnTo>
                      <a:pt x="216258" y="58079"/>
                    </a:lnTo>
                    <a:lnTo>
                      <a:pt x="217914" y="57719"/>
                    </a:lnTo>
                    <a:lnTo>
                      <a:pt x="219570" y="57395"/>
                    </a:lnTo>
                    <a:lnTo>
                      <a:pt x="221263" y="57143"/>
                    </a:lnTo>
                    <a:lnTo>
                      <a:pt x="222955" y="56963"/>
                    </a:lnTo>
                    <a:lnTo>
                      <a:pt x="224647" y="56819"/>
                    </a:lnTo>
                    <a:lnTo>
                      <a:pt x="226376" y="56747"/>
                    </a:lnTo>
                    <a:lnTo>
                      <a:pt x="228104" y="56711"/>
                    </a:lnTo>
                    <a:lnTo>
                      <a:pt x="229184" y="56747"/>
                    </a:lnTo>
                    <a:lnTo>
                      <a:pt x="230300" y="56747"/>
                    </a:lnTo>
                    <a:lnTo>
                      <a:pt x="232533" y="56891"/>
                    </a:lnTo>
                    <a:lnTo>
                      <a:pt x="234729" y="57107"/>
                    </a:lnTo>
                    <a:lnTo>
                      <a:pt x="236926" y="57395"/>
                    </a:lnTo>
                    <a:lnTo>
                      <a:pt x="239086" y="57755"/>
                    </a:lnTo>
                    <a:lnTo>
                      <a:pt x="241247" y="58223"/>
                    </a:lnTo>
                    <a:lnTo>
                      <a:pt x="243371" y="58727"/>
                    </a:lnTo>
                    <a:lnTo>
                      <a:pt x="245423" y="59339"/>
                    </a:lnTo>
                    <a:lnTo>
                      <a:pt x="247476" y="59988"/>
                    </a:lnTo>
                    <a:lnTo>
                      <a:pt x="249456" y="60708"/>
                    </a:lnTo>
                    <a:lnTo>
                      <a:pt x="251400" y="61500"/>
                    </a:lnTo>
                    <a:lnTo>
                      <a:pt x="253273" y="62364"/>
                    </a:lnTo>
                    <a:lnTo>
                      <a:pt x="255073" y="63264"/>
                    </a:lnTo>
                    <a:lnTo>
                      <a:pt x="256801" y="64236"/>
                    </a:lnTo>
                    <a:lnTo>
                      <a:pt x="257630" y="64740"/>
                    </a:lnTo>
                    <a:lnTo>
                      <a:pt x="258458" y="65281"/>
                    </a:lnTo>
                    <a:lnTo>
                      <a:pt x="259250" y="65785"/>
                    </a:lnTo>
                    <a:lnTo>
                      <a:pt x="260006" y="66325"/>
                    </a:lnTo>
                    <a:lnTo>
                      <a:pt x="260330" y="66577"/>
                    </a:lnTo>
                    <a:lnTo>
                      <a:pt x="260618" y="66829"/>
                    </a:lnTo>
                    <a:lnTo>
                      <a:pt x="260906" y="67117"/>
                    </a:lnTo>
                    <a:lnTo>
                      <a:pt x="261158" y="67441"/>
                    </a:lnTo>
                    <a:lnTo>
                      <a:pt x="261446" y="67765"/>
                    </a:lnTo>
                    <a:lnTo>
                      <a:pt x="261662" y="68089"/>
                    </a:lnTo>
                    <a:lnTo>
                      <a:pt x="262130" y="68845"/>
                    </a:lnTo>
                    <a:lnTo>
                      <a:pt x="262563" y="69709"/>
                    </a:lnTo>
                    <a:lnTo>
                      <a:pt x="262959" y="70574"/>
                    </a:lnTo>
                    <a:lnTo>
                      <a:pt x="263283" y="71546"/>
                    </a:lnTo>
                    <a:lnTo>
                      <a:pt x="263607" y="72554"/>
                    </a:lnTo>
                    <a:lnTo>
                      <a:pt x="263859" y="73634"/>
                    </a:lnTo>
                    <a:lnTo>
                      <a:pt x="264111" y="74714"/>
                    </a:lnTo>
                    <a:lnTo>
                      <a:pt x="264327" y="75867"/>
                    </a:lnTo>
                    <a:lnTo>
                      <a:pt x="264507" y="77019"/>
                    </a:lnTo>
                    <a:lnTo>
                      <a:pt x="264651" y="78207"/>
                    </a:lnTo>
                    <a:lnTo>
                      <a:pt x="264759" y="79431"/>
                    </a:lnTo>
                    <a:lnTo>
                      <a:pt x="264867" y="80655"/>
                    </a:lnTo>
                    <a:lnTo>
                      <a:pt x="264939" y="81844"/>
                    </a:lnTo>
                    <a:lnTo>
                      <a:pt x="269224" y="81844"/>
                    </a:lnTo>
                    <a:lnTo>
                      <a:pt x="269512" y="80295"/>
                    </a:lnTo>
                    <a:lnTo>
                      <a:pt x="269836" y="78819"/>
                    </a:lnTo>
                    <a:lnTo>
                      <a:pt x="270196" y="77487"/>
                    </a:lnTo>
                    <a:lnTo>
                      <a:pt x="270592" y="76263"/>
                    </a:lnTo>
                    <a:lnTo>
                      <a:pt x="270988" y="75146"/>
                    </a:lnTo>
                    <a:lnTo>
                      <a:pt x="271456" y="74138"/>
                    </a:lnTo>
                    <a:lnTo>
                      <a:pt x="271924" y="73238"/>
                    </a:lnTo>
                    <a:lnTo>
                      <a:pt x="272392" y="72410"/>
                    </a:lnTo>
                    <a:lnTo>
                      <a:pt x="272897" y="71690"/>
                    </a:lnTo>
                    <a:lnTo>
                      <a:pt x="273401" y="71042"/>
                    </a:lnTo>
                    <a:lnTo>
                      <a:pt x="273941" y="70466"/>
                    </a:lnTo>
                    <a:lnTo>
                      <a:pt x="274481" y="69961"/>
                    </a:lnTo>
                    <a:lnTo>
                      <a:pt x="274985" y="69529"/>
                    </a:lnTo>
                    <a:lnTo>
                      <a:pt x="275525" y="69169"/>
                    </a:lnTo>
                    <a:lnTo>
                      <a:pt x="276029" y="68881"/>
                    </a:lnTo>
                    <a:lnTo>
                      <a:pt x="276533" y="68629"/>
                    </a:lnTo>
                    <a:lnTo>
                      <a:pt x="276533" y="50122"/>
                    </a:lnTo>
                    <a:lnTo>
                      <a:pt x="276281" y="50086"/>
                    </a:lnTo>
                    <a:lnTo>
                      <a:pt x="270484" y="50086"/>
                    </a:lnTo>
                    <a:lnTo>
                      <a:pt x="270196" y="49654"/>
                    </a:lnTo>
                    <a:lnTo>
                      <a:pt x="269908" y="49222"/>
                    </a:lnTo>
                    <a:lnTo>
                      <a:pt x="269548" y="48789"/>
                    </a:lnTo>
                    <a:lnTo>
                      <a:pt x="269152" y="48357"/>
                    </a:lnTo>
                    <a:lnTo>
                      <a:pt x="268720" y="47961"/>
                    </a:lnTo>
                    <a:lnTo>
                      <a:pt x="268288" y="47565"/>
                    </a:lnTo>
                    <a:lnTo>
                      <a:pt x="267784" y="47169"/>
                    </a:lnTo>
                    <a:lnTo>
                      <a:pt x="267243" y="46809"/>
                    </a:lnTo>
                    <a:lnTo>
                      <a:pt x="266703" y="46449"/>
                    </a:lnTo>
                    <a:lnTo>
                      <a:pt x="266127" y="46089"/>
                    </a:lnTo>
                    <a:lnTo>
                      <a:pt x="265479" y="45765"/>
                    </a:lnTo>
                    <a:lnTo>
                      <a:pt x="264831" y="45405"/>
                    </a:lnTo>
                    <a:lnTo>
                      <a:pt x="263463" y="44793"/>
                    </a:lnTo>
                    <a:lnTo>
                      <a:pt x="261986" y="44217"/>
                    </a:lnTo>
                    <a:lnTo>
                      <a:pt x="260402" y="43677"/>
                    </a:lnTo>
                    <a:lnTo>
                      <a:pt x="258746" y="43136"/>
                    </a:lnTo>
                    <a:lnTo>
                      <a:pt x="256982" y="42668"/>
                    </a:lnTo>
                    <a:lnTo>
                      <a:pt x="255145" y="42236"/>
                    </a:lnTo>
                    <a:lnTo>
                      <a:pt x="253273" y="41840"/>
                    </a:lnTo>
                    <a:lnTo>
                      <a:pt x="251292" y="41444"/>
                    </a:lnTo>
                    <a:lnTo>
                      <a:pt x="249276" y="41120"/>
                    </a:lnTo>
                    <a:lnTo>
                      <a:pt x="247224" y="40796"/>
                    </a:lnTo>
                    <a:lnTo>
                      <a:pt x="245135" y="40508"/>
                    </a:lnTo>
                    <a:lnTo>
                      <a:pt x="243011" y="40256"/>
                    </a:lnTo>
                    <a:lnTo>
                      <a:pt x="240850" y="40040"/>
                    </a:lnTo>
                    <a:lnTo>
                      <a:pt x="238690" y="39824"/>
                    </a:lnTo>
                    <a:lnTo>
                      <a:pt x="236530" y="39644"/>
                    </a:lnTo>
                    <a:lnTo>
                      <a:pt x="234333" y="39500"/>
                    </a:lnTo>
                    <a:lnTo>
                      <a:pt x="230012" y="39248"/>
                    </a:lnTo>
                    <a:lnTo>
                      <a:pt x="225764" y="39068"/>
                    </a:lnTo>
                    <a:lnTo>
                      <a:pt x="221659" y="38924"/>
                    </a:lnTo>
                    <a:lnTo>
                      <a:pt x="217770" y="38888"/>
                    </a:lnTo>
                    <a:lnTo>
                      <a:pt x="214133" y="38852"/>
                    </a:lnTo>
                    <a:lnTo>
                      <a:pt x="211325" y="38852"/>
                    </a:lnTo>
                    <a:lnTo>
                      <a:pt x="208804" y="38888"/>
                    </a:lnTo>
                    <a:lnTo>
                      <a:pt x="204628" y="38996"/>
                    </a:lnTo>
                    <a:lnTo>
                      <a:pt x="201963" y="39068"/>
                    </a:lnTo>
                    <a:lnTo>
                      <a:pt x="200991" y="39104"/>
                    </a:lnTo>
                    <a:lnTo>
                      <a:pt x="199803" y="37483"/>
                    </a:lnTo>
                    <a:lnTo>
                      <a:pt x="193393" y="37483"/>
                    </a:lnTo>
                    <a:lnTo>
                      <a:pt x="192961" y="37375"/>
                    </a:lnTo>
                    <a:lnTo>
                      <a:pt x="192565" y="37267"/>
                    </a:lnTo>
                    <a:lnTo>
                      <a:pt x="192205" y="37087"/>
                    </a:lnTo>
                    <a:lnTo>
                      <a:pt x="191845" y="36871"/>
                    </a:lnTo>
                    <a:lnTo>
                      <a:pt x="191521" y="36619"/>
                    </a:lnTo>
                    <a:lnTo>
                      <a:pt x="191233" y="36331"/>
                    </a:lnTo>
                    <a:lnTo>
                      <a:pt x="190981" y="35971"/>
                    </a:lnTo>
                    <a:lnTo>
                      <a:pt x="177046" y="15555"/>
                    </a:lnTo>
                    <a:lnTo>
                      <a:pt x="176830" y="15159"/>
                    </a:lnTo>
                    <a:lnTo>
                      <a:pt x="176686" y="14799"/>
                    </a:lnTo>
                    <a:lnTo>
                      <a:pt x="176578" y="14403"/>
                    </a:lnTo>
                    <a:lnTo>
                      <a:pt x="176578" y="14043"/>
                    </a:lnTo>
                    <a:lnTo>
                      <a:pt x="176578" y="13755"/>
                    </a:lnTo>
                    <a:lnTo>
                      <a:pt x="176614" y="13503"/>
                    </a:lnTo>
                    <a:lnTo>
                      <a:pt x="176686" y="13287"/>
                    </a:lnTo>
                    <a:lnTo>
                      <a:pt x="176758" y="13035"/>
                    </a:lnTo>
                    <a:lnTo>
                      <a:pt x="176866" y="12819"/>
                    </a:lnTo>
                    <a:lnTo>
                      <a:pt x="176974" y="12567"/>
                    </a:lnTo>
                    <a:lnTo>
                      <a:pt x="177118" y="12387"/>
                    </a:lnTo>
                    <a:lnTo>
                      <a:pt x="177298" y="12171"/>
                    </a:lnTo>
                    <a:lnTo>
                      <a:pt x="177478" y="11991"/>
                    </a:lnTo>
                    <a:lnTo>
                      <a:pt x="177659" y="11847"/>
                    </a:lnTo>
                    <a:lnTo>
                      <a:pt x="177875" y="11703"/>
                    </a:lnTo>
                    <a:lnTo>
                      <a:pt x="178127" y="11559"/>
                    </a:lnTo>
                    <a:lnTo>
                      <a:pt x="178343" y="11487"/>
                    </a:lnTo>
                    <a:lnTo>
                      <a:pt x="178631" y="11378"/>
                    </a:lnTo>
                    <a:lnTo>
                      <a:pt x="178883" y="11342"/>
                    </a:lnTo>
                    <a:lnTo>
                      <a:pt x="179171" y="11306"/>
                    </a:lnTo>
                    <a:lnTo>
                      <a:pt x="178235" y="10514"/>
                    </a:lnTo>
                    <a:lnTo>
                      <a:pt x="177731" y="10838"/>
                    </a:lnTo>
                    <a:lnTo>
                      <a:pt x="177190" y="11162"/>
                    </a:lnTo>
                    <a:lnTo>
                      <a:pt x="176578" y="11451"/>
                    </a:lnTo>
                    <a:lnTo>
                      <a:pt x="175930" y="11703"/>
                    </a:lnTo>
                    <a:lnTo>
                      <a:pt x="172149" y="7598"/>
                    </a:lnTo>
                    <a:lnTo>
                      <a:pt x="170709" y="7454"/>
                    </a:lnTo>
                    <a:lnTo>
                      <a:pt x="168657" y="7130"/>
                    </a:lnTo>
                    <a:lnTo>
                      <a:pt x="167505" y="6950"/>
                    </a:lnTo>
                    <a:lnTo>
                      <a:pt x="166244" y="6698"/>
                    </a:lnTo>
                    <a:lnTo>
                      <a:pt x="164912" y="6410"/>
                    </a:lnTo>
                    <a:lnTo>
                      <a:pt x="163544" y="6049"/>
                    </a:lnTo>
                    <a:lnTo>
                      <a:pt x="162176" y="5689"/>
                    </a:lnTo>
                    <a:lnTo>
                      <a:pt x="160843" y="5221"/>
                    </a:lnTo>
                    <a:lnTo>
                      <a:pt x="159511" y="4753"/>
                    </a:lnTo>
                    <a:lnTo>
                      <a:pt x="158215" y="4177"/>
                    </a:lnTo>
                    <a:lnTo>
                      <a:pt x="157603" y="3889"/>
                    </a:lnTo>
                    <a:lnTo>
                      <a:pt x="157027" y="3565"/>
                    </a:lnTo>
                    <a:lnTo>
                      <a:pt x="156451" y="3205"/>
                    </a:lnTo>
                    <a:lnTo>
                      <a:pt x="155946" y="2881"/>
                    </a:lnTo>
                    <a:lnTo>
                      <a:pt x="155406" y="2485"/>
                    </a:lnTo>
                    <a:lnTo>
                      <a:pt x="154938" y="2125"/>
                    </a:lnTo>
                    <a:lnTo>
                      <a:pt x="154506" y="1693"/>
                    </a:lnTo>
                    <a:lnTo>
                      <a:pt x="154110" y="1297"/>
                    </a:lnTo>
                    <a:lnTo>
                      <a:pt x="154794" y="1117"/>
                    </a:lnTo>
                    <a:lnTo>
                      <a:pt x="156739" y="648"/>
                    </a:lnTo>
                    <a:lnTo>
                      <a:pt x="154830" y="360"/>
                    </a:lnTo>
                    <a:lnTo>
                      <a:pt x="152922" y="144"/>
                    </a:lnTo>
                    <a:lnTo>
                      <a:pt x="150977" y="36"/>
                    </a:lnTo>
                    <a:lnTo>
                      <a:pt x="149033" y="0"/>
                    </a:lnTo>
                    <a:close/>
                    <a:moveTo>
                      <a:pt x="265083" y="85300"/>
                    </a:moveTo>
                    <a:lnTo>
                      <a:pt x="265083" y="87713"/>
                    </a:lnTo>
                    <a:lnTo>
                      <a:pt x="265011" y="89981"/>
                    </a:lnTo>
                    <a:lnTo>
                      <a:pt x="264939" y="92034"/>
                    </a:lnTo>
                    <a:lnTo>
                      <a:pt x="264831" y="93834"/>
                    </a:lnTo>
                    <a:lnTo>
                      <a:pt x="264831" y="94050"/>
                    </a:lnTo>
                    <a:lnTo>
                      <a:pt x="268540" y="94050"/>
                    </a:lnTo>
                    <a:lnTo>
                      <a:pt x="265083" y="85300"/>
                    </a:lnTo>
                    <a:close/>
                  </a:path>
                </a:pathLst>
              </a:custGeom>
              <a:solidFill>
                <a:srgbClr val="868E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6982175" y="3635225"/>
                <a:ext cx="92750" cy="218750"/>
              </a:xfrm>
              <a:custGeom>
                <a:rect b="b" l="l" r="r" t="t"/>
                <a:pathLst>
                  <a:path extrusionOk="0" fill="none" h="8750" w="3710">
                    <a:moveTo>
                      <a:pt x="253" y="0"/>
                    </a:moveTo>
                    <a:lnTo>
                      <a:pt x="253" y="0"/>
                    </a:lnTo>
                    <a:lnTo>
                      <a:pt x="253" y="2413"/>
                    </a:lnTo>
                    <a:lnTo>
                      <a:pt x="181" y="4681"/>
                    </a:lnTo>
                    <a:lnTo>
                      <a:pt x="109" y="6734"/>
                    </a:lnTo>
                    <a:lnTo>
                      <a:pt x="1" y="8534"/>
                    </a:lnTo>
                    <a:lnTo>
                      <a:pt x="1" y="8534"/>
                    </a:lnTo>
                    <a:lnTo>
                      <a:pt x="1" y="8750"/>
                    </a:lnTo>
                    <a:lnTo>
                      <a:pt x="3710" y="8750"/>
                    </a:lnTo>
                    <a:lnTo>
                      <a:pt x="25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1385825" y="1694450"/>
                <a:ext cx="3659225" cy="884900"/>
              </a:xfrm>
              <a:custGeom>
                <a:rect b="b" l="l" r="r" t="t"/>
                <a:pathLst>
                  <a:path extrusionOk="0" fill="none" h="35396" w="146369">
                    <a:moveTo>
                      <a:pt x="92250" y="2917"/>
                    </a:moveTo>
                    <a:lnTo>
                      <a:pt x="92250" y="1"/>
                    </a:lnTo>
                    <a:lnTo>
                      <a:pt x="95779" y="1"/>
                    </a:lnTo>
                    <a:lnTo>
                      <a:pt x="95779" y="2989"/>
                    </a:lnTo>
                    <a:lnTo>
                      <a:pt x="131822" y="3637"/>
                    </a:lnTo>
                    <a:lnTo>
                      <a:pt x="146368" y="35395"/>
                    </a:lnTo>
                    <a:lnTo>
                      <a:pt x="1" y="35395"/>
                    </a:lnTo>
                    <a:lnTo>
                      <a:pt x="1" y="1225"/>
                    </a:lnTo>
                    <a:lnTo>
                      <a:pt x="48286" y="2089"/>
                    </a:lnTo>
                    <a:lnTo>
                      <a:pt x="48286" y="1"/>
                    </a:lnTo>
                    <a:lnTo>
                      <a:pt x="51778" y="1"/>
                    </a:lnTo>
                    <a:lnTo>
                      <a:pt x="51778" y="2161"/>
                    </a:lnTo>
                    <a:lnTo>
                      <a:pt x="92250" y="291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361425" y="1502725"/>
                <a:ext cx="6913350" cy="2351250"/>
              </a:xfrm>
              <a:custGeom>
                <a:rect b="b" l="l" r="r" t="t"/>
                <a:pathLst>
                  <a:path extrusionOk="0" fill="none" h="94050" w="276534">
                    <a:moveTo>
                      <a:pt x="149033" y="0"/>
                    </a:moveTo>
                    <a:lnTo>
                      <a:pt x="58620" y="0"/>
                    </a:lnTo>
                    <a:lnTo>
                      <a:pt x="58620" y="0"/>
                    </a:lnTo>
                    <a:lnTo>
                      <a:pt x="57648" y="0"/>
                    </a:lnTo>
                    <a:lnTo>
                      <a:pt x="56712" y="72"/>
                    </a:lnTo>
                    <a:lnTo>
                      <a:pt x="55739" y="144"/>
                    </a:lnTo>
                    <a:lnTo>
                      <a:pt x="54803" y="252"/>
                    </a:lnTo>
                    <a:lnTo>
                      <a:pt x="53867" y="432"/>
                    </a:lnTo>
                    <a:lnTo>
                      <a:pt x="52931" y="612"/>
                    </a:lnTo>
                    <a:lnTo>
                      <a:pt x="52031" y="829"/>
                    </a:lnTo>
                    <a:lnTo>
                      <a:pt x="51131" y="1081"/>
                    </a:lnTo>
                    <a:lnTo>
                      <a:pt x="50230" y="1369"/>
                    </a:lnTo>
                    <a:lnTo>
                      <a:pt x="49366" y="1657"/>
                    </a:lnTo>
                    <a:lnTo>
                      <a:pt x="48466" y="2017"/>
                    </a:lnTo>
                    <a:lnTo>
                      <a:pt x="47638" y="2377"/>
                    </a:lnTo>
                    <a:lnTo>
                      <a:pt x="46774" y="2773"/>
                    </a:lnTo>
                    <a:lnTo>
                      <a:pt x="45946" y="3205"/>
                    </a:lnTo>
                    <a:lnTo>
                      <a:pt x="45153" y="3673"/>
                    </a:lnTo>
                    <a:lnTo>
                      <a:pt x="44361" y="4141"/>
                    </a:lnTo>
                    <a:lnTo>
                      <a:pt x="43605" y="4681"/>
                    </a:lnTo>
                    <a:lnTo>
                      <a:pt x="42849" y="5221"/>
                    </a:lnTo>
                    <a:lnTo>
                      <a:pt x="42093" y="5761"/>
                    </a:lnTo>
                    <a:lnTo>
                      <a:pt x="41373" y="6374"/>
                    </a:lnTo>
                    <a:lnTo>
                      <a:pt x="40689" y="6986"/>
                    </a:lnTo>
                    <a:lnTo>
                      <a:pt x="40004" y="7634"/>
                    </a:lnTo>
                    <a:lnTo>
                      <a:pt x="39356" y="8282"/>
                    </a:lnTo>
                    <a:lnTo>
                      <a:pt x="38708" y="8966"/>
                    </a:lnTo>
                    <a:lnTo>
                      <a:pt x="38096" y="9686"/>
                    </a:lnTo>
                    <a:lnTo>
                      <a:pt x="37520" y="10442"/>
                    </a:lnTo>
                    <a:lnTo>
                      <a:pt x="36980" y="11198"/>
                    </a:lnTo>
                    <a:lnTo>
                      <a:pt x="36440" y="11991"/>
                    </a:lnTo>
                    <a:lnTo>
                      <a:pt x="35936" y="12783"/>
                    </a:lnTo>
                    <a:lnTo>
                      <a:pt x="35432" y="13611"/>
                    </a:lnTo>
                    <a:lnTo>
                      <a:pt x="35000" y="14439"/>
                    </a:lnTo>
                    <a:lnTo>
                      <a:pt x="34567" y="15303"/>
                    </a:lnTo>
                    <a:lnTo>
                      <a:pt x="34567" y="15303"/>
                    </a:lnTo>
                    <a:lnTo>
                      <a:pt x="32335" y="20056"/>
                    </a:lnTo>
                    <a:lnTo>
                      <a:pt x="30067" y="24845"/>
                    </a:lnTo>
                    <a:lnTo>
                      <a:pt x="27834" y="29490"/>
                    </a:lnTo>
                    <a:lnTo>
                      <a:pt x="25710" y="33775"/>
                    </a:lnTo>
                    <a:lnTo>
                      <a:pt x="23801" y="37483"/>
                    </a:lnTo>
                    <a:lnTo>
                      <a:pt x="22937" y="39068"/>
                    </a:lnTo>
                    <a:lnTo>
                      <a:pt x="22181" y="40400"/>
                    </a:lnTo>
                    <a:lnTo>
                      <a:pt x="21533" y="41480"/>
                    </a:lnTo>
                    <a:lnTo>
                      <a:pt x="20993" y="42308"/>
                    </a:lnTo>
                    <a:lnTo>
                      <a:pt x="20777" y="42596"/>
                    </a:lnTo>
                    <a:lnTo>
                      <a:pt x="20561" y="42812"/>
                    </a:lnTo>
                    <a:lnTo>
                      <a:pt x="20417" y="42956"/>
                    </a:lnTo>
                    <a:lnTo>
                      <a:pt x="20273" y="42992"/>
                    </a:lnTo>
                    <a:lnTo>
                      <a:pt x="20273" y="42992"/>
                    </a:lnTo>
                    <a:lnTo>
                      <a:pt x="19445" y="42992"/>
                    </a:lnTo>
                    <a:lnTo>
                      <a:pt x="18616" y="43064"/>
                    </a:lnTo>
                    <a:lnTo>
                      <a:pt x="17788" y="43136"/>
                    </a:lnTo>
                    <a:lnTo>
                      <a:pt x="17032" y="43244"/>
                    </a:lnTo>
                    <a:lnTo>
                      <a:pt x="16276" y="43352"/>
                    </a:lnTo>
                    <a:lnTo>
                      <a:pt x="15520" y="43533"/>
                    </a:lnTo>
                    <a:lnTo>
                      <a:pt x="14836" y="43713"/>
                    </a:lnTo>
                    <a:lnTo>
                      <a:pt x="14116" y="43929"/>
                    </a:lnTo>
                    <a:lnTo>
                      <a:pt x="13467" y="44181"/>
                    </a:lnTo>
                    <a:lnTo>
                      <a:pt x="12819" y="44433"/>
                    </a:lnTo>
                    <a:lnTo>
                      <a:pt x="12171" y="44757"/>
                    </a:lnTo>
                    <a:lnTo>
                      <a:pt x="11559" y="45045"/>
                    </a:lnTo>
                    <a:lnTo>
                      <a:pt x="10983" y="45405"/>
                    </a:lnTo>
                    <a:lnTo>
                      <a:pt x="10407" y="45765"/>
                    </a:lnTo>
                    <a:lnTo>
                      <a:pt x="9867" y="46125"/>
                    </a:lnTo>
                    <a:lnTo>
                      <a:pt x="9327" y="46557"/>
                    </a:lnTo>
                    <a:lnTo>
                      <a:pt x="8823" y="46953"/>
                    </a:lnTo>
                    <a:lnTo>
                      <a:pt x="8319" y="47421"/>
                    </a:lnTo>
                    <a:lnTo>
                      <a:pt x="7850" y="47889"/>
                    </a:lnTo>
                    <a:lnTo>
                      <a:pt x="7382" y="48357"/>
                    </a:lnTo>
                    <a:lnTo>
                      <a:pt x="6950" y="48862"/>
                    </a:lnTo>
                    <a:lnTo>
                      <a:pt x="6518" y="49366"/>
                    </a:lnTo>
                    <a:lnTo>
                      <a:pt x="6122" y="49906"/>
                    </a:lnTo>
                    <a:lnTo>
                      <a:pt x="5726" y="50446"/>
                    </a:lnTo>
                    <a:lnTo>
                      <a:pt x="5006" y="51562"/>
                    </a:lnTo>
                    <a:lnTo>
                      <a:pt x="4322" y="52750"/>
                    </a:lnTo>
                    <a:lnTo>
                      <a:pt x="3710" y="54010"/>
                    </a:lnTo>
                    <a:lnTo>
                      <a:pt x="3170" y="55271"/>
                    </a:lnTo>
                    <a:lnTo>
                      <a:pt x="2665" y="56567"/>
                    </a:lnTo>
                    <a:lnTo>
                      <a:pt x="2233" y="57935"/>
                    </a:lnTo>
                    <a:lnTo>
                      <a:pt x="1837" y="59303"/>
                    </a:lnTo>
                    <a:lnTo>
                      <a:pt x="1477" y="60672"/>
                    </a:lnTo>
                    <a:lnTo>
                      <a:pt x="1153" y="62076"/>
                    </a:lnTo>
                    <a:lnTo>
                      <a:pt x="901" y="63480"/>
                    </a:lnTo>
                    <a:lnTo>
                      <a:pt x="685" y="64885"/>
                    </a:lnTo>
                    <a:lnTo>
                      <a:pt x="505" y="66289"/>
                    </a:lnTo>
                    <a:lnTo>
                      <a:pt x="325" y="67657"/>
                    </a:lnTo>
                    <a:lnTo>
                      <a:pt x="217" y="69025"/>
                    </a:lnTo>
                    <a:lnTo>
                      <a:pt x="109" y="70394"/>
                    </a:lnTo>
                    <a:lnTo>
                      <a:pt x="73" y="71726"/>
                    </a:lnTo>
                    <a:lnTo>
                      <a:pt x="1" y="74282"/>
                    </a:lnTo>
                    <a:lnTo>
                      <a:pt x="1" y="76659"/>
                    </a:lnTo>
                    <a:lnTo>
                      <a:pt x="9327" y="76659"/>
                    </a:lnTo>
                    <a:lnTo>
                      <a:pt x="9327" y="84040"/>
                    </a:lnTo>
                    <a:lnTo>
                      <a:pt x="469" y="84040"/>
                    </a:lnTo>
                    <a:lnTo>
                      <a:pt x="469" y="84040"/>
                    </a:lnTo>
                    <a:lnTo>
                      <a:pt x="577" y="84688"/>
                    </a:lnTo>
                    <a:lnTo>
                      <a:pt x="21821" y="87821"/>
                    </a:lnTo>
                    <a:lnTo>
                      <a:pt x="21821" y="87821"/>
                    </a:lnTo>
                    <a:lnTo>
                      <a:pt x="22001" y="86777"/>
                    </a:lnTo>
                    <a:lnTo>
                      <a:pt x="22217" y="85768"/>
                    </a:lnTo>
                    <a:lnTo>
                      <a:pt x="22433" y="84760"/>
                    </a:lnTo>
                    <a:lnTo>
                      <a:pt x="22685" y="83752"/>
                    </a:lnTo>
                    <a:lnTo>
                      <a:pt x="22937" y="82780"/>
                    </a:lnTo>
                    <a:lnTo>
                      <a:pt x="23225" y="81844"/>
                    </a:lnTo>
                    <a:lnTo>
                      <a:pt x="23513" y="80908"/>
                    </a:lnTo>
                    <a:lnTo>
                      <a:pt x="23837" y="80007"/>
                    </a:lnTo>
                    <a:lnTo>
                      <a:pt x="24198" y="79107"/>
                    </a:lnTo>
                    <a:lnTo>
                      <a:pt x="24522" y="78243"/>
                    </a:lnTo>
                    <a:lnTo>
                      <a:pt x="24918" y="77379"/>
                    </a:lnTo>
                    <a:lnTo>
                      <a:pt x="25278" y="76551"/>
                    </a:lnTo>
                    <a:lnTo>
                      <a:pt x="25710" y="75759"/>
                    </a:lnTo>
                    <a:lnTo>
                      <a:pt x="26106" y="74966"/>
                    </a:lnTo>
                    <a:lnTo>
                      <a:pt x="26574" y="74174"/>
                    </a:lnTo>
                    <a:lnTo>
                      <a:pt x="27006" y="73418"/>
                    </a:lnTo>
                    <a:lnTo>
                      <a:pt x="27474" y="72698"/>
                    </a:lnTo>
                    <a:lnTo>
                      <a:pt x="27942" y="71978"/>
                    </a:lnTo>
                    <a:lnTo>
                      <a:pt x="28446" y="71258"/>
                    </a:lnTo>
                    <a:lnTo>
                      <a:pt x="28950" y="70574"/>
                    </a:lnTo>
                    <a:lnTo>
                      <a:pt x="29491" y="69925"/>
                    </a:lnTo>
                    <a:lnTo>
                      <a:pt x="30031" y="69277"/>
                    </a:lnTo>
                    <a:lnTo>
                      <a:pt x="30571" y="68665"/>
                    </a:lnTo>
                    <a:lnTo>
                      <a:pt x="31147" y="68053"/>
                    </a:lnTo>
                    <a:lnTo>
                      <a:pt x="32299" y="66865"/>
                    </a:lnTo>
                    <a:lnTo>
                      <a:pt x="33523" y="65785"/>
                    </a:lnTo>
                    <a:lnTo>
                      <a:pt x="34784" y="64740"/>
                    </a:lnTo>
                    <a:lnTo>
                      <a:pt x="36080" y="63804"/>
                    </a:lnTo>
                    <a:lnTo>
                      <a:pt x="37448" y="62904"/>
                    </a:lnTo>
                    <a:lnTo>
                      <a:pt x="38816" y="62076"/>
                    </a:lnTo>
                    <a:lnTo>
                      <a:pt x="40221" y="61284"/>
                    </a:lnTo>
                    <a:lnTo>
                      <a:pt x="41697" y="60600"/>
                    </a:lnTo>
                    <a:lnTo>
                      <a:pt x="43173" y="59952"/>
                    </a:lnTo>
                    <a:lnTo>
                      <a:pt x="44685" y="59375"/>
                    </a:lnTo>
                    <a:lnTo>
                      <a:pt x="46234" y="58871"/>
                    </a:lnTo>
                    <a:lnTo>
                      <a:pt x="47782" y="58403"/>
                    </a:lnTo>
                    <a:lnTo>
                      <a:pt x="49366" y="58007"/>
                    </a:lnTo>
                    <a:lnTo>
                      <a:pt x="50951" y="57647"/>
                    </a:lnTo>
                    <a:lnTo>
                      <a:pt x="52571" y="57359"/>
                    </a:lnTo>
                    <a:lnTo>
                      <a:pt x="54227" y="57143"/>
                    </a:lnTo>
                    <a:lnTo>
                      <a:pt x="55847" y="56963"/>
                    </a:lnTo>
                    <a:lnTo>
                      <a:pt x="57504" y="56819"/>
                    </a:lnTo>
                    <a:lnTo>
                      <a:pt x="59160" y="56747"/>
                    </a:lnTo>
                    <a:lnTo>
                      <a:pt x="60852" y="56711"/>
                    </a:lnTo>
                    <a:lnTo>
                      <a:pt x="60852" y="56711"/>
                    </a:lnTo>
                    <a:lnTo>
                      <a:pt x="61933" y="56747"/>
                    </a:lnTo>
                    <a:lnTo>
                      <a:pt x="63049" y="56747"/>
                    </a:lnTo>
                    <a:lnTo>
                      <a:pt x="65281" y="56891"/>
                    </a:lnTo>
                    <a:lnTo>
                      <a:pt x="67478" y="57107"/>
                    </a:lnTo>
                    <a:lnTo>
                      <a:pt x="69674" y="57395"/>
                    </a:lnTo>
                    <a:lnTo>
                      <a:pt x="71835" y="57755"/>
                    </a:lnTo>
                    <a:lnTo>
                      <a:pt x="73995" y="58223"/>
                    </a:lnTo>
                    <a:lnTo>
                      <a:pt x="76119" y="58727"/>
                    </a:lnTo>
                    <a:lnTo>
                      <a:pt x="78208" y="59339"/>
                    </a:lnTo>
                    <a:lnTo>
                      <a:pt x="80224" y="59988"/>
                    </a:lnTo>
                    <a:lnTo>
                      <a:pt x="82204" y="60708"/>
                    </a:lnTo>
                    <a:lnTo>
                      <a:pt x="84149" y="61500"/>
                    </a:lnTo>
                    <a:lnTo>
                      <a:pt x="86021" y="62364"/>
                    </a:lnTo>
                    <a:lnTo>
                      <a:pt x="87822" y="63264"/>
                    </a:lnTo>
                    <a:lnTo>
                      <a:pt x="89550" y="64236"/>
                    </a:lnTo>
                    <a:lnTo>
                      <a:pt x="90378" y="64740"/>
                    </a:lnTo>
                    <a:lnTo>
                      <a:pt x="91206" y="65281"/>
                    </a:lnTo>
                    <a:lnTo>
                      <a:pt x="91998" y="65785"/>
                    </a:lnTo>
                    <a:lnTo>
                      <a:pt x="92754" y="66325"/>
                    </a:lnTo>
                    <a:lnTo>
                      <a:pt x="92754" y="66325"/>
                    </a:lnTo>
                    <a:lnTo>
                      <a:pt x="93295" y="66757"/>
                    </a:lnTo>
                    <a:lnTo>
                      <a:pt x="93763" y="67261"/>
                    </a:lnTo>
                    <a:lnTo>
                      <a:pt x="94195" y="67801"/>
                    </a:lnTo>
                    <a:lnTo>
                      <a:pt x="94627" y="68413"/>
                    </a:lnTo>
                    <a:lnTo>
                      <a:pt x="95023" y="69061"/>
                    </a:lnTo>
                    <a:lnTo>
                      <a:pt x="95347" y="69781"/>
                    </a:lnTo>
                    <a:lnTo>
                      <a:pt x="95671" y="70538"/>
                    </a:lnTo>
                    <a:lnTo>
                      <a:pt x="95995" y="71366"/>
                    </a:lnTo>
                    <a:lnTo>
                      <a:pt x="96247" y="72194"/>
                    </a:lnTo>
                    <a:lnTo>
                      <a:pt x="96499" y="73094"/>
                    </a:lnTo>
                    <a:lnTo>
                      <a:pt x="96715" y="74030"/>
                    </a:lnTo>
                    <a:lnTo>
                      <a:pt x="96895" y="74966"/>
                    </a:lnTo>
                    <a:lnTo>
                      <a:pt x="97075" y="75939"/>
                    </a:lnTo>
                    <a:lnTo>
                      <a:pt x="97219" y="76911"/>
                    </a:lnTo>
                    <a:lnTo>
                      <a:pt x="97471" y="78963"/>
                    </a:lnTo>
                    <a:lnTo>
                      <a:pt x="97651" y="81016"/>
                    </a:lnTo>
                    <a:lnTo>
                      <a:pt x="97759" y="83104"/>
                    </a:lnTo>
                    <a:lnTo>
                      <a:pt x="97831" y="85120"/>
                    </a:lnTo>
                    <a:lnTo>
                      <a:pt x="97831" y="87137"/>
                    </a:lnTo>
                    <a:lnTo>
                      <a:pt x="97795" y="89009"/>
                    </a:lnTo>
                    <a:lnTo>
                      <a:pt x="97759" y="90773"/>
                    </a:lnTo>
                    <a:lnTo>
                      <a:pt x="97687" y="92394"/>
                    </a:lnTo>
                    <a:lnTo>
                      <a:pt x="97579" y="93834"/>
                    </a:lnTo>
                    <a:lnTo>
                      <a:pt x="97579" y="93834"/>
                    </a:lnTo>
                    <a:lnTo>
                      <a:pt x="97579" y="94050"/>
                    </a:lnTo>
                    <a:lnTo>
                      <a:pt x="189541" y="94050"/>
                    </a:lnTo>
                    <a:lnTo>
                      <a:pt x="189541" y="94050"/>
                    </a:lnTo>
                    <a:lnTo>
                      <a:pt x="189289" y="93618"/>
                    </a:lnTo>
                    <a:lnTo>
                      <a:pt x="189109" y="93150"/>
                    </a:lnTo>
                    <a:lnTo>
                      <a:pt x="188929" y="92682"/>
                    </a:lnTo>
                    <a:lnTo>
                      <a:pt x="188821" y="92178"/>
                    </a:lnTo>
                    <a:lnTo>
                      <a:pt x="188713" y="91674"/>
                    </a:lnTo>
                    <a:lnTo>
                      <a:pt x="188677" y="91169"/>
                    </a:lnTo>
                    <a:lnTo>
                      <a:pt x="188677" y="90629"/>
                    </a:lnTo>
                    <a:lnTo>
                      <a:pt x="188713" y="90089"/>
                    </a:lnTo>
                    <a:lnTo>
                      <a:pt x="188713" y="90089"/>
                    </a:lnTo>
                    <a:lnTo>
                      <a:pt x="188857" y="88973"/>
                    </a:lnTo>
                    <a:lnTo>
                      <a:pt x="189037" y="87857"/>
                    </a:lnTo>
                    <a:lnTo>
                      <a:pt x="189253" y="86777"/>
                    </a:lnTo>
                    <a:lnTo>
                      <a:pt x="189469" y="85696"/>
                    </a:lnTo>
                    <a:lnTo>
                      <a:pt x="189685" y="84652"/>
                    </a:lnTo>
                    <a:lnTo>
                      <a:pt x="189937" y="83644"/>
                    </a:lnTo>
                    <a:lnTo>
                      <a:pt x="190225" y="82636"/>
                    </a:lnTo>
                    <a:lnTo>
                      <a:pt x="190513" y="81664"/>
                    </a:lnTo>
                    <a:lnTo>
                      <a:pt x="190837" y="80727"/>
                    </a:lnTo>
                    <a:lnTo>
                      <a:pt x="191161" y="79791"/>
                    </a:lnTo>
                    <a:lnTo>
                      <a:pt x="191521" y="78855"/>
                    </a:lnTo>
                    <a:lnTo>
                      <a:pt x="191881" y="77991"/>
                    </a:lnTo>
                    <a:lnTo>
                      <a:pt x="192277" y="77091"/>
                    </a:lnTo>
                    <a:lnTo>
                      <a:pt x="192709" y="76263"/>
                    </a:lnTo>
                    <a:lnTo>
                      <a:pt x="193105" y="75434"/>
                    </a:lnTo>
                    <a:lnTo>
                      <a:pt x="193574" y="74606"/>
                    </a:lnTo>
                    <a:lnTo>
                      <a:pt x="194006" y="73814"/>
                    </a:lnTo>
                    <a:lnTo>
                      <a:pt x="194474" y="73058"/>
                    </a:lnTo>
                    <a:lnTo>
                      <a:pt x="194978" y="72302"/>
                    </a:lnTo>
                    <a:lnTo>
                      <a:pt x="195482" y="71582"/>
                    </a:lnTo>
                    <a:lnTo>
                      <a:pt x="196022" y="70862"/>
                    </a:lnTo>
                    <a:lnTo>
                      <a:pt x="196526" y="70177"/>
                    </a:lnTo>
                    <a:lnTo>
                      <a:pt x="197102" y="69493"/>
                    </a:lnTo>
                    <a:lnTo>
                      <a:pt x="197642" y="68845"/>
                    </a:lnTo>
                    <a:lnTo>
                      <a:pt x="198254" y="68197"/>
                    </a:lnTo>
                    <a:lnTo>
                      <a:pt x="198831" y="67585"/>
                    </a:lnTo>
                    <a:lnTo>
                      <a:pt x="199443" y="67009"/>
                    </a:lnTo>
                    <a:lnTo>
                      <a:pt x="200055" y="66433"/>
                    </a:lnTo>
                    <a:lnTo>
                      <a:pt x="200667" y="65857"/>
                    </a:lnTo>
                    <a:lnTo>
                      <a:pt x="201315" y="65317"/>
                    </a:lnTo>
                    <a:lnTo>
                      <a:pt x="202647" y="64272"/>
                    </a:lnTo>
                    <a:lnTo>
                      <a:pt x="204015" y="63336"/>
                    </a:lnTo>
                    <a:lnTo>
                      <a:pt x="205420" y="62436"/>
                    </a:lnTo>
                    <a:lnTo>
                      <a:pt x="206860" y="61608"/>
                    </a:lnTo>
                    <a:lnTo>
                      <a:pt x="208372" y="60852"/>
                    </a:lnTo>
                    <a:lnTo>
                      <a:pt x="209885" y="60168"/>
                    </a:lnTo>
                    <a:lnTo>
                      <a:pt x="211433" y="59556"/>
                    </a:lnTo>
                    <a:lnTo>
                      <a:pt x="213017" y="59015"/>
                    </a:lnTo>
                    <a:lnTo>
                      <a:pt x="214638" y="58511"/>
                    </a:lnTo>
                    <a:lnTo>
                      <a:pt x="216258" y="58079"/>
                    </a:lnTo>
                    <a:lnTo>
                      <a:pt x="217914" y="57719"/>
                    </a:lnTo>
                    <a:lnTo>
                      <a:pt x="219570" y="57395"/>
                    </a:lnTo>
                    <a:lnTo>
                      <a:pt x="221263" y="57143"/>
                    </a:lnTo>
                    <a:lnTo>
                      <a:pt x="222955" y="56963"/>
                    </a:lnTo>
                    <a:lnTo>
                      <a:pt x="224647" y="56819"/>
                    </a:lnTo>
                    <a:lnTo>
                      <a:pt x="226376" y="56747"/>
                    </a:lnTo>
                    <a:lnTo>
                      <a:pt x="228104" y="56711"/>
                    </a:lnTo>
                    <a:lnTo>
                      <a:pt x="228104" y="56711"/>
                    </a:lnTo>
                    <a:lnTo>
                      <a:pt x="229184" y="56747"/>
                    </a:lnTo>
                    <a:lnTo>
                      <a:pt x="230300" y="56747"/>
                    </a:lnTo>
                    <a:lnTo>
                      <a:pt x="232533" y="56891"/>
                    </a:lnTo>
                    <a:lnTo>
                      <a:pt x="234729" y="57107"/>
                    </a:lnTo>
                    <a:lnTo>
                      <a:pt x="236926" y="57395"/>
                    </a:lnTo>
                    <a:lnTo>
                      <a:pt x="239086" y="57755"/>
                    </a:lnTo>
                    <a:lnTo>
                      <a:pt x="241247" y="58223"/>
                    </a:lnTo>
                    <a:lnTo>
                      <a:pt x="243371" y="58727"/>
                    </a:lnTo>
                    <a:lnTo>
                      <a:pt x="245423" y="59339"/>
                    </a:lnTo>
                    <a:lnTo>
                      <a:pt x="247476" y="59988"/>
                    </a:lnTo>
                    <a:lnTo>
                      <a:pt x="249456" y="60708"/>
                    </a:lnTo>
                    <a:lnTo>
                      <a:pt x="251400" y="61500"/>
                    </a:lnTo>
                    <a:lnTo>
                      <a:pt x="253273" y="62364"/>
                    </a:lnTo>
                    <a:lnTo>
                      <a:pt x="255073" y="63264"/>
                    </a:lnTo>
                    <a:lnTo>
                      <a:pt x="256801" y="64236"/>
                    </a:lnTo>
                    <a:lnTo>
                      <a:pt x="257630" y="64740"/>
                    </a:lnTo>
                    <a:lnTo>
                      <a:pt x="258458" y="65281"/>
                    </a:lnTo>
                    <a:lnTo>
                      <a:pt x="259250" y="65785"/>
                    </a:lnTo>
                    <a:lnTo>
                      <a:pt x="260006" y="66325"/>
                    </a:lnTo>
                    <a:lnTo>
                      <a:pt x="260006" y="66325"/>
                    </a:lnTo>
                    <a:lnTo>
                      <a:pt x="260330" y="66577"/>
                    </a:lnTo>
                    <a:lnTo>
                      <a:pt x="260618" y="66829"/>
                    </a:lnTo>
                    <a:lnTo>
                      <a:pt x="260906" y="67117"/>
                    </a:lnTo>
                    <a:lnTo>
                      <a:pt x="261158" y="67441"/>
                    </a:lnTo>
                    <a:lnTo>
                      <a:pt x="261446" y="67765"/>
                    </a:lnTo>
                    <a:lnTo>
                      <a:pt x="261662" y="68089"/>
                    </a:lnTo>
                    <a:lnTo>
                      <a:pt x="262130" y="68845"/>
                    </a:lnTo>
                    <a:lnTo>
                      <a:pt x="262563" y="69709"/>
                    </a:lnTo>
                    <a:lnTo>
                      <a:pt x="262959" y="70574"/>
                    </a:lnTo>
                    <a:lnTo>
                      <a:pt x="263283" y="71546"/>
                    </a:lnTo>
                    <a:lnTo>
                      <a:pt x="263607" y="72554"/>
                    </a:lnTo>
                    <a:lnTo>
                      <a:pt x="263859" y="73634"/>
                    </a:lnTo>
                    <a:lnTo>
                      <a:pt x="264111" y="74714"/>
                    </a:lnTo>
                    <a:lnTo>
                      <a:pt x="264327" y="75867"/>
                    </a:lnTo>
                    <a:lnTo>
                      <a:pt x="264507" y="77019"/>
                    </a:lnTo>
                    <a:lnTo>
                      <a:pt x="264651" y="78207"/>
                    </a:lnTo>
                    <a:lnTo>
                      <a:pt x="264759" y="79431"/>
                    </a:lnTo>
                    <a:lnTo>
                      <a:pt x="264867" y="80655"/>
                    </a:lnTo>
                    <a:lnTo>
                      <a:pt x="264939" y="81844"/>
                    </a:lnTo>
                    <a:lnTo>
                      <a:pt x="269224" y="81844"/>
                    </a:lnTo>
                    <a:lnTo>
                      <a:pt x="269224" y="81844"/>
                    </a:lnTo>
                    <a:lnTo>
                      <a:pt x="269512" y="80295"/>
                    </a:lnTo>
                    <a:lnTo>
                      <a:pt x="269836" y="78819"/>
                    </a:lnTo>
                    <a:lnTo>
                      <a:pt x="270196" y="77487"/>
                    </a:lnTo>
                    <a:lnTo>
                      <a:pt x="270592" y="76263"/>
                    </a:lnTo>
                    <a:lnTo>
                      <a:pt x="270988" y="75146"/>
                    </a:lnTo>
                    <a:lnTo>
                      <a:pt x="271456" y="74138"/>
                    </a:lnTo>
                    <a:lnTo>
                      <a:pt x="271924" y="73238"/>
                    </a:lnTo>
                    <a:lnTo>
                      <a:pt x="272392" y="72410"/>
                    </a:lnTo>
                    <a:lnTo>
                      <a:pt x="272897" y="71690"/>
                    </a:lnTo>
                    <a:lnTo>
                      <a:pt x="273401" y="71042"/>
                    </a:lnTo>
                    <a:lnTo>
                      <a:pt x="273941" y="70466"/>
                    </a:lnTo>
                    <a:lnTo>
                      <a:pt x="274481" y="69961"/>
                    </a:lnTo>
                    <a:lnTo>
                      <a:pt x="274985" y="69529"/>
                    </a:lnTo>
                    <a:lnTo>
                      <a:pt x="275525" y="69169"/>
                    </a:lnTo>
                    <a:lnTo>
                      <a:pt x="276029" y="68881"/>
                    </a:lnTo>
                    <a:lnTo>
                      <a:pt x="276533" y="68629"/>
                    </a:lnTo>
                    <a:lnTo>
                      <a:pt x="276533" y="50122"/>
                    </a:lnTo>
                    <a:lnTo>
                      <a:pt x="276533" y="50122"/>
                    </a:lnTo>
                    <a:lnTo>
                      <a:pt x="276533" y="50122"/>
                    </a:lnTo>
                    <a:lnTo>
                      <a:pt x="276533" y="50122"/>
                    </a:lnTo>
                    <a:lnTo>
                      <a:pt x="276281" y="50086"/>
                    </a:lnTo>
                    <a:lnTo>
                      <a:pt x="270484" y="50086"/>
                    </a:lnTo>
                    <a:lnTo>
                      <a:pt x="270484" y="50086"/>
                    </a:lnTo>
                    <a:lnTo>
                      <a:pt x="270196" y="49654"/>
                    </a:lnTo>
                    <a:lnTo>
                      <a:pt x="269908" y="49222"/>
                    </a:lnTo>
                    <a:lnTo>
                      <a:pt x="269548" y="48789"/>
                    </a:lnTo>
                    <a:lnTo>
                      <a:pt x="269152" y="48357"/>
                    </a:lnTo>
                    <a:lnTo>
                      <a:pt x="268720" y="47961"/>
                    </a:lnTo>
                    <a:lnTo>
                      <a:pt x="268288" y="47565"/>
                    </a:lnTo>
                    <a:lnTo>
                      <a:pt x="267784" y="47169"/>
                    </a:lnTo>
                    <a:lnTo>
                      <a:pt x="267243" y="46809"/>
                    </a:lnTo>
                    <a:lnTo>
                      <a:pt x="266703" y="46449"/>
                    </a:lnTo>
                    <a:lnTo>
                      <a:pt x="266127" y="46089"/>
                    </a:lnTo>
                    <a:lnTo>
                      <a:pt x="265479" y="45765"/>
                    </a:lnTo>
                    <a:lnTo>
                      <a:pt x="264831" y="45405"/>
                    </a:lnTo>
                    <a:lnTo>
                      <a:pt x="263463" y="44793"/>
                    </a:lnTo>
                    <a:lnTo>
                      <a:pt x="261986" y="44217"/>
                    </a:lnTo>
                    <a:lnTo>
                      <a:pt x="260402" y="43677"/>
                    </a:lnTo>
                    <a:lnTo>
                      <a:pt x="258746" y="43136"/>
                    </a:lnTo>
                    <a:lnTo>
                      <a:pt x="256982" y="42668"/>
                    </a:lnTo>
                    <a:lnTo>
                      <a:pt x="255145" y="42236"/>
                    </a:lnTo>
                    <a:lnTo>
                      <a:pt x="253273" y="41840"/>
                    </a:lnTo>
                    <a:lnTo>
                      <a:pt x="251292" y="41444"/>
                    </a:lnTo>
                    <a:lnTo>
                      <a:pt x="249276" y="41120"/>
                    </a:lnTo>
                    <a:lnTo>
                      <a:pt x="247224" y="40796"/>
                    </a:lnTo>
                    <a:lnTo>
                      <a:pt x="245135" y="40508"/>
                    </a:lnTo>
                    <a:lnTo>
                      <a:pt x="243011" y="40256"/>
                    </a:lnTo>
                    <a:lnTo>
                      <a:pt x="240850" y="40040"/>
                    </a:lnTo>
                    <a:lnTo>
                      <a:pt x="238690" y="39824"/>
                    </a:lnTo>
                    <a:lnTo>
                      <a:pt x="236530" y="39644"/>
                    </a:lnTo>
                    <a:lnTo>
                      <a:pt x="234333" y="39500"/>
                    </a:lnTo>
                    <a:lnTo>
                      <a:pt x="230012" y="39248"/>
                    </a:lnTo>
                    <a:lnTo>
                      <a:pt x="225764" y="39068"/>
                    </a:lnTo>
                    <a:lnTo>
                      <a:pt x="221659" y="38924"/>
                    </a:lnTo>
                    <a:lnTo>
                      <a:pt x="217770" y="38888"/>
                    </a:lnTo>
                    <a:lnTo>
                      <a:pt x="214133" y="38852"/>
                    </a:lnTo>
                    <a:lnTo>
                      <a:pt x="214133" y="38852"/>
                    </a:lnTo>
                    <a:lnTo>
                      <a:pt x="211325" y="38852"/>
                    </a:lnTo>
                    <a:lnTo>
                      <a:pt x="208804" y="38888"/>
                    </a:lnTo>
                    <a:lnTo>
                      <a:pt x="204628" y="38996"/>
                    </a:lnTo>
                    <a:lnTo>
                      <a:pt x="201963" y="39068"/>
                    </a:lnTo>
                    <a:lnTo>
                      <a:pt x="200991" y="39104"/>
                    </a:lnTo>
                    <a:lnTo>
                      <a:pt x="199803" y="37483"/>
                    </a:lnTo>
                    <a:lnTo>
                      <a:pt x="193826" y="37483"/>
                    </a:lnTo>
                    <a:lnTo>
                      <a:pt x="193826" y="37483"/>
                    </a:lnTo>
                    <a:lnTo>
                      <a:pt x="193393" y="37483"/>
                    </a:lnTo>
                    <a:lnTo>
                      <a:pt x="192961" y="37375"/>
                    </a:lnTo>
                    <a:lnTo>
                      <a:pt x="192565" y="37267"/>
                    </a:lnTo>
                    <a:lnTo>
                      <a:pt x="192205" y="37087"/>
                    </a:lnTo>
                    <a:lnTo>
                      <a:pt x="191845" y="36871"/>
                    </a:lnTo>
                    <a:lnTo>
                      <a:pt x="191521" y="36619"/>
                    </a:lnTo>
                    <a:lnTo>
                      <a:pt x="191233" y="36331"/>
                    </a:lnTo>
                    <a:lnTo>
                      <a:pt x="190981" y="35971"/>
                    </a:lnTo>
                    <a:lnTo>
                      <a:pt x="177046" y="15555"/>
                    </a:lnTo>
                    <a:lnTo>
                      <a:pt x="177046" y="15555"/>
                    </a:lnTo>
                    <a:lnTo>
                      <a:pt x="176830" y="15159"/>
                    </a:lnTo>
                    <a:lnTo>
                      <a:pt x="176686" y="14799"/>
                    </a:lnTo>
                    <a:lnTo>
                      <a:pt x="176578" y="14403"/>
                    </a:lnTo>
                    <a:lnTo>
                      <a:pt x="176578" y="14043"/>
                    </a:lnTo>
                    <a:lnTo>
                      <a:pt x="176578" y="14043"/>
                    </a:lnTo>
                    <a:lnTo>
                      <a:pt x="176578" y="13755"/>
                    </a:lnTo>
                    <a:lnTo>
                      <a:pt x="176614" y="13503"/>
                    </a:lnTo>
                    <a:lnTo>
                      <a:pt x="176686" y="13287"/>
                    </a:lnTo>
                    <a:lnTo>
                      <a:pt x="176758" y="13035"/>
                    </a:lnTo>
                    <a:lnTo>
                      <a:pt x="176866" y="12819"/>
                    </a:lnTo>
                    <a:lnTo>
                      <a:pt x="176974" y="12567"/>
                    </a:lnTo>
                    <a:lnTo>
                      <a:pt x="177118" y="12387"/>
                    </a:lnTo>
                    <a:lnTo>
                      <a:pt x="177298" y="12171"/>
                    </a:lnTo>
                    <a:lnTo>
                      <a:pt x="177478" y="11991"/>
                    </a:lnTo>
                    <a:lnTo>
                      <a:pt x="177659" y="11847"/>
                    </a:lnTo>
                    <a:lnTo>
                      <a:pt x="177875" y="11703"/>
                    </a:lnTo>
                    <a:lnTo>
                      <a:pt x="178127" y="11559"/>
                    </a:lnTo>
                    <a:lnTo>
                      <a:pt x="178343" y="11487"/>
                    </a:lnTo>
                    <a:lnTo>
                      <a:pt x="178631" y="11378"/>
                    </a:lnTo>
                    <a:lnTo>
                      <a:pt x="178883" y="11342"/>
                    </a:lnTo>
                    <a:lnTo>
                      <a:pt x="179171" y="11306"/>
                    </a:lnTo>
                    <a:lnTo>
                      <a:pt x="179171" y="11306"/>
                    </a:lnTo>
                    <a:lnTo>
                      <a:pt x="178235" y="10514"/>
                    </a:lnTo>
                    <a:lnTo>
                      <a:pt x="178235" y="10514"/>
                    </a:lnTo>
                    <a:lnTo>
                      <a:pt x="177731" y="10838"/>
                    </a:lnTo>
                    <a:lnTo>
                      <a:pt x="177190" y="11162"/>
                    </a:lnTo>
                    <a:lnTo>
                      <a:pt x="176578" y="11451"/>
                    </a:lnTo>
                    <a:lnTo>
                      <a:pt x="175930" y="11703"/>
                    </a:lnTo>
                    <a:lnTo>
                      <a:pt x="172149" y="7598"/>
                    </a:lnTo>
                    <a:lnTo>
                      <a:pt x="172149" y="7598"/>
                    </a:lnTo>
                    <a:lnTo>
                      <a:pt x="170709" y="7454"/>
                    </a:lnTo>
                    <a:lnTo>
                      <a:pt x="168657" y="7130"/>
                    </a:lnTo>
                    <a:lnTo>
                      <a:pt x="167505" y="6950"/>
                    </a:lnTo>
                    <a:lnTo>
                      <a:pt x="166244" y="6698"/>
                    </a:lnTo>
                    <a:lnTo>
                      <a:pt x="164912" y="6410"/>
                    </a:lnTo>
                    <a:lnTo>
                      <a:pt x="163544" y="6049"/>
                    </a:lnTo>
                    <a:lnTo>
                      <a:pt x="162176" y="5689"/>
                    </a:lnTo>
                    <a:lnTo>
                      <a:pt x="160843" y="5221"/>
                    </a:lnTo>
                    <a:lnTo>
                      <a:pt x="159511" y="4753"/>
                    </a:lnTo>
                    <a:lnTo>
                      <a:pt x="158215" y="4177"/>
                    </a:lnTo>
                    <a:lnTo>
                      <a:pt x="157603" y="3889"/>
                    </a:lnTo>
                    <a:lnTo>
                      <a:pt x="157027" y="3565"/>
                    </a:lnTo>
                    <a:lnTo>
                      <a:pt x="156451" y="3205"/>
                    </a:lnTo>
                    <a:lnTo>
                      <a:pt x="155946" y="2881"/>
                    </a:lnTo>
                    <a:lnTo>
                      <a:pt x="155406" y="2485"/>
                    </a:lnTo>
                    <a:lnTo>
                      <a:pt x="154938" y="2125"/>
                    </a:lnTo>
                    <a:lnTo>
                      <a:pt x="154506" y="1693"/>
                    </a:lnTo>
                    <a:lnTo>
                      <a:pt x="154110" y="1297"/>
                    </a:lnTo>
                    <a:lnTo>
                      <a:pt x="154110" y="1297"/>
                    </a:lnTo>
                    <a:lnTo>
                      <a:pt x="154794" y="1117"/>
                    </a:lnTo>
                    <a:lnTo>
                      <a:pt x="156739" y="648"/>
                    </a:lnTo>
                    <a:lnTo>
                      <a:pt x="156739" y="648"/>
                    </a:lnTo>
                    <a:lnTo>
                      <a:pt x="154830" y="360"/>
                    </a:lnTo>
                    <a:lnTo>
                      <a:pt x="152922" y="144"/>
                    </a:lnTo>
                    <a:lnTo>
                      <a:pt x="150977" y="36"/>
                    </a:lnTo>
                    <a:lnTo>
                      <a:pt x="149033"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906950" y="2920475"/>
                <a:ext cx="1900275" cy="933500"/>
              </a:xfrm>
              <a:custGeom>
                <a:rect b="b" l="l" r="r" t="t"/>
                <a:pathLst>
                  <a:path extrusionOk="0" h="37340" w="76011">
                    <a:moveTo>
                      <a:pt x="39031" y="1"/>
                    </a:moveTo>
                    <a:lnTo>
                      <a:pt x="37339" y="37"/>
                    </a:lnTo>
                    <a:lnTo>
                      <a:pt x="35683" y="109"/>
                    </a:lnTo>
                    <a:lnTo>
                      <a:pt x="34026" y="253"/>
                    </a:lnTo>
                    <a:lnTo>
                      <a:pt x="32406" y="433"/>
                    </a:lnTo>
                    <a:lnTo>
                      <a:pt x="30750" y="649"/>
                    </a:lnTo>
                    <a:lnTo>
                      <a:pt x="29130" y="937"/>
                    </a:lnTo>
                    <a:lnTo>
                      <a:pt x="27545" y="1297"/>
                    </a:lnTo>
                    <a:lnTo>
                      <a:pt x="25961" y="1693"/>
                    </a:lnTo>
                    <a:lnTo>
                      <a:pt x="24413" y="2161"/>
                    </a:lnTo>
                    <a:lnTo>
                      <a:pt x="22864" y="2665"/>
                    </a:lnTo>
                    <a:lnTo>
                      <a:pt x="21352" y="3242"/>
                    </a:lnTo>
                    <a:lnTo>
                      <a:pt x="19876" y="3890"/>
                    </a:lnTo>
                    <a:lnTo>
                      <a:pt x="18400" y="4574"/>
                    </a:lnTo>
                    <a:lnTo>
                      <a:pt x="16995" y="5366"/>
                    </a:lnTo>
                    <a:lnTo>
                      <a:pt x="15627" y="6194"/>
                    </a:lnTo>
                    <a:lnTo>
                      <a:pt x="14259" y="7094"/>
                    </a:lnTo>
                    <a:lnTo>
                      <a:pt x="12963" y="8030"/>
                    </a:lnTo>
                    <a:lnTo>
                      <a:pt x="11702" y="9075"/>
                    </a:lnTo>
                    <a:lnTo>
                      <a:pt x="10478" y="10155"/>
                    </a:lnTo>
                    <a:lnTo>
                      <a:pt x="9326" y="11343"/>
                    </a:lnTo>
                    <a:lnTo>
                      <a:pt x="8750" y="11955"/>
                    </a:lnTo>
                    <a:lnTo>
                      <a:pt x="8210" y="12567"/>
                    </a:lnTo>
                    <a:lnTo>
                      <a:pt x="7670" y="13215"/>
                    </a:lnTo>
                    <a:lnTo>
                      <a:pt x="7129" y="13864"/>
                    </a:lnTo>
                    <a:lnTo>
                      <a:pt x="6625" y="14548"/>
                    </a:lnTo>
                    <a:lnTo>
                      <a:pt x="6121" y="15268"/>
                    </a:lnTo>
                    <a:lnTo>
                      <a:pt x="5653" y="15988"/>
                    </a:lnTo>
                    <a:lnTo>
                      <a:pt x="5185" y="16708"/>
                    </a:lnTo>
                    <a:lnTo>
                      <a:pt x="4753" y="17464"/>
                    </a:lnTo>
                    <a:lnTo>
                      <a:pt x="4285" y="18256"/>
                    </a:lnTo>
                    <a:lnTo>
                      <a:pt x="3889" y="19049"/>
                    </a:lnTo>
                    <a:lnTo>
                      <a:pt x="3457" y="19841"/>
                    </a:lnTo>
                    <a:lnTo>
                      <a:pt x="3097" y="20669"/>
                    </a:lnTo>
                    <a:lnTo>
                      <a:pt x="2701" y="21533"/>
                    </a:lnTo>
                    <a:lnTo>
                      <a:pt x="2377" y="22397"/>
                    </a:lnTo>
                    <a:lnTo>
                      <a:pt x="2016" y="23297"/>
                    </a:lnTo>
                    <a:lnTo>
                      <a:pt x="1692" y="24198"/>
                    </a:lnTo>
                    <a:lnTo>
                      <a:pt x="1404" y="25134"/>
                    </a:lnTo>
                    <a:lnTo>
                      <a:pt x="1116" y="26070"/>
                    </a:lnTo>
                    <a:lnTo>
                      <a:pt x="864" y="27042"/>
                    </a:lnTo>
                    <a:lnTo>
                      <a:pt x="612" y="28050"/>
                    </a:lnTo>
                    <a:lnTo>
                      <a:pt x="396" y="29058"/>
                    </a:lnTo>
                    <a:lnTo>
                      <a:pt x="180" y="30067"/>
                    </a:lnTo>
                    <a:lnTo>
                      <a:pt x="0" y="31111"/>
                    </a:lnTo>
                    <a:lnTo>
                      <a:pt x="7994" y="32299"/>
                    </a:lnTo>
                    <a:lnTo>
                      <a:pt x="8390" y="31111"/>
                    </a:lnTo>
                    <a:lnTo>
                      <a:pt x="8858" y="29923"/>
                    </a:lnTo>
                    <a:lnTo>
                      <a:pt x="9362" y="28734"/>
                    </a:lnTo>
                    <a:lnTo>
                      <a:pt x="9902" y="27546"/>
                    </a:lnTo>
                    <a:lnTo>
                      <a:pt x="10514" y="26358"/>
                    </a:lnTo>
                    <a:lnTo>
                      <a:pt x="11162" y="25170"/>
                    </a:lnTo>
                    <a:lnTo>
                      <a:pt x="11846" y="24017"/>
                    </a:lnTo>
                    <a:lnTo>
                      <a:pt x="12602" y="22865"/>
                    </a:lnTo>
                    <a:lnTo>
                      <a:pt x="13395" y="21749"/>
                    </a:lnTo>
                    <a:lnTo>
                      <a:pt x="14223" y="20633"/>
                    </a:lnTo>
                    <a:lnTo>
                      <a:pt x="15087" y="19553"/>
                    </a:lnTo>
                    <a:lnTo>
                      <a:pt x="15987" y="18472"/>
                    </a:lnTo>
                    <a:lnTo>
                      <a:pt x="16923" y="17428"/>
                    </a:lnTo>
                    <a:lnTo>
                      <a:pt x="17931" y="16456"/>
                    </a:lnTo>
                    <a:lnTo>
                      <a:pt x="18940" y="15484"/>
                    </a:lnTo>
                    <a:lnTo>
                      <a:pt x="19984" y="14548"/>
                    </a:lnTo>
                    <a:lnTo>
                      <a:pt x="21100" y="13648"/>
                    </a:lnTo>
                    <a:lnTo>
                      <a:pt x="22216" y="12783"/>
                    </a:lnTo>
                    <a:lnTo>
                      <a:pt x="23368" y="11955"/>
                    </a:lnTo>
                    <a:lnTo>
                      <a:pt x="24593" y="11163"/>
                    </a:lnTo>
                    <a:lnTo>
                      <a:pt x="25817" y="10443"/>
                    </a:lnTo>
                    <a:lnTo>
                      <a:pt x="27041" y="9795"/>
                    </a:lnTo>
                    <a:lnTo>
                      <a:pt x="28337" y="9147"/>
                    </a:lnTo>
                    <a:lnTo>
                      <a:pt x="29670" y="8571"/>
                    </a:lnTo>
                    <a:lnTo>
                      <a:pt x="31002" y="8066"/>
                    </a:lnTo>
                    <a:lnTo>
                      <a:pt x="32370" y="7634"/>
                    </a:lnTo>
                    <a:lnTo>
                      <a:pt x="33738" y="7238"/>
                    </a:lnTo>
                    <a:lnTo>
                      <a:pt x="35179" y="6914"/>
                    </a:lnTo>
                    <a:lnTo>
                      <a:pt x="36583" y="6662"/>
                    </a:lnTo>
                    <a:lnTo>
                      <a:pt x="38059" y="6482"/>
                    </a:lnTo>
                    <a:lnTo>
                      <a:pt x="39536" y="6374"/>
                    </a:lnTo>
                    <a:lnTo>
                      <a:pt x="41048" y="6302"/>
                    </a:lnTo>
                    <a:lnTo>
                      <a:pt x="42380" y="6338"/>
                    </a:lnTo>
                    <a:lnTo>
                      <a:pt x="43712" y="6446"/>
                    </a:lnTo>
                    <a:lnTo>
                      <a:pt x="45009" y="6626"/>
                    </a:lnTo>
                    <a:lnTo>
                      <a:pt x="46305" y="6842"/>
                    </a:lnTo>
                    <a:lnTo>
                      <a:pt x="47565" y="7130"/>
                    </a:lnTo>
                    <a:lnTo>
                      <a:pt x="48825" y="7490"/>
                    </a:lnTo>
                    <a:lnTo>
                      <a:pt x="50050" y="7922"/>
                    </a:lnTo>
                    <a:lnTo>
                      <a:pt x="51238" y="8391"/>
                    </a:lnTo>
                    <a:lnTo>
                      <a:pt x="52390" y="8895"/>
                    </a:lnTo>
                    <a:lnTo>
                      <a:pt x="53506" y="9471"/>
                    </a:lnTo>
                    <a:lnTo>
                      <a:pt x="54622" y="10119"/>
                    </a:lnTo>
                    <a:lnTo>
                      <a:pt x="55667" y="10803"/>
                    </a:lnTo>
                    <a:lnTo>
                      <a:pt x="56711" y="11523"/>
                    </a:lnTo>
                    <a:lnTo>
                      <a:pt x="57683" y="12315"/>
                    </a:lnTo>
                    <a:lnTo>
                      <a:pt x="58655" y="13107"/>
                    </a:lnTo>
                    <a:lnTo>
                      <a:pt x="59555" y="13972"/>
                    </a:lnTo>
                    <a:lnTo>
                      <a:pt x="60419" y="14908"/>
                    </a:lnTo>
                    <a:lnTo>
                      <a:pt x="61248" y="15844"/>
                    </a:lnTo>
                    <a:lnTo>
                      <a:pt x="62004" y="16852"/>
                    </a:lnTo>
                    <a:lnTo>
                      <a:pt x="62760" y="17860"/>
                    </a:lnTo>
                    <a:lnTo>
                      <a:pt x="63444" y="18941"/>
                    </a:lnTo>
                    <a:lnTo>
                      <a:pt x="64056" y="20021"/>
                    </a:lnTo>
                    <a:lnTo>
                      <a:pt x="64632" y="21137"/>
                    </a:lnTo>
                    <a:lnTo>
                      <a:pt x="65172" y="22325"/>
                    </a:lnTo>
                    <a:lnTo>
                      <a:pt x="65640" y="23513"/>
                    </a:lnTo>
                    <a:lnTo>
                      <a:pt x="66037" y="24702"/>
                    </a:lnTo>
                    <a:lnTo>
                      <a:pt x="66397" y="25962"/>
                    </a:lnTo>
                    <a:lnTo>
                      <a:pt x="66685" y="27222"/>
                    </a:lnTo>
                    <a:lnTo>
                      <a:pt x="66901" y="28518"/>
                    </a:lnTo>
                    <a:lnTo>
                      <a:pt x="67081" y="29815"/>
                    </a:lnTo>
                    <a:lnTo>
                      <a:pt x="67189" y="31147"/>
                    </a:lnTo>
                    <a:lnTo>
                      <a:pt x="67225" y="32515"/>
                    </a:lnTo>
                    <a:lnTo>
                      <a:pt x="67189" y="33739"/>
                    </a:lnTo>
                    <a:lnTo>
                      <a:pt x="67117" y="34964"/>
                    </a:lnTo>
                    <a:lnTo>
                      <a:pt x="66973" y="36152"/>
                    </a:lnTo>
                    <a:lnTo>
                      <a:pt x="66757" y="37340"/>
                    </a:lnTo>
                    <a:lnTo>
                      <a:pt x="75758" y="37340"/>
                    </a:lnTo>
                    <a:lnTo>
                      <a:pt x="75758" y="37124"/>
                    </a:lnTo>
                    <a:lnTo>
                      <a:pt x="75866" y="35684"/>
                    </a:lnTo>
                    <a:lnTo>
                      <a:pt x="75938" y="34063"/>
                    </a:lnTo>
                    <a:lnTo>
                      <a:pt x="75974" y="32299"/>
                    </a:lnTo>
                    <a:lnTo>
                      <a:pt x="76010" y="30427"/>
                    </a:lnTo>
                    <a:lnTo>
                      <a:pt x="76010" y="28410"/>
                    </a:lnTo>
                    <a:lnTo>
                      <a:pt x="75938" y="26394"/>
                    </a:lnTo>
                    <a:lnTo>
                      <a:pt x="75830" y="24306"/>
                    </a:lnTo>
                    <a:lnTo>
                      <a:pt x="75650" y="22253"/>
                    </a:lnTo>
                    <a:lnTo>
                      <a:pt x="75398" y="20201"/>
                    </a:lnTo>
                    <a:lnTo>
                      <a:pt x="75254" y="19229"/>
                    </a:lnTo>
                    <a:lnTo>
                      <a:pt x="75074" y="18256"/>
                    </a:lnTo>
                    <a:lnTo>
                      <a:pt x="74894" y="17320"/>
                    </a:lnTo>
                    <a:lnTo>
                      <a:pt x="74678" y="16384"/>
                    </a:lnTo>
                    <a:lnTo>
                      <a:pt x="74426" y="15484"/>
                    </a:lnTo>
                    <a:lnTo>
                      <a:pt x="74174" y="14656"/>
                    </a:lnTo>
                    <a:lnTo>
                      <a:pt x="73850" y="13828"/>
                    </a:lnTo>
                    <a:lnTo>
                      <a:pt x="73526" y="13071"/>
                    </a:lnTo>
                    <a:lnTo>
                      <a:pt x="73202" y="12351"/>
                    </a:lnTo>
                    <a:lnTo>
                      <a:pt x="72806" y="11703"/>
                    </a:lnTo>
                    <a:lnTo>
                      <a:pt x="72374" y="11091"/>
                    </a:lnTo>
                    <a:lnTo>
                      <a:pt x="71942" y="10551"/>
                    </a:lnTo>
                    <a:lnTo>
                      <a:pt x="71474" y="10047"/>
                    </a:lnTo>
                    <a:lnTo>
                      <a:pt x="70933" y="9615"/>
                    </a:lnTo>
                    <a:lnTo>
                      <a:pt x="70177" y="9075"/>
                    </a:lnTo>
                    <a:lnTo>
                      <a:pt x="69385" y="8571"/>
                    </a:lnTo>
                    <a:lnTo>
                      <a:pt x="68557" y="8030"/>
                    </a:lnTo>
                    <a:lnTo>
                      <a:pt x="67729" y="7526"/>
                    </a:lnTo>
                    <a:lnTo>
                      <a:pt x="66001" y="6554"/>
                    </a:lnTo>
                    <a:lnTo>
                      <a:pt x="64200" y="5654"/>
                    </a:lnTo>
                    <a:lnTo>
                      <a:pt x="62328" y="4790"/>
                    </a:lnTo>
                    <a:lnTo>
                      <a:pt x="60383" y="3998"/>
                    </a:lnTo>
                    <a:lnTo>
                      <a:pt x="58403" y="3278"/>
                    </a:lnTo>
                    <a:lnTo>
                      <a:pt x="56387" y="2629"/>
                    </a:lnTo>
                    <a:lnTo>
                      <a:pt x="54298" y="2017"/>
                    </a:lnTo>
                    <a:lnTo>
                      <a:pt x="52174" y="1513"/>
                    </a:lnTo>
                    <a:lnTo>
                      <a:pt x="50014" y="1045"/>
                    </a:lnTo>
                    <a:lnTo>
                      <a:pt x="47853" y="685"/>
                    </a:lnTo>
                    <a:lnTo>
                      <a:pt x="45657" y="397"/>
                    </a:lnTo>
                    <a:lnTo>
                      <a:pt x="43460" y="181"/>
                    </a:lnTo>
                    <a:lnTo>
                      <a:pt x="41228" y="37"/>
                    </a:lnTo>
                    <a:lnTo>
                      <a:pt x="40112" y="37"/>
                    </a:lnTo>
                    <a:lnTo>
                      <a:pt x="39031" y="1"/>
                    </a:lnTo>
                    <a:close/>
                  </a:path>
                </a:pathLst>
              </a:custGeom>
              <a:solidFill>
                <a:srgbClr val="596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906950" y="2920475"/>
                <a:ext cx="1900275" cy="933500"/>
              </a:xfrm>
              <a:custGeom>
                <a:rect b="b" l="l" r="r" t="t"/>
                <a:pathLst>
                  <a:path extrusionOk="0" fill="none" h="37340" w="76011">
                    <a:moveTo>
                      <a:pt x="39031" y="1"/>
                    </a:moveTo>
                    <a:lnTo>
                      <a:pt x="39031" y="1"/>
                    </a:lnTo>
                    <a:lnTo>
                      <a:pt x="37339" y="37"/>
                    </a:lnTo>
                    <a:lnTo>
                      <a:pt x="35683" y="109"/>
                    </a:lnTo>
                    <a:lnTo>
                      <a:pt x="34026" y="253"/>
                    </a:lnTo>
                    <a:lnTo>
                      <a:pt x="32406" y="433"/>
                    </a:lnTo>
                    <a:lnTo>
                      <a:pt x="30750" y="649"/>
                    </a:lnTo>
                    <a:lnTo>
                      <a:pt x="29130" y="937"/>
                    </a:lnTo>
                    <a:lnTo>
                      <a:pt x="27545" y="1297"/>
                    </a:lnTo>
                    <a:lnTo>
                      <a:pt x="25961" y="1693"/>
                    </a:lnTo>
                    <a:lnTo>
                      <a:pt x="24413" y="2161"/>
                    </a:lnTo>
                    <a:lnTo>
                      <a:pt x="22864" y="2665"/>
                    </a:lnTo>
                    <a:lnTo>
                      <a:pt x="21352" y="3242"/>
                    </a:lnTo>
                    <a:lnTo>
                      <a:pt x="19876" y="3890"/>
                    </a:lnTo>
                    <a:lnTo>
                      <a:pt x="18400" y="4574"/>
                    </a:lnTo>
                    <a:lnTo>
                      <a:pt x="16995" y="5366"/>
                    </a:lnTo>
                    <a:lnTo>
                      <a:pt x="15627" y="6194"/>
                    </a:lnTo>
                    <a:lnTo>
                      <a:pt x="14259" y="7094"/>
                    </a:lnTo>
                    <a:lnTo>
                      <a:pt x="12963" y="8030"/>
                    </a:lnTo>
                    <a:lnTo>
                      <a:pt x="11702" y="9075"/>
                    </a:lnTo>
                    <a:lnTo>
                      <a:pt x="10478" y="10155"/>
                    </a:lnTo>
                    <a:lnTo>
                      <a:pt x="9326" y="11343"/>
                    </a:lnTo>
                    <a:lnTo>
                      <a:pt x="8750" y="11955"/>
                    </a:lnTo>
                    <a:lnTo>
                      <a:pt x="8210" y="12567"/>
                    </a:lnTo>
                    <a:lnTo>
                      <a:pt x="7670" y="13215"/>
                    </a:lnTo>
                    <a:lnTo>
                      <a:pt x="7129" y="13864"/>
                    </a:lnTo>
                    <a:lnTo>
                      <a:pt x="6625" y="14548"/>
                    </a:lnTo>
                    <a:lnTo>
                      <a:pt x="6121" y="15268"/>
                    </a:lnTo>
                    <a:lnTo>
                      <a:pt x="5653" y="15988"/>
                    </a:lnTo>
                    <a:lnTo>
                      <a:pt x="5185" y="16708"/>
                    </a:lnTo>
                    <a:lnTo>
                      <a:pt x="4753" y="17464"/>
                    </a:lnTo>
                    <a:lnTo>
                      <a:pt x="4285" y="18256"/>
                    </a:lnTo>
                    <a:lnTo>
                      <a:pt x="3889" y="19049"/>
                    </a:lnTo>
                    <a:lnTo>
                      <a:pt x="3457" y="19841"/>
                    </a:lnTo>
                    <a:lnTo>
                      <a:pt x="3097" y="20669"/>
                    </a:lnTo>
                    <a:lnTo>
                      <a:pt x="2701" y="21533"/>
                    </a:lnTo>
                    <a:lnTo>
                      <a:pt x="2377" y="22397"/>
                    </a:lnTo>
                    <a:lnTo>
                      <a:pt x="2016" y="23297"/>
                    </a:lnTo>
                    <a:lnTo>
                      <a:pt x="1692" y="24198"/>
                    </a:lnTo>
                    <a:lnTo>
                      <a:pt x="1404" y="25134"/>
                    </a:lnTo>
                    <a:lnTo>
                      <a:pt x="1116" y="26070"/>
                    </a:lnTo>
                    <a:lnTo>
                      <a:pt x="864" y="27042"/>
                    </a:lnTo>
                    <a:lnTo>
                      <a:pt x="612" y="28050"/>
                    </a:lnTo>
                    <a:lnTo>
                      <a:pt x="396" y="29058"/>
                    </a:lnTo>
                    <a:lnTo>
                      <a:pt x="180" y="30067"/>
                    </a:lnTo>
                    <a:lnTo>
                      <a:pt x="0" y="31111"/>
                    </a:lnTo>
                    <a:lnTo>
                      <a:pt x="7994" y="32299"/>
                    </a:lnTo>
                    <a:lnTo>
                      <a:pt x="7994" y="32299"/>
                    </a:lnTo>
                    <a:lnTo>
                      <a:pt x="8390" y="31111"/>
                    </a:lnTo>
                    <a:lnTo>
                      <a:pt x="8858" y="29923"/>
                    </a:lnTo>
                    <a:lnTo>
                      <a:pt x="9362" y="28734"/>
                    </a:lnTo>
                    <a:lnTo>
                      <a:pt x="9902" y="27546"/>
                    </a:lnTo>
                    <a:lnTo>
                      <a:pt x="10514" y="26358"/>
                    </a:lnTo>
                    <a:lnTo>
                      <a:pt x="11162" y="25170"/>
                    </a:lnTo>
                    <a:lnTo>
                      <a:pt x="11846" y="24017"/>
                    </a:lnTo>
                    <a:lnTo>
                      <a:pt x="12602" y="22865"/>
                    </a:lnTo>
                    <a:lnTo>
                      <a:pt x="13395" y="21749"/>
                    </a:lnTo>
                    <a:lnTo>
                      <a:pt x="14223" y="20633"/>
                    </a:lnTo>
                    <a:lnTo>
                      <a:pt x="15087" y="19553"/>
                    </a:lnTo>
                    <a:lnTo>
                      <a:pt x="15987" y="18472"/>
                    </a:lnTo>
                    <a:lnTo>
                      <a:pt x="16923" y="17428"/>
                    </a:lnTo>
                    <a:lnTo>
                      <a:pt x="17931" y="16456"/>
                    </a:lnTo>
                    <a:lnTo>
                      <a:pt x="18940" y="15484"/>
                    </a:lnTo>
                    <a:lnTo>
                      <a:pt x="19984" y="14548"/>
                    </a:lnTo>
                    <a:lnTo>
                      <a:pt x="21100" y="13648"/>
                    </a:lnTo>
                    <a:lnTo>
                      <a:pt x="22216" y="12783"/>
                    </a:lnTo>
                    <a:lnTo>
                      <a:pt x="23368" y="11955"/>
                    </a:lnTo>
                    <a:lnTo>
                      <a:pt x="24593" y="11163"/>
                    </a:lnTo>
                    <a:lnTo>
                      <a:pt x="25817" y="10443"/>
                    </a:lnTo>
                    <a:lnTo>
                      <a:pt x="27041" y="9795"/>
                    </a:lnTo>
                    <a:lnTo>
                      <a:pt x="28337" y="9147"/>
                    </a:lnTo>
                    <a:lnTo>
                      <a:pt x="29670" y="8571"/>
                    </a:lnTo>
                    <a:lnTo>
                      <a:pt x="31002" y="8066"/>
                    </a:lnTo>
                    <a:lnTo>
                      <a:pt x="32370" y="7634"/>
                    </a:lnTo>
                    <a:lnTo>
                      <a:pt x="33738" y="7238"/>
                    </a:lnTo>
                    <a:lnTo>
                      <a:pt x="35179" y="6914"/>
                    </a:lnTo>
                    <a:lnTo>
                      <a:pt x="36583" y="6662"/>
                    </a:lnTo>
                    <a:lnTo>
                      <a:pt x="38059" y="6482"/>
                    </a:lnTo>
                    <a:lnTo>
                      <a:pt x="39536" y="6374"/>
                    </a:lnTo>
                    <a:lnTo>
                      <a:pt x="41048" y="6302"/>
                    </a:lnTo>
                    <a:lnTo>
                      <a:pt x="41048" y="6302"/>
                    </a:lnTo>
                    <a:lnTo>
                      <a:pt x="42380" y="6338"/>
                    </a:lnTo>
                    <a:lnTo>
                      <a:pt x="43712" y="6446"/>
                    </a:lnTo>
                    <a:lnTo>
                      <a:pt x="45009" y="6626"/>
                    </a:lnTo>
                    <a:lnTo>
                      <a:pt x="46305" y="6842"/>
                    </a:lnTo>
                    <a:lnTo>
                      <a:pt x="47565" y="7130"/>
                    </a:lnTo>
                    <a:lnTo>
                      <a:pt x="48825" y="7490"/>
                    </a:lnTo>
                    <a:lnTo>
                      <a:pt x="50050" y="7922"/>
                    </a:lnTo>
                    <a:lnTo>
                      <a:pt x="51238" y="8391"/>
                    </a:lnTo>
                    <a:lnTo>
                      <a:pt x="52390" y="8895"/>
                    </a:lnTo>
                    <a:lnTo>
                      <a:pt x="53506" y="9471"/>
                    </a:lnTo>
                    <a:lnTo>
                      <a:pt x="54622" y="10119"/>
                    </a:lnTo>
                    <a:lnTo>
                      <a:pt x="55667" y="10803"/>
                    </a:lnTo>
                    <a:lnTo>
                      <a:pt x="56711" y="11523"/>
                    </a:lnTo>
                    <a:lnTo>
                      <a:pt x="57683" y="12315"/>
                    </a:lnTo>
                    <a:lnTo>
                      <a:pt x="58655" y="13107"/>
                    </a:lnTo>
                    <a:lnTo>
                      <a:pt x="59555" y="13972"/>
                    </a:lnTo>
                    <a:lnTo>
                      <a:pt x="60419" y="14908"/>
                    </a:lnTo>
                    <a:lnTo>
                      <a:pt x="61248" y="15844"/>
                    </a:lnTo>
                    <a:lnTo>
                      <a:pt x="62004" y="16852"/>
                    </a:lnTo>
                    <a:lnTo>
                      <a:pt x="62760" y="17860"/>
                    </a:lnTo>
                    <a:lnTo>
                      <a:pt x="63444" y="18941"/>
                    </a:lnTo>
                    <a:lnTo>
                      <a:pt x="64056" y="20021"/>
                    </a:lnTo>
                    <a:lnTo>
                      <a:pt x="64632" y="21137"/>
                    </a:lnTo>
                    <a:lnTo>
                      <a:pt x="65172" y="22325"/>
                    </a:lnTo>
                    <a:lnTo>
                      <a:pt x="65640" y="23513"/>
                    </a:lnTo>
                    <a:lnTo>
                      <a:pt x="66037" y="24702"/>
                    </a:lnTo>
                    <a:lnTo>
                      <a:pt x="66397" y="25962"/>
                    </a:lnTo>
                    <a:lnTo>
                      <a:pt x="66685" y="27222"/>
                    </a:lnTo>
                    <a:lnTo>
                      <a:pt x="66901" y="28518"/>
                    </a:lnTo>
                    <a:lnTo>
                      <a:pt x="67081" y="29815"/>
                    </a:lnTo>
                    <a:lnTo>
                      <a:pt x="67189" y="31147"/>
                    </a:lnTo>
                    <a:lnTo>
                      <a:pt x="67225" y="32515"/>
                    </a:lnTo>
                    <a:lnTo>
                      <a:pt x="67225" y="32515"/>
                    </a:lnTo>
                    <a:lnTo>
                      <a:pt x="67189" y="33739"/>
                    </a:lnTo>
                    <a:lnTo>
                      <a:pt x="67117" y="34964"/>
                    </a:lnTo>
                    <a:lnTo>
                      <a:pt x="66973" y="36152"/>
                    </a:lnTo>
                    <a:lnTo>
                      <a:pt x="66757" y="37340"/>
                    </a:lnTo>
                    <a:lnTo>
                      <a:pt x="75758" y="37340"/>
                    </a:lnTo>
                    <a:lnTo>
                      <a:pt x="75758" y="37340"/>
                    </a:lnTo>
                    <a:lnTo>
                      <a:pt x="75758" y="37124"/>
                    </a:lnTo>
                    <a:lnTo>
                      <a:pt x="75758" y="37124"/>
                    </a:lnTo>
                    <a:lnTo>
                      <a:pt x="75866" y="35684"/>
                    </a:lnTo>
                    <a:lnTo>
                      <a:pt x="75938" y="34063"/>
                    </a:lnTo>
                    <a:lnTo>
                      <a:pt x="75974" y="32299"/>
                    </a:lnTo>
                    <a:lnTo>
                      <a:pt x="76010" y="30427"/>
                    </a:lnTo>
                    <a:lnTo>
                      <a:pt x="76010" y="28410"/>
                    </a:lnTo>
                    <a:lnTo>
                      <a:pt x="75938" y="26394"/>
                    </a:lnTo>
                    <a:lnTo>
                      <a:pt x="75830" y="24306"/>
                    </a:lnTo>
                    <a:lnTo>
                      <a:pt x="75650" y="22253"/>
                    </a:lnTo>
                    <a:lnTo>
                      <a:pt x="75398" y="20201"/>
                    </a:lnTo>
                    <a:lnTo>
                      <a:pt x="75254" y="19229"/>
                    </a:lnTo>
                    <a:lnTo>
                      <a:pt x="75074" y="18256"/>
                    </a:lnTo>
                    <a:lnTo>
                      <a:pt x="74894" y="17320"/>
                    </a:lnTo>
                    <a:lnTo>
                      <a:pt x="74678" y="16384"/>
                    </a:lnTo>
                    <a:lnTo>
                      <a:pt x="74426" y="15484"/>
                    </a:lnTo>
                    <a:lnTo>
                      <a:pt x="74174" y="14656"/>
                    </a:lnTo>
                    <a:lnTo>
                      <a:pt x="73850" y="13828"/>
                    </a:lnTo>
                    <a:lnTo>
                      <a:pt x="73526" y="13071"/>
                    </a:lnTo>
                    <a:lnTo>
                      <a:pt x="73202" y="12351"/>
                    </a:lnTo>
                    <a:lnTo>
                      <a:pt x="72806" y="11703"/>
                    </a:lnTo>
                    <a:lnTo>
                      <a:pt x="72374" y="11091"/>
                    </a:lnTo>
                    <a:lnTo>
                      <a:pt x="71942" y="10551"/>
                    </a:lnTo>
                    <a:lnTo>
                      <a:pt x="71474" y="10047"/>
                    </a:lnTo>
                    <a:lnTo>
                      <a:pt x="70933" y="9615"/>
                    </a:lnTo>
                    <a:lnTo>
                      <a:pt x="70933" y="9615"/>
                    </a:lnTo>
                    <a:lnTo>
                      <a:pt x="70177" y="9075"/>
                    </a:lnTo>
                    <a:lnTo>
                      <a:pt x="69385" y="8571"/>
                    </a:lnTo>
                    <a:lnTo>
                      <a:pt x="68557" y="8030"/>
                    </a:lnTo>
                    <a:lnTo>
                      <a:pt x="67729" y="7526"/>
                    </a:lnTo>
                    <a:lnTo>
                      <a:pt x="66001" y="6554"/>
                    </a:lnTo>
                    <a:lnTo>
                      <a:pt x="64200" y="5654"/>
                    </a:lnTo>
                    <a:lnTo>
                      <a:pt x="62328" y="4790"/>
                    </a:lnTo>
                    <a:lnTo>
                      <a:pt x="60383" y="3998"/>
                    </a:lnTo>
                    <a:lnTo>
                      <a:pt x="58403" y="3278"/>
                    </a:lnTo>
                    <a:lnTo>
                      <a:pt x="56387" y="2629"/>
                    </a:lnTo>
                    <a:lnTo>
                      <a:pt x="54298" y="2017"/>
                    </a:lnTo>
                    <a:lnTo>
                      <a:pt x="52174" y="1513"/>
                    </a:lnTo>
                    <a:lnTo>
                      <a:pt x="50014" y="1045"/>
                    </a:lnTo>
                    <a:lnTo>
                      <a:pt x="47853" y="685"/>
                    </a:lnTo>
                    <a:lnTo>
                      <a:pt x="45657" y="397"/>
                    </a:lnTo>
                    <a:lnTo>
                      <a:pt x="43460" y="181"/>
                    </a:lnTo>
                    <a:lnTo>
                      <a:pt x="41228" y="37"/>
                    </a:lnTo>
                    <a:lnTo>
                      <a:pt x="40112" y="37"/>
                    </a:lnTo>
                    <a:lnTo>
                      <a:pt x="3903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5078325" y="2920475"/>
                <a:ext cx="1910200" cy="933500"/>
              </a:xfrm>
              <a:custGeom>
                <a:rect b="b" l="l" r="r" t="t"/>
                <a:pathLst>
                  <a:path extrusionOk="0" h="37340" w="76408">
                    <a:moveTo>
                      <a:pt x="39428" y="1"/>
                    </a:moveTo>
                    <a:lnTo>
                      <a:pt x="37700" y="37"/>
                    </a:lnTo>
                    <a:lnTo>
                      <a:pt x="35971" y="109"/>
                    </a:lnTo>
                    <a:lnTo>
                      <a:pt x="34279" y="253"/>
                    </a:lnTo>
                    <a:lnTo>
                      <a:pt x="32587" y="433"/>
                    </a:lnTo>
                    <a:lnTo>
                      <a:pt x="30894" y="685"/>
                    </a:lnTo>
                    <a:lnTo>
                      <a:pt x="29238" y="1009"/>
                    </a:lnTo>
                    <a:lnTo>
                      <a:pt x="27582" y="1369"/>
                    </a:lnTo>
                    <a:lnTo>
                      <a:pt x="25962" y="1801"/>
                    </a:lnTo>
                    <a:lnTo>
                      <a:pt x="24341" y="2305"/>
                    </a:lnTo>
                    <a:lnTo>
                      <a:pt x="22757" y="2846"/>
                    </a:lnTo>
                    <a:lnTo>
                      <a:pt x="21209" y="3458"/>
                    </a:lnTo>
                    <a:lnTo>
                      <a:pt x="19696" y="4142"/>
                    </a:lnTo>
                    <a:lnTo>
                      <a:pt x="18184" y="4898"/>
                    </a:lnTo>
                    <a:lnTo>
                      <a:pt x="16744" y="5726"/>
                    </a:lnTo>
                    <a:lnTo>
                      <a:pt x="15339" y="6626"/>
                    </a:lnTo>
                    <a:lnTo>
                      <a:pt x="13971" y="7562"/>
                    </a:lnTo>
                    <a:lnTo>
                      <a:pt x="12639" y="8607"/>
                    </a:lnTo>
                    <a:lnTo>
                      <a:pt x="11991" y="9147"/>
                    </a:lnTo>
                    <a:lnTo>
                      <a:pt x="11379" y="9723"/>
                    </a:lnTo>
                    <a:lnTo>
                      <a:pt x="10767" y="10299"/>
                    </a:lnTo>
                    <a:lnTo>
                      <a:pt x="10155" y="10875"/>
                    </a:lnTo>
                    <a:lnTo>
                      <a:pt x="9578" y="11487"/>
                    </a:lnTo>
                    <a:lnTo>
                      <a:pt x="8966" y="12135"/>
                    </a:lnTo>
                    <a:lnTo>
                      <a:pt x="8426" y="12783"/>
                    </a:lnTo>
                    <a:lnTo>
                      <a:pt x="7850" y="13467"/>
                    </a:lnTo>
                    <a:lnTo>
                      <a:pt x="7346" y="14152"/>
                    </a:lnTo>
                    <a:lnTo>
                      <a:pt x="6806" y="14872"/>
                    </a:lnTo>
                    <a:lnTo>
                      <a:pt x="6302" y="15592"/>
                    </a:lnTo>
                    <a:lnTo>
                      <a:pt x="5798" y="16348"/>
                    </a:lnTo>
                    <a:lnTo>
                      <a:pt x="5330" y="17104"/>
                    </a:lnTo>
                    <a:lnTo>
                      <a:pt x="4898" y="17896"/>
                    </a:lnTo>
                    <a:lnTo>
                      <a:pt x="4429" y="18724"/>
                    </a:lnTo>
                    <a:lnTo>
                      <a:pt x="4033" y="19553"/>
                    </a:lnTo>
                    <a:lnTo>
                      <a:pt x="3601" y="20381"/>
                    </a:lnTo>
                    <a:lnTo>
                      <a:pt x="3205" y="21281"/>
                    </a:lnTo>
                    <a:lnTo>
                      <a:pt x="2845" y="22145"/>
                    </a:lnTo>
                    <a:lnTo>
                      <a:pt x="2485" y="23081"/>
                    </a:lnTo>
                    <a:lnTo>
                      <a:pt x="2161" y="24017"/>
                    </a:lnTo>
                    <a:lnTo>
                      <a:pt x="1837" y="24954"/>
                    </a:lnTo>
                    <a:lnTo>
                      <a:pt x="1549" y="25926"/>
                    </a:lnTo>
                    <a:lnTo>
                      <a:pt x="1261" y="26934"/>
                    </a:lnTo>
                    <a:lnTo>
                      <a:pt x="1009" y="27942"/>
                    </a:lnTo>
                    <a:lnTo>
                      <a:pt x="793" y="28986"/>
                    </a:lnTo>
                    <a:lnTo>
                      <a:pt x="577" y="30067"/>
                    </a:lnTo>
                    <a:lnTo>
                      <a:pt x="361" y="31147"/>
                    </a:lnTo>
                    <a:lnTo>
                      <a:pt x="181" y="32263"/>
                    </a:lnTo>
                    <a:lnTo>
                      <a:pt x="37" y="33379"/>
                    </a:lnTo>
                    <a:lnTo>
                      <a:pt x="1" y="33919"/>
                    </a:lnTo>
                    <a:lnTo>
                      <a:pt x="1" y="34459"/>
                    </a:lnTo>
                    <a:lnTo>
                      <a:pt x="37" y="34964"/>
                    </a:lnTo>
                    <a:lnTo>
                      <a:pt x="145" y="35468"/>
                    </a:lnTo>
                    <a:lnTo>
                      <a:pt x="253" y="35972"/>
                    </a:lnTo>
                    <a:lnTo>
                      <a:pt x="433" y="36440"/>
                    </a:lnTo>
                    <a:lnTo>
                      <a:pt x="613" y="36908"/>
                    </a:lnTo>
                    <a:lnTo>
                      <a:pt x="865" y="37340"/>
                    </a:lnTo>
                    <a:lnTo>
                      <a:pt x="9902" y="37340"/>
                    </a:lnTo>
                    <a:lnTo>
                      <a:pt x="10119" y="36044"/>
                    </a:lnTo>
                    <a:lnTo>
                      <a:pt x="10407" y="34675"/>
                    </a:lnTo>
                    <a:lnTo>
                      <a:pt x="10731" y="33343"/>
                    </a:lnTo>
                    <a:lnTo>
                      <a:pt x="11163" y="31975"/>
                    </a:lnTo>
                    <a:lnTo>
                      <a:pt x="11631" y="30643"/>
                    </a:lnTo>
                    <a:lnTo>
                      <a:pt x="12171" y="29274"/>
                    </a:lnTo>
                    <a:lnTo>
                      <a:pt x="12783" y="27942"/>
                    </a:lnTo>
                    <a:lnTo>
                      <a:pt x="13431" y="26574"/>
                    </a:lnTo>
                    <a:lnTo>
                      <a:pt x="14187" y="25242"/>
                    </a:lnTo>
                    <a:lnTo>
                      <a:pt x="14979" y="23945"/>
                    </a:lnTo>
                    <a:lnTo>
                      <a:pt x="15808" y="22649"/>
                    </a:lnTo>
                    <a:lnTo>
                      <a:pt x="16708" y="21353"/>
                    </a:lnTo>
                    <a:lnTo>
                      <a:pt x="17680" y="20129"/>
                    </a:lnTo>
                    <a:lnTo>
                      <a:pt x="18688" y="18905"/>
                    </a:lnTo>
                    <a:lnTo>
                      <a:pt x="19732" y="17716"/>
                    </a:lnTo>
                    <a:lnTo>
                      <a:pt x="20849" y="16564"/>
                    </a:lnTo>
                    <a:lnTo>
                      <a:pt x="22001" y="15484"/>
                    </a:lnTo>
                    <a:lnTo>
                      <a:pt x="23189" y="14404"/>
                    </a:lnTo>
                    <a:lnTo>
                      <a:pt x="24449" y="13395"/>
                    </a:lnTo>
                    <a:lnTo>
                      <a:pt x="25745" y="12423"/>
                    </a:lnTo>
                    <a:lnTo>
                      <a:pt x="27078" y="11523"/>
                    </a:lnTo>
                    <a:lnTo>
                      <a:pt x="28446" y="10695"/>
                    </a:lnTo>
                    <a:lnTo>
                      <a:pt x="29886" y="9903"/>
                    </a:lnTo>
                    <a:lnTo>
                      <a:pt x="31327" y="9183"/>
                    </a:lnTo>
                    <a:lnTo>
                      <a:pt x="32803" y="8535"/>
                    </a:lnTo>
                    <a:lnTo>
                      <a:pt x="34315" y="7994"/>
                    </a:lnTo>
                    <a:lnTo>
                      <a:pt x="35899" y="7490"/>
                    </a:lnTo>
                    <a:lnTo>
                      <a:pt x="36692" y="7274"/>
                    </a:lnTo>
                    <a:lnTo>
                      <a:pt x="37484" y="7094"/>
                    </a:lnTo>
                    <a:lnTo>
                      <a:pt x="38276" y="6914"/>
                    </a:lnTo>
                    <a:lnTo>
                      <a:pt x="39104" y="6734"/>
                    </a:lnTo>
                    <a:lnTo>
                      <a:pt x="39896" y="6626"/>
                    </a:lnTo>
                    <a:lnTo>
                      <a:pt x="40724" y="6518"/>
                    </a:lnTo>
                    <a:lnTo>
                      <a:pt x="41552" y="6446"/>
                    </a:lnTo>
                    <a:lnTo>
                      <a:pt x="42417" y="6374"/>
                    </a:lnTo>
                    <a:lnTo>
                      <a:pt x="43245" y="6338"/>
                    </a:lnTo>
                    <a:lnTo>
                      <a:pt x="44109" y="6302"/>
                    </a:lnTo>
                    <a:lnTo>
                      <a:pt x="45441" y="6338"/>
                    </a:lnTo>
                    <a:lnTo>
                      <a:pt x="46773" y="6446"/>
                    </a:lnTo>
                    <a:lnTo>
                      <a:pt x="48106" y="6626"/>
                    </a:lnTo>
                    <a:lnTo>
                      <a:pt x="49366" y="6842"/>
                    </a:lnTo>
                    <a:lnTo>
                      <a:pt x="50662" y="7130"/>
                    </a:lnTo>
                    <a:lnTo>
                      <a:pt x="51886" y="7490"/>
                    </a:lnTo>
                    <a:lnTo>
                      <a:pt x="53111" y="7922"/>
                    </a:lnTo>
                    <a:lnTo>
                      <a:pt x="54299" y="8391"/>
                    </a:lnTo>
                    <a:lnTo>
                      <a:pt x="55451" y="8895"/>
                    </a:lnTo>
                    <a:lnTo>
                      <a:pt x="56567" y="9471"/>
                    </a:lnTo>
                    <a:lnTo>
                      <a:pt x="57683" y="10119"/>
                    </a:lnTo>
                    <a:lnTo>
                      <a:pt x="58728" y="10803"/>
                    </a:lnTo>
                    <a:lnTo>
                      <a:pt x="59772" y="11523"/>
                    </a:lnTo>
                    <a:lnTo>
                      <a:pt x="60744" y="12315"/>
                    </a:lnTo>
                    <a:lnTo>
                      <a:pt x="61716" y="13107"/>
                    </a:lnTo>
                    <a:lnTo>
                      <a:pt x="62616" y="13972"/>
                    </a:lnTo>
                    <a:lnTo>
                      <a:pt x="63481" y="14908"/>
                    </a:lnTo>
                    <a:lnTo>
                      <a:pt x="64309" y="15844"/>
                    </a:lnTo>
                    <a:lnTo>
                      <a:pt x="65101" y="16852"/>
                    </a:lnTo>
                    <a:lnTo>
                      <a:pt x="65821" y="17860"/>
                    </a:lnTo>
                    <a:lnTo>
                      <a:pt x="66505" y="18941"/>
                    </a:lnTo>
                    <a:lnTo>
                      <a:pt x="67117" y="20021"/>
                    </a:lnTo>
                    <a:lnTo>
                      <a:pt x="67693" y="21137"/>
                    </a:lnTo>
                    <a:lnTo>
                      <a:pt x="68233" y="22325"/>
                    </a:lnTo>
                    <a:lnTo>
                      <a:pt x="68702" y="23513"/>
                    </a:lnTo>
                    <a:lnTo>
                      <a:pt x="69098" y="24702"/>
                    </a:lnTo>
                    <a:lnTo>
                      <a:pt x="69458" y="25962"/>
                    </a:lnTo>
                    <a:lnTo>
                      <a:pt x="69746" y="27222"/>
                    </a:lnTo>
                    <a:lnTo>
                      <a:pt x="69998" y="28518"/>
                    </a:lnTo>
                    <a:lnTo>
                      <a:pt x="70142" y="29815"/>
                    </a:lnTo>
                    <a:lnTo>
                      <a:pt x="70250" y="31147"/>
                    </a:lnTo>
                    <a:lnTo>
                      <a:pt x="70286" y="32515"/>
                    </a:lnTo>
                    <a:lnTo>
                      <a:pt x="70250" y="33739"/>
                    </a:lnTo>
                    <a:lnTo>
                      <a:pt x="70178" y="34964"/>
                    </a:lnTo>
                    <a:lnTo>
                      <a:pt x="70034" y="36152"/>
                    </a:lnTo>
                    <a:lnTo>
                      <a:pt x="69818" y="37340"/>
                    </a:lnTo>
                    <a:lnTo>
                      <a:pt x="76155" y="37340"/>
                    </a:lnTo>
                    <a:lnTo>
                      <a:pt x="76155" y="37124"/>
                    </a:lnTo>
                    <a:lnTo>
                      <a:pt x="76263" y="35324"/>
                    </a:lnTo>
                    <a:lnTo>
                      <a:pt x="76335" y="33271"/>
                    </a:lnTo>
                    <a:lnTo>
                      <a:pt x="76407" y="31003"/>
                    </a:lnTo>
                    <a:lnTo>
                      <a:pt x="76407" y="28590"/>
                    </a:lnTo>
                    <a:lnTo>
                      <a:pt x="75039" y="25134"/>
                    </a:lnTo>
                    <a:lnTo>
                      <a:pt x="76263" y="25134"/>
                    </a:lnTo>
                    <a:lnTo>
                      <a:pt x="76191" y="23945"/>
                    </a:lnTo>
                    <a:lnTo>
                      <a:pt x="76083" y="22721"/>
                    </a:lnTo>
                    <a:lnTo>
                      <a:pt x="75975" y="21497"/>
                    </a:lnTo>
                    <a:lnTo>
                      <a:pt x="75831" y="20309"/>
                    </a:lnTo>
                    <a:lnTo>
                      <a:pt x="75651" y="19157"/>
                    </a:lnTo>
                    <a:lnTo>
                      <a:pt x="75435" y="18004"/>
                    </a:lnTo>
                    <a:lnTo>
                      <a:pt x="75183" y="16924"/>
                    </a:lnTo>
                    <a:lnTo>
                      <a:pt x="74931" y="15844"/>
                    </a:lnTo>
                    <a:lnTo>
                      <a:pt x="74607" y="14836"/>
                    </a:lnTo>
                    <a:lnTo>
                      <a:pt x="74283" y="13864"/>
                    </a:lnTo>
                    <a:lnTo>
                      <a:pt x="73887" y="12999"/>
                    </a:lnTo>
                    <a:lnTo>
                      <a:pt x="73454" y="12135"/>
                    </a:lnTo>
                    <a:lnTo>
                      <a:pt x="72986" y="11379"/>
                    </a:lnTo>
                    <a:lnTo>
                      <a:pt x="72770" y="11055"/>
                    </a:lnTo>
                    <a:lnTo>
                      <a:pt x="72482" y="10731"/>
                    </a:lnTo>
                    <a:lnTo>
                      <a:pt x="72230" y="10407"/>
                    </a:lnTo>
                    <a:lnTo>
                      <a:pt x="71942" y="10119"/>
                    </a:lnTo>
                    <a:lnTo>
                      <a:pt x="71654" y="9867"/>
                    </a:lnTo>
                    <a:lnTo>
                      <a:pt x="71330" y="9615"/>
                    </a:lnTo>
                    <a:lnTo>
                      <a:pt x="70574" y="9075"/>
                    </a:lnTo>
                    <a:lnTo>
                      <a:pt x="69782" y="8571"/>
                    </a:lnTo>
                    <a:lnTo>
                      <a:pt x="68954" y="8030"/>
                    </a:lnTo>
                    <a:lnTo>
                      <a:pt x="68125" y="7526"/>
                    </a:lnTo>
                    <a:lnTo>
                      <a:pt x="66397" y="6554"/>
                    </a:lnTo>
                    <a:lnTo>
                      <a:pt x="64597" y="5654"/>
                    </a:lnTo>
                    <a:lnTo>
                      <a:pt x="62724" y="4790"/>
                    </a:lnTo>
                    <a:lnTo>
                      <a:pt x="60780" y="3998"/>
                    </a:lnTo>
                    <a:lnTo>
                      <a:pt x="58800" y="3278"/>
                    </a:lnTo>
                    <a:lnTo>
                      <a:pt x="56747" y="2629"/>
                    </a:lnTo>
                    <a:lnTo>
                      <a:pt x="54695" y="2017"/>
                    </a:lnTo>
                    <a:lnTo>
                      <a:pt x="52571" y="1513"/>
                    </a:lnTo>
                    <a:lnTo>
                      <a:pt x="50410" y="1045"/>
                    </a:lnTo>
                    <a:lnTo>
                      <a:pt x="48250" y="685"/>
                    </a:lnTo>
                    <a:lnTo>
                      <a:pt x="46053" y="397"/>
                    </a:lnTo>
                    <a:lnTo>
                      <a:pt x="43857" y="181"/>
                    </a:lnTo>
                    <a:lnTo>
                      <a:pt x="41624" y="37"/>
                    </a:lnTo>
                    <a:lnTo>
                      <a:pt x="40508" y="37"/>
                    </a:lnTo>
                    <a:lnTo>
                      <a:pt x="39428" y="1"/>
                    </a:lnTo>
                    <a:close/>
                  </a:path>
                </a:pathLst>
              </a:custGeom>
              <a:solidFill>
                <a:srgbClr val="596A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5078325" y="2920475"/>
                <a:ext cx="1910200" cy="933500"/>
              </a:xfrm>
              <a:custGeom>
                <a:rect b="b" l="l" r="r" t="t"/>
                <a:pathLst>
                  <a:path extrusionOk="0" fill="none" h="37340" w="76408">
                    <a:moveTo>
                      <a:pt x="39428" y="1"/>
                    </a:moveTo>
                    <a:lnTo>
                      <a:pt x="39428" y="1"/>
                    </a:lnTo>
                    <a:lnTo>
                      <a:pt x="37700" y="37"/>
                    </a:lnTo>
                    <a:lnTo>
                      <a:pt x="35971" y="109"/>
                    </a:lnTo>
                    <a:lnTo>
                      <a:pt x="34279" y="253"/>
                    </a:lnTo>
                    <a:lnTo>
                      <a:pt x="32587" y="433"/>
                    </a:lnTo>
                    <a:lnTo>
                      <a:pt x="30894" y="685"/>
                    </a:lnTo>
                    <a:lnTo>
                      <a:pt x="29238" y="1009"/>
                    </a:lnTo>
                    <a:lnTo>
                      <a:pt x="27582" y="1369"/>
                    </a:lnTo>
                    <a:lnTo>
                      <a:pt x="25962" y="1801"/>
                    </a:lnTo>
                    <a:lnTo>
                      <a:pt x="24341" y="2305"/>
                    </a:lnTo>
                    <a:lnTo>
                      <a:pt x="22757" y="2846"/>
                    </a:lnTo>
                    <a:lnTo>
                      <a:pt x="21209" y="3458"/>
                    </a:lnTo>
                    <a:lnTo>
                      <a:pt x="19696" y="4142"/>
                    </a:lnTo>
                    <a:lnTo>
                      <a:pt x="18184" y="4898"/>
                    </a:lnTo>
                    <a:lnTo>
                      <a:pt x="16744" y="5726"/>
                    </a:lnTo>
                    <a:lnTo>
                      <a:pt x="15339" y="6626"/>
                    </a:lnTo>
                    <a:lnTo>
                      <a:pt x="13971" y="7562"/>
                    </a:lnTo>
                    <a:lnTo>
                      <a:pt x="12639" y="8607"/>
                    </a:lnTo>
                    <a:lnTo>
                      <a:pt x="11991" y="9147"/>
                    </a:lnTo>
                    <a:lnTo>
                      <a:pt x="11379" y="9723"/>
                    </a:lnTo>
                    <a:lnTo>
                      <a:pt x="10767" y="10299"/>
                    </a:lnTo>
                    <a:lnTo>
                      <a:pt x="10155" y="10875"/>
                    </a:lnTo>
                    <a:lnTo>
                      <a:pt x="9578" y="11487"/>
                    </a:lnTo>
                    <a:lnTo>
                      <a:pt x="8966" y="12135"/>
                    </a:lnTo>
                    <a:lnTo>
                      <a:pt x="8426" y="12783"/>
                    </a:lnTo>
                    <a:lnTo>
                      <a:pt x="7850" y="13467"/>
                    </a:lnTo>
                    <a:lnTo>
                      <a:pt x="7346" y="14152"/>
                    </a:lnTo>
                    <a:lnTo>
                      <a:pt x="6806" y="14872"/>
                    </a:lnTo>
                    <a:lnTo>
                      <a:pt x="6302" y="15592"/>
                    </a:lnTo>
                    <a:lnTo>
                      <a:pt x="5798" y="16348"/>
                    </a:lnTo>
                    <a:lnTo>
                      <a:pt x="5330" y="17104"/>
                    </a:lnTo>
                    <a:lnTo>
                      <a:pt x="4898" y="17896"/>
                    </a:lnTo>
                    <a:lnTo>
                      <a:pt x="4429" y="18724"/>
                    </a:lnTo>
                    <a:lnTo>
                      <a:pt x="4033" y="19553"/>
                    </a:lnTo>
                    <a:lnTo>
                      <a:pt x="3601" y="20381"/>
                    </a:lnTo>
                    <a:lnTo>
                      <a:pt x="3205" y="21281"/>
                    </a:lnTo>
                    <a:lnTo>
                      <a:pt x="2845" y="22145"/>
                    </a:lnTo>
                    <a:lnTo>
                      <a:pt x="2485" y="23081"/>
                    </a:lnTo>
                    <a:lnTo>
                      <a:pt x="2161" y="24017"/>
                    </a:lnTo>
                    <a:lnTo>
                      <a:pt x="1837" y="24954"/>
                    </a:lnTo>
                    <a:lnTo>
                      <a:pt x="1549" y="25926"/>
                    </a:lnTo>
                    <a:lnTo>
                      <a:pt x="1261" y="26934"/>
                    </a:lnTo>
                    <a:lnTo>
                      <a:pt x="1009" y="27942"/>
                    </a:lnTo>
                    <a:lnTo>
                      <a:pt x="793" y="28986"/>
                    </a:lnTo>
                    <a:lnTo>
                      <a:pt x="577" y="30067"/>
                    </a:lnTo>
                    <a:lnTo>
                      <a:pt x="361" y="31147"/>
                    </a:lnTo>
                    <a:lnTo>
                      <a:pt x="181" y="32263"/>
                    </a:lnTo>
                    <a:lnTo>
                      <a:pt x="37" y="33379"/>
                    </a:lnTo>
                    <a:lnTo>
                      <a:pt x="37" y="33379"/>
                    </a:lnTo>
                    <a:lnTo>
                      <a:pt x="1" y="33919"/>
                    </a:lnTo>
                    <a:lnTo>
                      <a:pt x="1" y="34459"/>
                    </a:lnTo>
                    <a:lnTo>
                      <a:pt x="37" y="34964"/>
                    </a:lnTo>
                    <a:lnTo>
                      <a:pt x="145" y="35468"/>
                    </a:lnTo>
                    <a:lnTo>
                      <a:pt x="253" y="35972"/>
                    </a:lnTo>
                    <a:lnTo>
                      <a:pt x="433" y="36440"/>
                    </a:lnTo>
                    <a:lnTo>
                      <a:pt x="613" y="36908"/>
                    </a:lnTo>
                    <a:lnTo>
                      <a:pt x="865" y="37340"/>
                    </a:lnTo>
                    <a:lnTo>
                      <a:pt x="9902" y="37340"/>
                    </a:lnTo>
                    <a:lnTo>
                      <a:pt x="9902" y="37340"/>
                    </a:lnTo>
                    <a:lnTo>
                      <a:pt x="10119" y="36044"/>
                    </a:lnTo>
                    <a:lnTo>
                      <a:pt x="10407" y="34675"/>
                    </a:lnTo>
                    <a:lnTo>
                      <a:pt x="10731" y="33343"/>
                    </a:lnTo>
                    <a:lnTo>
                      <a:pt x="11163" y="31975"/>
                    </a:lnTo>
                    <a:lnTo>
                      <a:pt x="11631" y="30643"/>
                    </a:lnTo>
                    <a:lnTo>
                      <a:pt x="12171" y="29274"/>
                    </a:lnTo>
                    <a:lnTo>
                      <a:pt x="12783" y="27942"/>
                    </a:lnTo>
                    <a:lnTo>
                      <a:pt x="13431" y="26574"/>
                    </a:lnTo>
                    <a:lnTo>
                      <a:pt x="14187" y="25242"/>
                    </a:lnTo>
                    <a:lnTo>
                      <a:pt x="14979" y="23945"/>
                    </a:lnTo>
                    <a:lnTo>
                      <a:pt x="15808" y="22649"/>
                    </a:lnTo>
                    <a:lnTo>
                      <a:pt x="16708" y="21353"/>
                    </a:lnTo>
                    <a:lnTo>
                      <a:pt x="17680" y="20129"/>
                    </a:lnTo>
                    <a:lnTo>
                      <a:pt x="18688" y="18905"/>
                    </a:lnTo>
                    <a:lnTo>
                      <a:pt x="19732" y="17716"/>
                    </a:lnTo>
                    <a:lnTo>
                      <a:pt x="20849" y="16564"/>
                    </a:lnTo>
                    <a:lnTo>
                      <a:pt x="22001" y="15484"/>
                    </a:lnTo>
                    <a:lnTo>
                      <a:pt x="23189" y="14404"/>
                    </a:lnTo>
                    <a:lnTo>
                      <a:pt x="24449" y="13395"/>
                    </a:lnTo>
                    <a:lnTo>
                      <a:pt x="25745" y="12423"/>
                    </a:lnTo>
                    <a:lnTo>
                      <a:pt x="27078" y="11523"/>
                    </a:lnTo>
                    <a:lnTo>
                      <a:pt x="28446" y="10695"/>
                    </a:lnTo>
                    <a:lnTo>
                      <a:pt x="29886" y="9903"/>
                    </a:lnTo>
                    <a:lnTo>
                      <a:pt x="31327" y="9183"/>
                    </a:lnTo>
                    <a:lnTo>
                      <a:pt x="32803" y="8535"/>
                    </a:lnTo>
                    <a:lnTo>
                      <a:pt x="34315" y="7994"/>
                    </a:lnTo>
                    <a:lnTo>
                      <a:pt x="35899" y="7490"/>
                    </a:lnTo>
                    <a:lnTo>
                      <a:pt x="36692" y="7274"/>
                    </a:lnTo>
                    <a:lnTo>
                      <a:pt x="37484" y="7094"/>
                    </a:lnTo>
                    <a:lnTo>
                      <a:pt x="38276" y="6914"/>
                    </a:lnTo>
                    <a:lnTo>
                      <a:pt x="39104" y="6734"/>
                    </a:lnTo>
                    <a:lnTo>
                      <a:pt x="39896" y="6626"/>
                    </a:lnTo>
                    <a:lnTo>
                      <a:pt x="40724" y="6518"/>
                    </a:lnTo>
                    <a:lnTo>
                      <a:pt x="41552" y="6446"/>
                    </a:lnTo>
                    <a:lnTo>
                      <a:pt x="42417" y="6374"/>
                    </a:lnTo>
                    <a:lnTo>
                      <a:pt x="43245" y="6338"/>
                    </a:lnTo>
                    <a:lnTo>
                      <a:pt x="44109" y="6302"/>
                    </a:lnTo>
                    <a:lnTo>
                      <a:pt x="44109" y="6302"/>
                    </a:lnTo>
                    <a:lnTo>
                      <a:pt x="45441" y="6338"/>
                    </a:lnTo>
                    <a:lnTo>
                      <a:pt x="46773" y="6446"/>
                    </a:lnTo>
                    <a:lnTo>
                      <a:pt x="48106" y="6626"/>
                    </a:lnTo>
                    <a:lnTo>
                      <a:pt x="49366" y="6842"/>
                    </a:lnTo>
                    <a:lnTo>
                      <a:pt x="50662" y="7130"/>
                    </a:lnTo>
                    <a:lnTo>
                      <a:pt x="51886" y="7490"/>
                    </a:lnTo>
                    <a:lnTo>
                      <a:pt x="53111" y="7922"/>
                    </a:lnTo>
                    <a:lnTo>
                      <a:pt x="54299" y="8391"/>
                    </a:lnTo>
                    <a:lnTo>
                      <a:pt x="55451" y="8895"/>
                    </a:lnTo>
                    <a:lnTo>
                      <a:pt x="56567" y="9471"/>
                    </a:lnTo>
                    <a:lnTo>
                      <a:pt x="57683" y="10119"/>
                    </a:lnTo>
                    <a:lnTo>
                      <a:pt x="58728" y="10803"/>
                    </a:lnTo>
                    <a:lnTo>
                      <a:pt x="59772" y="11523"/>
                    </a:lnTo>
                    <a:lnTo>
                      <a:pt x="60744" y="12315"/>
                    </a:lnTo>
                    <a:lnTo>
                      <a:pt x="61716" y="13107"/>
                    </a:lnTo>
                    <a:lnTo>
                      <a:pt x="62616" y="13972"/>
                    </a:lnTo>
                    <a:lnTo>
                      <a:pt x="63481" y="14908"/>
                    </a:lnTo>
                    <a:lnTo>
                      <a:pt x="64309" y="15844"/>
                    </a:lnTo>
                    <a:lnTo>
                      <a:pt x="65101" y="16852"/>
                    </a:lnTo>
                    <a:lnTo>
                      <a:pt x="65821" y="17860"/>
                    </a:lnTo>
                    <a:lnTo>
                      <a:pt x="66505" y="18941"/>
                    </a:lnTo>
                    <a:lnTo>
                      <a:pt x="67117" y="20021"/>
                    </a:lnTo>
                    <a:lnTo>
                      <a:pt x="67693" y="21137"/>
                    </a:lnTo>
                    <a:lnTo>
                      <a:pt x="68233" y="22325"/>
                    </a:lnTo>
                    <a:lnTo>
                      <a:pt x="68702" y="23513"/>
                    </a:lnTo>
                    <a:lnTo>
                      <a:pt x="69098" y="24702"/>
                    </a:lnTo>
                    <a:lnTo>
                      <a:pt x="69458" y="25962"/>
                    </a:lnTo>
                    <a:lnTo>
                      <a:pt x="69746" y="27222"/>
                    </a:lnTo>
                    <a:lnTo>
                      <a:pt x="69998" y="28518"/>
                    </a:lnTo>
                    <a:lnTo>
                      <a:pt x="70142" y="29815"/>
                    </a:lnTo>
                    <a:lnTo>
                      <a:pt x="70250" y="31147"/>
                    </a:lnTo>
                    <a:lnTo>
                      <a:pt x="70286" y="32515"/>
                    </a:lnTo>
                    <a:lnTo>
                      <a:pt x="70286" y="32515"/>
                    </a:lnTo>
                    <a:lnTo>
                      <a:pt x="70250" y="33739"/>
                    </a:lnTo>
                    <a:lnTo>
                      <a:pt x="70178" y="34964"/>
                    </a:lnTo>
                    <a:lnTo>
                      <a:pt x="70034" y="36152"/>
                    </a:lnTo>
                    <a:lnTo>
                      <a:pt x="69818" y="37340"/>
                    </a:lnTo>
                    <a:lnTo>
                      <a:pt x="76155" y="37340"/>
                    </a:lnTo>
                    <a:lnTo>
                      <a:pt x="76155" y="37340"/>
                    </a:lnTo>
                    <a:lnTo>
                      <a:pt x="76155" y="37124"/>
                    </a:lnTo>
                    <a:lnTo>
                      <a:pt x="76155" y="37124"/>
                    </a:lnTo>
                    <a:lnTo>
                      <a:pt x="76263" y="35324"/>
                    </a:lnTo>
                    <a:lnTo>
                      <a:pt x="76335" y="33271"/>
                    </a:lnTo>
                    <a:lnTo>
                      <a:pt x="76407" y="31003"/>
                    </a:lnTo>
                    <a:lnTo>
                      <a:pt x="76407" y="28590"/>
                    </a:lnTo>
                    <a:lnTo>
                      <a:pt x="75039" y="25134"/>
                    </a:lnTo>
                    <a:lnTo>
                      <a:pt x="76263" y="25134"/>
                    </a:lnTo>
                    <a:lnTo>
                      <a:pt x="76263" y="25134"/>
                    </a:lnTo>
                    <a:lnTo>
                      <a:pt x="76191" y="23945"/>
                    </a:lnTo>
                    <a:lnTo>
                      <a:pt x="76083" y="22721"/>
                    </a:lnTo>
                    <a:lnTo>
                      <a:pt x="75975" y="21497"/>
                    </a:lnTo>
                    <a:lnTo>
                      <a:pt x="75831" y="20309"/>
                    </a:lnTo>
                    <a:lnTo>
                      <a:pt x="75651" y="19157"/>
                    </a:lnTo>
                    <a:lnTo>
                      <a:pt x="75435" y="18004"/>
                    </a:lnTo>
                    <a:lnTo>
                      <a:pt x="75183" y="16924"/>
                    </a:lnTo>
                    <a:lnTo>
                      <a:pt x="74931" y="15844"/>
                    </a:lnTo>
                    <a:lnTo>
                      <a:pt x="74607" y="14836"/>
                    </a:lnTo>
                    <a:lnTo>
                      <a:pt x="74283" y="13864"/>
                    </a:lnTo>
                    <a:lnTo>
                      <a:pt x="73887" y="12999"/>
                    </a:lnTo>
                    <a:lnTo>
                      <a:pt x="73454" y="12135"/>
                    </a:lnTo>
                    <a:lnTo>
                      <a:pt x="72986" y="11379"/>
                    </a:lnTo>
                    <a:lnTo>
                      <a:pt x="72770" y="11055"/>
                    </a:lnTo>
                    <a:lnTo>
                      <a:pt x="72482" y="10731"/>
                    </a:lnTo>
                    <a:lnTo>
                      <a:pt x="72230" y="10407"/>
                    </a:lnTo>
                    <a:lnTo>
                      <a:pt x="71942" y="10119"/>
                    </a:lnTo>
                    <a:lnTo>
                      <a:pt x="71654" y="9867"/>
                    </a:lnTo>
                    <a:lnTo>
                      <a:pt x="71330" y="9615"/>
                    </a:lnTo>
                    <a:lnTo>
                      <a:pt x="71330" y="9615"/>
                    </a:lnTo>
                    <a:lnTo>
                      <a:pt x="70574" y="9075"/>
                    </a:lnTo>
                    <a:lnTo>
                      <a:pt x="69782" y="8571"/>
                    </a:lnTo>
                    <a:lnTo>
                      <a:pt x="68954" y="8030"/>
                    </a:lnTo>
                    <a:lnTo>
                      <a:pt x="68125" y="7526"/>
                    </a:lnTo>
                    <a:lnTo>
                      <a:pt x="66397" y="6554"/>
                    </a:lnTo>
                    <a:lnTo>
                      <a:pt x="64597" y="5654"/>
                    </a:lnTo>
                    <a:lnTo>
                      <a:pt x="62724" y="4790"/>
                    </a:lnTo>
                    <a:lnTo>
                      <a:pt x="60780" y="3998"/>
                    </a:lnTo>
                    <a:lnTo>
                      <a:pt x="58800" y="3278"/>
                    </a:lnTo>
                    <a:lnTo>
                      <a:pt x="56747" y="2629"/>
                    </a:lnTo>
                    <a:lnTo>
                      <a:pt x="54695" y="2017"/>
                    </a:lnTo>
                    <a:lnTo>
                      <a:pt x="52571" y="1513"/>
                    </a:lnTo>
                    <a:lnTo>
                      <a:pt x="50410" y="1045"/>
                    </a:lnTo>
                    <a:lnTo>
                      <a:pt x="48250" y="685"/>
                    </a:lnTo>
                    <a:lnTo>
                      <a:pt x="46053" y="397"/>
                    </a:lnTo>
                    <a:lnTo>
                      <a:pt x="43857" y="181"/>
                    </a:lnTo>
                    <a:lnTo>
                      <a:pt x="41624" y="37"/>
                    </a:lnTo>
                    <a:lnTo>
                      <a:pt x="40508" y="37"/>
                    </a:lnTo>
                    <a:lnTo>
                      <a:pt x="3942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4665150" y="1671050"/>
                <a:ext cx="152150" cy="124250"/>
              </a:xfrm>
              <a:custGeom>
                <a:rect b="b" l="l" r="r" t="t"/>
                <a:pathLst>
                  <a:path extrusionOk="0" h="4970" w="6086">
                    <a:moveTo>
                      <a:pt x="757" y="1"/>
                    </a:moveTo>
                    <a:lnTo>
                      <a:pt x="721" y="433"/>
                    </a:lnTo>
                    <a:lnTo>
                      <a:pt x="721" y="937"/>
                    </a:lnTo>
                    <a:lnTo>
                      <a:pt x="0" y="865"/>
                    </a:lnTo>
                    <a:lnTo>
                      <a:pt x="3781" y="4970"/>
                    </a:lnTo>
                    <a:lnTo>
                      <a:pt x="4429" y="4718"/>
                    </a:lnTo>
                    <a:lnTo>
                      <a:pt x="5041" y="4429"/>
                    </a:lnTo>
                    <a:lnTo>
                      <a:pt x="5582" y="4105"/>
                    </a:lnTo>
                    <a:lnTo>
                      <a:pt x="6086" y="3781"/>
                    </a:lnTo>
                    <a:lnTo>
                      <a:pt x="4789" y="2737"/>
                    </a:lnTo>
                    <a:lnTo>
                      <a:pt x="3493" y="1765"/>
                    </a:lnTo>
                    <a:lnTo>
                      <a:pt x="2125" y="865"/>
                    </a:lnTo>
                    <a:lnTo>
                      <a:pt x="757" y="1"/>
                    </a:lnTo>
                    <a:close/>
                  </a:path>
                </a:pathLst>
              </a:custGeom>
              <a:solidFill>
                <a:srgbClr val="7E88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4665150" y="1671050"/>
                <a:ext cx="152150" cy="124250"/>
              </a:xfrm>
              <a:custGeom>
                <a:rect b="b" l="l" r="r" t="t"/>
                <a:pathLst>
                  <a:path extrusionOk="0" fill="none" h="4970" w="6086">
                    <a:moveTo>
                      <a:pt x="757" y="1"/>
                    </a:moveTo>
                    <a:lnTo>
                      <a:pt x="757" y="1"/>
                    </a:lnTo>
                    <a:lnTo>
                      <a:pt x="721" y="433"/>
                    </a:lnTo>
                    <a:lnTo>
                      <a:pt x="721" y="937"/>
                    </a:lnTo>
                    <a:lnTo>
                      <a:pt x="721" y="937"/>
                    </a:lnTo>
                    <a:lnTo>
                      <a:pt x="0" y="865"/>
                    </a:lnTo>
                    <a:lnTo>
                      <a:pt x="3781" y="4970"/>
                    </a:lnTo>
                    <a:lnTo>
                      <a:pt x="3781" y="4970"/>
                    </a:lnTo>
                    <a:lnTo>
                      <a:pt x="4429" y="4718"/>
                    </a:lnTo>
                    <a:lnTo>
                      <a:pt x="5041" y="4429"/>
                    </a:lnTo>
                    <a:lnTo>
                      <a:pt x="5582" y="4105"/>
                    </a:lnTo>
                    <a:lnTo>
                      <a:pt x="6086" y="3781"/>
                    </a:lnTo>
                    <a:lnTo>
                      <a:pt x="6086" y="3781"/>
                    </a:lnTo>
                    <a:lnTo>
                      <a:pt x="4789" y="2737"/>
                    </a:lnTo>
                    <a:lnTo>
                      <a:pt x="3493" y="1765"/>
                    </a:lnTo>
                    <a:lnTo>
                      <a:pt x="2125" y="865"/>
                    </a:lnTo>
                    <a:lnTo>
                      <a:pt x="75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4214175" y="1518925"/>
                <a:ext cx="469900" cy="175550"/>
              </a:xfrm>
              <a:custGeom>
                <a:rect b="b" l="l" r="r" t="t"/>
                <a:pathLst>
                  <a:path extrusionOk="0" h="7022" w="18796">
                    <a:moveTo>
                      <a:pt x="2629" y="0"/>
                    </a:moveTo>
                    <a:lnTo>
                      <a:pt x="684" y="469"/>
                    </a:lnTo>
                    <a:lnTo>
                      <a:pt x="0" y="649"/>
                    </a:lnTo>
                    <a:lnTo>
                      <a:pt x="396" y="1045"/>
                    </a:lnTo>
                    <a:lnTo>
                      <a:pt x="828" y="1477"/>
                    </a:lnTo>
                    <a:lnTo>
                      <a:pt x="1296" y="1837"/>
                    </a:lnTo>
                    <a:lnTo>
                      <a:pt x="1836" y="2233"/>
                    </a:lnTo>
                    <a:lnTo>
                      <a:pt x="2341" y="2557"/>
                    </a:lnTo>
                    <a:lnTo>
                      <a:pt x="2917" y="2917"/>
                    </a:lnTo>
                    <a:lnTo>
                      <a:pt x="3493" y="3241"/>
                    </a:lnTo>
                    <a:lnTo>
                      <a:pt x="4105" y="3529"/>
                    </a:lnTo>
                    <a:lnTo>
                      <a:pt x="5401" y="4105"/>
                    </a:lnTo>
                    <a:lnTo>
                      <a:pt x="6733" y="4573"/>
                    </a:lnTo>
                    <a:lnTo>
                      <a:pt x="8066" y="5041"/>
                    </a:lnTo>
                    <a:lnTo>
                      <a:pt x="9434" y="5401"/>
                    </a:lnTo>
                    <a:lnTo>
                      <a:pt x="10802" y="5762"/>
                    </a:lnTo>
                    <a:lnTo>
                      <a:pt x="12134" y="6050"/>
                    </a:lnTo>
                    <a:lnTo>
                      <a:pt x="13395" y="6302"/>
                    </a:lnTo>
                    <a:lnTo>
                      <a:pt x="14547" y="6482"/>
                    </a:lnTo>
                    <a:lnTo>
                      <a:pt x="16599" y="6806"/>
                    </a:lnTo>
                    <a:lnTo>
                      <a:pt x="18039" y="6950"/>
                    </a:lnTo>
                    <a:lnTo>
                      <a:pt x="18760" y="7022"/>
                    </a:lnTo>
                    <a:lnTo>
                      <a:pt x="18760" y="6518"/>
                    </a:lnTo>
                    <a:lnTo>
                      <a:pt x="18796" y="6086"/>
                    </a:lnTo>
                    <a:lnTo>
                      <a:pt x="17859" y="5510"/>
                    </a:lnTo>
                    <a:lnTo>
                      <a:pt x="16923" y="4969"/>
                    </a:lnTo>
                    <a:lnTo>
                      <a:pt x="15951" y="4465"/>
                    </a:lnTo>
                    <a:lnTo>
                      <a:pt x="15015" y="3997"/>
                    </a:lnTo>
                    <a:lnTo>
                      <a:pt x="14007" y="3529"/>
                    </a:lnTo>
                    <a:lnTo>
                      <a:pt x="13035" y="3061"/>
                    </a:lnTo>
                    <a:lnTo>
                      <a:pt x="12026" y="2665"/>
                    </a:lnTo>
                    <a:lnTo>
                      <a:pt x="11018" y="2269"/>
                    </a:lnTo>
                    <a:lnTo>
                      <a:pt x="10010" y="1909"/>
                    </a:lnTo>
                    <a:lnTo>
                      <a:pt x="8966" y="1549"/>
                    </a:lnTo>
                    <a:lnTo>
                      <a:pt x="7922" y="1225"/>
                    </a:lnTo>
                    <a:lnTo>
                      <a:pt x="6877" y="937"/>
                    </a:lnTo>
                    <a:lnTo>
                      <a:pt x="5833" y="649"/>
                    </a:lnTo>
                    <a:lnTo>
                      <a:pt x="4753" y="397"/>
                    </a:lnTo>
                    <a:lnTo>
                      <a:pt x="3673" y="181"/>
                    </a:lnTo>
                    <a:lnTo>
                      <a:pt x="2629" y="0"/>
                    </a:lnTo>
                    <a:close/>
                  </a:path>
                </a:pathLst>
              </a:custGeom>
              <a:solidFill>
                <a:srgbClr val="847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4214175" y="1518925"/>
                <a:ext cx="469900" cy="175550"/>
              </a:xfrm>
              <a:custGeom>
                <a:rect b="b" l="l" r="r" t="t"/>
                <a:pathLst>
                  <a:path extrusionOk="0" fill="none" h="7022" w="18796">
                    <a:moveTo>
                      <a:pt x="2629" y="0"/>
                    </a:moveTo>
                    <a:lnTo>
                      <a:pt x="2629" y="0"/>
                    </a:lnTo>
                    <a:lnTo>
                      <a:pt x="684" y="469"/>
                    </a:lnTo>
                    <a:lnTo>
                      <a:pt x="0" y="649"/>
                    </a:lnTo>
                    <a:lnTo>
                      <a:pt x="0" y="649"/>
                    </a:lnTo>
                    <a:lnTo>
                      <a:pt x="396" y="1045"/>
                    </a:lnTo>
                    <a:lnTo>
                      <a:pt x="828" y="1477"/>
                    </a:lnTo>
                    <a:lnTo>
                      <a:pt x="1296" y="1837"/>
                    </a:lnTo>
                    <a:lnTo>
                      <a:pt x="1836" y="2233"/>
                    </a:lnTo>
                    <a:lnTo>
                      <a:pt x="2341" y="2557"/>
                    </a:lnTo>
                    <a:lnTo>
                      <a:pt x="2917" y="2917"/>
                    </a:lnTo>
                    <a:lnTo>
                      <a:pt x="3493" y="3241"/>
                    </a:lnTo>
                    <a:lnTo>
                      <a:pt x="4105" y="3529"/>
                    </a:lnTo>
                    <a:lnTo>
                      <a:pt x="5401" y="4105"/>
                    </a:lnTo>
                    <a:lnTo>
                      <a:pt x="6733" y="4573"/>
                    </a:lnTo>
                    <a:lnTo>
                      <a:pt x="8066" y="5041"/>
                    </a:lnTo>
                    <a:lnTo>
                      <a:pt x="9434" y="5401"/>
                    </a:lnTo>
                    <a:lnTo>
                      <a:pt x="10802" y="5762"/>
                    </a:lnTo>
                    <a:lnTo>
                      <a:pt x="12134" y="6050"/>
                    </a:lnTo>
                    <a:lnTo>
                      <a:pt x="13395" y="6302"/>
                    </a:lnTo>
                    <a:lnTo>
                      <a:pt x="14547" y="6482"/>
                    </a:lnTo>
                    <a:lnTo>
                      <a:pt x="16599" y="6806"/>
                    </a:lnTo>
                    <a:lnTo>
                      <a:pt x="18039" y="6950"/>
                    </a:lnTo>
                    <a:lnTo>
                      <a:pt x="18039" y="6950"/>
                    </a:lnTo>
                    <a:lnTo>
                      <a:pt x="18760" y="7022"/>
                    </a:lnTo>
                    <a:lnTo>
                      <a:pt x="18760" y="7022"/>
                    </a:lnTo>
                    <a:lnTo>
                      <a:pt x="18760" y="6518"/>
                    </a:lnTo>
                    <a:lnTo>
                      <a:pt x="18796" y="6086"/>
                    </a:lnTo>
                    <a:lnTo>
                      <a:pt x="18796" y="6086"/>
                    </a:lnTo>
                    <a:lnTo>
                      <a:pt x="17859" y="5510"/>
                    </a:lnTo>
                    <a:lnTo>
                      <a:pt x="16923" y="4969"/>
                    </a:lnTo>
                    <a:lnTo>
                      <a:pt x="15951" y="4465"/>
                    </a:lnTo>
                    <a:lnTo>
                      <a:pt x="15015" y="3997"/>
                    </a:lnTo>
                    <a:lnTo>
                      <a:pt x="14007" y="3529"/>
                    </a:lnTo>
                    <a:lnTo>
                      <a:pt x="13035" y="3061"/>
                    </a:lnTo>
                    <a:lnTo>
                      <a:pt x="12026" y="2665"/>
                    </a:lnTo>
                    <a:lnTo>
                      <a:pt x="11018" y="2269"/>
                    </a:lnTo>
                    <a:lnTo>
                      <a:pt x="10010" y="1909"/>
                    </a:lnTo>
                    <a:lnTo>
                      <a:pt x="8966" y="1549"/>
                    </a:lnTo>
                    <a:lnTo>
                      <a:pt x="7922" y="1225"/>
                    </a:lnTo>
                    <a:lnTo>
                      <a:pt x="6877" y="937"/>
                    </a:lnTo>
                    <a:lnTo>
                      <a:pt x="5833" y="649"/>
                    </a:lnTo>
                    <a:lnTo>
                      <a:pt x="4753" y="397"/>
                    </a:lnTo>
                    <a:lnTo>
                      <a:pt x="3673" y="181"/>
                    </a:lnTo>
                    <a:lnTo>
                      <a:pt x="2629"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6954275" y="3548800"/>
                <a:ext cx="137750" cy="305175"/>
              </a:xfrm>
              <a:custGeom>
                <a:rect b="b" l="l" r="r" t="t"/>
                <a:pathLst>
                  <a:path extrusionOk="0" h="12207" w="5510">
                    <a:moveTo>
                      <a:pt x="1" y="1"/>
                    </a:moveTo>
                    <a:lnTo>
                      <a:pt x="1369" y="3457"/>
                    </a:lnTo>
                    <a:lnTo>
                      <a:pt x="4826" y="12207"/>
                    </a:lnTo>
                    <a:lnTo>
                      <a:pt x="4826" y="10407"/>
                    </a:lnTo>
                    <a:lnTo>
                      <a:pt x="4826" y="8678"/>
                    </a:lnTo>
                    <a:lnTo>
                      <a:pt x="4862" y="7058"/>
                    </a:lnTo>
                    <a:lnTo>
                      <a:pt x="4934" y="5474"/>
                    </a:lnTo>
                    <a:lnTo>
                      <a:pt x="5042" y="3997"/>
                    </a:lnTo>
                    <a:lnTo>
                      <a:pt x="5186" y="2593"/>
                    </a:lnTo>
                    <a:lnTo>
                      <a:pt x="5330" y="1261"/>
                    </a:lnTo>
                    <a:lnTo>
                      <a:pt x="5510"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6954275" y="3548800"/>
                <a:ext cx="137750" cy="305175"/>
              </a:xfrm>
              <a:custGeom>
                <a:rect b="b" l="l" r="r" t="t"/>
                <a:pathLst>
                  <a:path extrusionOk="0" fill="none" h="12207" w="5510">
                    <a:moveTo>
                      <a:pt x="5510" y="1"/>
                    </a:moveTo>
                    <a:lnTo>
                      <a:pt x="1225" y="1"/>
                    </a:lnTo>
                    <a:lnTo>
                      <a:pt x="1" y="1"/>
                    </a:lnTo>
                    <a:lnTo>
                      <a:pt x="1369" y="3457"/>
                    </a:lnTo>
                    <a:lnTo>
                      <a:pt x="4826" y="12207"/>
                    </a:lnTo>
                    <a:lnTo>
                      <a:pt x="4826" y="12207"/>
                    </a:lnTo>
                    <a:lnTo>
                      <a:pt x="4826" y="10407"/>
                    </a:lnTo>
                    <a:lnTo>
                      <a:pt x="4826" y="8678"/>
                    </a:lnTo>
                    <a:lnTo>
                      <a:pt x="4862" y="7058"/>
                    </a:lnTo>
                    <a:lnTo>
                      <a:pt x="4934" y="5474"/>
                    </a:lnTo>
                    <a:lnTo>
                      <a:pt x="5042" y="3997"/>
                    </a:lnTo>
                    <a:lnTo>
                      <a:pt x="5186" y="2593"/>
                    </a:lnTo>
                    <a:lnTo>
                      <a:pt x="5330" y="1261"/>
                    </a:lnTo>
                    <a:lnTo>
                      <a:pt x="551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1385825" y="1725075"/>
                <a:ext cx="3659225" cy="854275"/>
              </a:xfrm>
              <a:custGeom>
                <a:rect b="b" l="l" r="r" t="t"/>
                <a:pathLst>
                  <a:path extrusionOk="0" h="34171" w="146369">
                    <a:moveTo>
                      <a:pt x="51778" y="936"/>
                    </a:moveTo>
                    <a:lnTo>
                      <a:pt x="51778" y="2412"/>
                    </a:lnTo>
                    <a:lnTo>
                      <a:pt x="92250" y="2412"/>
                    </a:lnTo>
                    <a:lnTo>
                      <a:pt x="92250" y="1692"/>
                    </a:lnTo>
                    <a:lnTo>
                      <a:pt x="51778" y="936"/>
                    </a:lnTo>
                    <a:close/>
                    <a:moveTo>
                      <a:pt x="1" y="0"/>
                    </a:moveTo>
                    <a:lnTo>
                      <a:pt x="1" y="34170"/>
                    </a:lnTo>
                    <a:lnTo>
                      <a:pt x="48286" y="34170"/>
                    </a:lnTo>
                    <a:lnTo>
                      <a:pt x="48286" y="30210"/>
                    </a:lnTo>
                    <a:lnTo>
                      <a:pt x="10839" y="30210"/>
                    </a:lnTo>
                    <a:lnTo>
                      <a:pt x="10371" y="30138"/>
                    </a:lnTo>
                    <a:lnTo>
                      <a:pt x="9903" y="30066"/>
                    </a:lnTo>
                    <a:lnTo>
                      <a:pt x="9470" y="29958"/>
                    </a:lnTo>
                    <a:lnTo>
                      <a:pt x="9038" y="29850"/>
                    </a:lnTo>
                    <a:lnTo>
                      <a:pt x="8642" y="29670"/>
                    </a:lnTo>
                    <a:lnTo>
                      <a:pt x="8246" y="29490"/>
                    </a:lnTo>
                    <a:lnTo>
                      <a:pt x="7850" y="29274"/>
                    </a:lnTo>
                    <a:lnTo>
                      <a:pt x="7490" y="29057"/>
                    </a:lnTo>
                    <a:lnTo>
                      <a:pt x="7130" y="28805"/>
                    </a:lnTo>
                    <a:lnTo>
                      <a:pt x="6806" y="28517"/>
                    </a:lnTo>
                    <a:lnTo>
                      <a:pt x="6482" y="28229"/>
                    </a:lnTo>
                    <a:lnTo>
                      <a:pt x="6194" y="27941"/>
                    </a:lnTo>
                    <a:lnTo>
                      <a:pt x="5906" y="27617"/>
                    </a:lnTo>
                    <a:lnTo>
                      <a:pt x="5654" y="27257"/>
                    </a:lnTo>
                    <a:lnTo>
                      <a:pt x="5402" y="26897"/>
                    </a:lnTo>
                    <a:lnTo>
                      <a:pt x="5186" y="26537"/>
                    </a:lnTo>
                    <a:lnTo>
                      <a:pt x="5006" y="26141"/>
                    </a:lnTo>
                    <a:lnTo>
                      <a:pt x="4862" y="25745"/>
                    </a:lnTo>
                    <a:lnTo>
                      <a:pt x="4718" y="25349"/>
                    </a:lnTo>
                    <a:lnTo>
                      <a:pt x="4574" y="24917"/>
                    </a:lnTo>
                    <a:lnTo>
                      <a:pt x="4502" y="24521"/>
                    </a:lnTo>
                    <a:lnTo>
                      <a:pt x="4430" y="24089"/>
                    </a:lnTo>
                    <a:lnTo>
                      <a:pt x="4394" y="23656"/>
                    </a:lnTo>
                    <a:lnTo>
                      <a:pt x="4394" y="23224"/>
                    </a:lnTo>
                    <a:lnTo>
                      <a:pt x="4394" y="22756"/>
                    </a:lnTo>
                    <a:lnTo>
                      <a:pt x="4466" y="22324"/>
                    </a:lnTo>
                    <a:lnTo>
                      <a:pt x="4538" y="21892"/>
                    </a:lnTo>
                    <a:lnTo>
                      <a:pt x="4646" y="21424"/>
                    </a:lnTo>
                    <a:lnTo>
                      <a:pt x="4790" y="20992"/>
                    </a:lnTo>
                    <a:lnTo>
                      <a:pt x="4934" y="20560"/>
                    </a:lnTo>
                    <a:lnTo>
                      <a:pt x="5150" y="20128"/>
                    </a:lnTo>
                    <a:lnTo>
                      <a:pt x="12027" y="6661"/>
                    </a:lnTo>
                    <a:lnTo>
                      <a:pt x="12315" y="6193"/>
                    </a:lnTo>
                    <a:lnTo>
                      <a:pt x="12603" y="5725"/>
                    </a:lnTo>
                    <a:lnTo>
                      <a:pt x="12927" y="5293"/>
                    </a:lnTo>
                    <a:lnTo>
                      <a:pt x="13287" y="4897"/>
                    </a:lnTo>
                    <a:lnTo>
                      <a:pt x="13647" y="4537"/>
                    </a:lnTo>
                    <a:lnTo>
                      <a:pt x="14043" y="4177"/>
                    </a:lnTo>
                    <a:lnTo>
                      <a:pt x="14475" y="3853"/>
                    </a:lnTo>
                    <a:lnTo>
                      <a:pt x="14907" y="3565"/>
                    </a:lnTo>
                    <a:lnTo>
                      <a:pt x="15376" y="3313"/>
                    </a:lnTo>
                    <a:lnTo>
                      <a:pt x="15844" y="3061"/>
                    </a:lnTo>
                    <a:lnTo>
                      <a:pt x="16348" y="2881"/>
                    </a:lnTo>
                    <a:lnTo>
                      <a:pt x="16852" y="2701"/>
                    </a:lnTo>
                    <a:lnTo>
                      <a:pt x="17392" y="2593"/>
                    </a:lnTo>
                    <a:lnTo>
                      <a:pt x="17896" y="2484"/>
                    </a:lnTo>
                    <a:lnTo>
                      <a:pt x="18436" y="2448"/>
                    </a:lnTo>
                    <a:lnTo>
                      <a:pt x="18976" y="2412"/>
                    </a:lnTo>
                    <a:lnTo>
                      <a:pt x="48286" y="2412"/>
                    </a:lnTo>
                    <a:lnTo>
                      <a:pt x="48286" y="864"/>
                    </a:lnTo>
                    <a:lnTo>
                      <a:pt x="1" y="0"/>
                    </a:lnTo>
                    <a:close/>
                    <a:moveTo>
                      <a:pt x="51778" y="30210"/>
                    </a:moveTo>
                    <a:lnTo>
                      <a:pt x="51778" y="34170"/>
                    </a:lnTo>
                    <a:lnTo>
                      <a:pt x="92250" y="34170"/>
                    </a:lnTo>
                    <a:lnTo>
                      <a:pt x="92250" y="30210"/>
                    </a:lnTo>
                    <a:close/>
                    <a:moveTo>
                      <a:pt x="95779" y="1764"/>
                    </a:moveTo>
                    <a:lnTo>
                      <a:pt x="95779" y="2412"/>
                    </a:lnTo>
                    <a:lnTo>
                      <a:pt x="121668" y="2412"/>
                    </a:lnTo>
                    <a:lnTo>
                      <a:pt x="122244" y="2448"/>
                    </a:lnTo>
                    <a:lnTo>
                      <a:pt x="122820" y="2484"/>
                    </a:lnTo>
                    <a:lnTo>
                      <a:pt x="123396" y="2557"/>
                    </a:lnTo>
                    <a:lnTo>
                      <a:pt x="123972" y="2701"/>
                    </a:lnTo>
                    <a:lnTo>
                      <a:pt x="124548" y="2845"/>
                    </a:lnTo>
                    <a:lnTo>
                      <a:pt x="125088" y="3061"/>
                    </a:lnTo>
                    <a:lnTo>
                      <a:pt x="125628" y="3277"/>
                    </a:lnTo>
                    <a:lnTo>
                      <a:pt x="126133" y="3529"/>
                    </a:lnTo>
                    <a:lnTo>
                      <a:pt x="126637" y="3817"/>
                    </a:lnTo>
                    <a:lnTo>
                      <a:pt x="127105" y="4105"/>
                    </a:lnTo>
                    <a:lnTo>
                      <a:pt x="127573" y="4465"/>
                    </a:lnTo>
                    <a:lnTo>
                      <a:pt x="128041" y="4825"/>
                    </a:lnTo>
                    <a:lnTo>
                      <a:pt x="128437" y="5221"/>
                    </a:lnTo>
                    <a:lnTo>
                      <a:pt x="128833" y="5653"/>
                    </a:lnTo>
                    <a:lnTo>
                      <a:pt x="129229" y="6085"/>
                    </a:lnTo>
                    <a:lnTo>
                      <a:pt x="129553" y="6589"/>
                    </a:lnTo>
                    <a:lnTo>
                      <a:pt x="140463" y="22432"/>
                    </a:lnTo>
                    <a:lnTo>
                      <a:pt x="140643" y="22756"/>
                    </a:lnTo>
                    <a:lnTo>
                      <a:pt x="140823" y="23080"/>
                    </a:lnTo>
                    <a:lnTo>
                      <a:pt x="140967" y="23404"/>
                    </a:lnTo>
                    <a:lnTo>
                      <a:pt x="141075" y="23728"/>
                    </a:lnTo>
                    <a:lnTo>
                      <a:pt x="141183" y="24053"/>
                    </a:lnTo>
                    <a:lnTo>
                      <a:pt x="141255" y="24377"/>
                    </a:lnTo>
                    <a:lnTo>
                      <a:pt x="141291" y="24701"/>
                    </a:lnTo>
                    <a:lnTo>
                      <a:pt x="141327" y="25061"/>
                    </a:lnTo>
                    <a:lnTo>
                      <a:pt x="141327" y="25385"/>
                    </a:lnTo>
                    <a:lnTo>
                      <a:pt x="141291" y="25709"/>
                    </a:lnTo>
                    <a:lnTo>
                      <a:pt x="141255" y="26033"/>
                    </a:lnTo>
                    <a:lnTo>
                      <a:pt x="141219" y="26357"/>
                    </a:lnTo>
                    <a:lnTo>
                      <a:pt x="141003" y="26969"/>
                    </a:lnTo>
                    <a:lnTo>
                      <a:pt x="140751" y="27545"/>
                    </a:lnTo>
                    <a:lnTo>
                      <a:pt x="140427" y="28121"/>
                    </a:lnTo>
                    <a:lnTo>
                      <a:pt x="139995" y="28625"/>
                    </a:lnTo>
                    <a:lnTo>
                      <a:pt x="139779" y="28841"/>
                    </a:lnTo>
                    <a:lnTo>
                      <a:pt x="139527" y="29057"/>
                    </a:lnTo>
                    <a:lnTo>
                      <a:pt x="139275" y="29274"/>
                    </a:lnTo>
                    <a:lnTo>
                      <a:pt x="138987" y="29454"/>
                    </a:lnTo>
                    <a:lnTo>
                      <a:pt x="138699" y="29634"/>
                    </a:lnTo>
                    <a:lnTo>
                      <a:pt x="138411" y="29778"/>
                    </a:lnTo>
                    <a:lnTo>
                      <a:pt x="138087" y="29922"/>
                    </a:lnTo>
                    <a:lnTo>
                      <a:pt x="137763" y="30030"/>
                    </a:lnTo>
                    <a:lnTo>
                      <a:pt x="137439" y="30102"/>
                    </a:lnTo>
                    <a:lnTo>
                      <a:pt x="137079" y="30174"/>
                    </a:lnTo>
                    <a:lnTo>
                      <a:pt x="136719" y="30210"/>
                    </a:lnTo>
                    <a:lnTo>
                      <a:pt x="95779" y="30210"/>
                    </a:lnTo>
                    <a:lnTo>
                      <a:pt x="95779" y="34170"/>
                    </a:lnTo>
                    <a:lnTo>
                      <a:pt x="146368" y="34170"/>
                    </a:lnTo>
                    <a:lnTo>
                      <a:pt x="131822" y="2412"/>
                    </a:lnTo>
                    <a:lnTo>
                      <a:pt x="95779" y="1764"/>
                    </a:lnTo>
                    <a:close/>
                  </a:path>
                </a:pathLst>
              </a:custGeom>
              <a:solidFill>
                <a:srgbClr val="798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2680275" y="1748475"/>
                <a:ext cx="1011825" cy="36925"/>
              </a:xfrm>
              <a:custGeom>
                <a:rect b="b" l="l" r="r" t="t"/>
                <a:pathLst>
                  <a:path extrusionOk="0" fill="none" h="1477" w="40473">
                    <a:moveTo>
                      <a:pt x="0" y="0"/>
                    </a:moveTo>
                    <a:lnTo>
                      <a:pt x="0" y="1476"/>
                    </a:lnTo>
                    <a:lnTo>
                      <a:pt x="40472" y="1476"/>
                    </a:lnTo>
                    <a:lnTo>
                      <a:pt x="40472" y="756"/>
                    </a:ln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1385825" y="1725075"/>
                <a:ext cx="3659225" cy="854275"/>
              </a:xfrm>
              <a:custGeom>
                <a:rect b="b" l="l" r="r" t="t"/>
                <a:pathLst>
                  <a:path extrusionOk="0" fill="none" h="34171" w="146369">
                    <a:moveTo>
                      <a:pt x="1" y="0"/>
                    </a:moveTo>
                    <a:lnTo>
                      <a:pt x="1" y="34170"/>
                    </a:lnTo>
                    <a:lnTo>
                      <a:pt x="146368" y="34170"/>
                    </a:lnTo>
                    <a:lnTo>
                      <a:pt x="131822" y="2412"/>
                    </a:lnTo>
                    <a:lnTo>
                      <a:pt x="95779" y="1764"/>
                    </a:lnTo>
                    <a:lnTo>
                      <a:pt x="95779" y="2412"/>
                    </a:lnTo>
                    <a:lnTo>
                      <a:pt x="121668" y="2412"/>
                    </a:lnTo>
                    <a:lnTo>
                      <a:pt x="121668" y="2412"/>
                    </a:lnTo>
                    <a:lnTo>
                      <a:pt x="122244" y="2448"/>
                    </a:lnTo>
                    <a:lnTo>
                      <a:pt x="122820" y="2484"/>
                    </a:lnTo>
                    <a:lnTo>
                      <a:pt x="123396" y="2557"/>
                    </a:lnTo>
                    <a:lnTo>
                      <a:pt x="123972" y="2701"/>
                    </a:lnTo>
                    <a:lnTo>
                      <a:pt x="124548" y="2845"/>
                    </a:lnTo>
                    <a:lnTo>
                      <a:pt x="125088" y="3061"/>
                    </a:lnTo>
                    <a:lnTo>
                      <a:pt x="125628" y="3277"/>
                    </a:lnTo>
                    <a:lnTo>
                      <a:pt x="126133" y="3529"/>
                    </a:lnTo>
                    <a:lnTo>
                      <a:pt x="126637" y="3817"/>
                    </a:lnTo>
                    <a:lnTo>
                      <a:pt x="127105" y="4105"/>
                    </a:lnTo>
                    <a:lnTo>
                      <a:pt x="127573" y="4465"/>
                    </a:lnTo>
                    <a:lnTo>
                      <a:pt x="128041" y="4825"/>
                    </a:lnTo>
                    <a:lnTo>
                      <a:pt x="128437" y="5221"/>
                    </a:lnTo>
                    <a:lnTo>
                      <a:pt x="128833" y="5653"/>
                    </a:lnTo>
                    <a:lnTo>
                      <a:pt x="129229" y="6085"/>
                    </a:lnTo>
                    <a:lnTo>
                      <a:pt x="129553" y="6589"/>
                    </a:lnTo>
                    <a:lnTo>
                      <a:pt x="140463" y="22432"/>
                    </a:lnTo>
                    <a:lnTo>
                      <a:pt x="140463" y="22432"/>
                    </a:lnTo>
                    <a:lnTo>
                      <a:pt x="140643" y="22756"/>
                    </a:lnTo>
                    <a:lnTo>
                      <a:pt x="140823" y="23080"/>
                    </a:lnTo>
                    <a:lnTo>
                      <a:pt x="140967" y="23404"/>
                    </a:lnTo>
                    <a:lnTo>
                      <a:pt x="141075" y="23728"/>
                    </a:lnTo>
                    <a:lnTo>
                      <a:pt x="141183" y="24053"/>
                    </a:lnTo>
                    <a:lnTo>
                      <a:pt x="141255" y="24377"/>
                    </a:lnTo>
                    <a:lnTo>
                      <a:pt x="141291" y="24701"/>
                    </a:lnTo>
                    <a:lnTo>
                      <a:pt x="141327" y="25061"/>
                    </a:lnTo>
                    <a:lnTo>
                      <a:pt x="141327" y="25385"/>
                    </a:lnTo>
                    <a:lnTo>
                      <a:pt x="141291" y="25709"/>
                    </a:lnTo>
                    <a:lnTo>
                      <a:pt x="141255" y="26033"/>
                    </a:lnTo>
                    <a:lnTo>
                      <a:pt x="141219" y="26357"/>
                    </a:lnTo>
                    <a:lnTo>
                      <a:pt x="141003" y="26969"/>
                    </a:lnTo>
                    <a:lnTo>
                      <a:pt x="140751" y="27545"/>
                    </a:lnTo>
                    <a:lnTo>
                      <a:pt x="140427" y="28121"/>
                    </a:lnTo>
                    <a:lnTo>
                      <a:pt x="139995" y="28625"/>
                    </a:lnTo>
                    <a:lnTo>
                      <a:pt x="139779" y="28841"/>
                    </a:lnTo>
                    <a:lnTo>
                      <a:pt x="139527" y="29057"/>
                    </a:lnTo>
                    <a:lnTo>
                      <a:pt x="139275" y="29274"/>
                    </a:lnTo>
                    <a:lnTo>
                      <a:pt x="138987" y="29454"/>
                    </a:lnTo>
                    <a:lnTo>
                      <a:pt x="138699" y="29634"/>
                    </a:lnTo>
                    <a:lnTo>
                      <a:pt x="138411" y="29778"/>
                    </a:lnTo>
                    <a:lnTo>
                      <a:pt x="138087" y="29922"/>
                    </a:lnTo>
                    <a:lnTo>
                      <a:pt x="137763" y="30030"/>
                    </a:lnTo>
                    <a:lnTo>
                      <a:pt x="137439" y="30102"/>
                    </a:lnTo>
                    <a:lnTo>
                      <a:pt x="137079" y="30174"/>
                    </a:lnTo>
                    <a:lnTo>
                      <a:pt x="136719" y="30210"/>
                    </a:lnTo>
                    <a:lnTo>
                      <a:pt x="136358" y="30210"/>
                    </a:lnTo>
                    <a:lnTo>
                      <a:pt x="95779" y="30210"/>
                    </a:lnTo>
                    <a:lnTo>
                      <a:pt x="95779" y="34170"/>
                    </a:lnTo>
                    <a:lnTo>
                      <a:pt x="92250" y="34170"/>
                    </a:lnTo>
                    <a:lnTo>
                      <a:pt x="92250" y="30210"/>
                    </a:lnTo>
                    <a:lnTo>
                      <a:pt x="51778" y="30210"/>
                    </a:lnTo>
                    <a:lnTo>
                      <a:pt x="51778" y="34170"/>
                    </a:lnTo>
                    <a:lnTo>
                      <a:pt x="48286" y="34170"/>
                    </a:lnTo>
                    <a:lnTo>
                      <a:pt x="48286" y="30210"/>
                    </a:lnTo>
                    <a:lnTo>
                      <a:pt x="11343" y="30210"/>
                    </a:lnTo>
                    <a:lnTo>
                      <a:pt x="11343" y="30210"/>
                    </a:lnTo>
                    <a:lnTo>
                      <a:pt x="10839" y="30210"/>
                    </a:lnTo>
                    <a:lnTo>
                      <a:pt x="10371" y="30138"/>
                    </a:lnTo>
                    <a:lnTo>
                      <a:pt x="9903" y="30066"/>
                    </a:lnTo>
                    <a:lnTo>
                      <a:pt x="9470" y="29958"/>
                    </a:lnTo>
                    <a:lnTo>
                      <a:pt x="9038" y="29850"/>
                    </a:lnTo>
                    <a:lnTo>
                      <a:pt x="8642" y="29670"/>
                    </a:lnTo>
                    <a:lnTo>
                      <a:pt x="8246" y="29490"/>
                    </a:lnTo>
                    <a:lnTo>
                      <a:pt x="7850" y="29274"/>
                    </a:lnTo>
                    <a:lnTo>
                      <a:pt x="7490" y="29057"/>
                    </a:lnTo>
                    <a:lnTo>
                      <a:pt x="7130" y="28805"/>
                    </a:lnTo>
                    <a:lnTo>
                      <a:pt x="6806" y="28517"/>
                    </a:lnTo>
                    <a:lnTo>
                      <a:pt x="6482" y="28229"/>
                    </a:lnTo>
                    <a:lnTo>
                      <a:pt x="6194" y="27941"/>
                    </a:lnTo>
                    <a:lnTo>
                      <a:pt x="5906" y="27617"/>
                    </a:lnTo>
                    <a:lnTo>
                      <a:pt x="5654" y="27257"/>
                    </a:lnTo>
                    <a:lnTo>
                      <a:pt x="5402" y="26897"/>
                    </a:lnTo>
                    <a:lnTo>
                      <a:pt x="5186" y="26537"/>
                    </a:lnTo>
                    <a:lnTo>
                      <a:pt x="5006" y="26141"/>
                    </a:lnTo>
                    <a:lnTo>
                      <a:pt x="4862" y="25745"/>
                    </a:lnTo>
                    <a:lnTo>
                      <a:pt x="4718" y="25349"/>
                    </a:lnTo>
                    <a:lnTo>
                      <a:pt x="4574" y="24917"/>
                    </a:lnTo>
                    <a:lnTo>
                      <a:pt x="4502" y="24521"/>
                    </a:lnTo>
                    <a:lnTo>
                      <a:pt x="4430" y="24089"/>
                    </a:lnTo>
                    <a:lnTo>
                      <a:pt x="4394" y="23656"/>
                    </a:lnTo>
                    <a:lnTo>
                      <a:pt x="4394" y="23224"/>
                    </a:lnTo>
                    <a:lnTo>
                      <a:pt x="4394" y="22756"/>
                    </a:lnTo>
                    <a:lnTo>
                      <a:pt x="4466" y="22324"/>
                    </a:lnTo>
                    <a:lnTo>
                      <a:pt x="4538" y="21892"/>
                    </a:lnTo>
                    <a:lnTo>
                      <a:pt x="4646" y="21424"/>
                    </a:lnTo>
                    <a:lnTo>
                      <a:pt x="4790" y="20992"/>
                    </a:lnTo>
                    <a:lnTo>
                      <a:pt x="4934" y="20560"/>
                    </a:lnTo>
                    <a:lnTo>
                      <a:pt x="5150" y="20128"/>
                    </a:lnTo>
                    <a:lnTo>
                      <a:pt x="12027" y="6661"/>
                    </a:lnTo>
                    <a:lnTo>
                      <a:pt x="12027" y="6661"/>
                    </a:lnTo>
                    <a:lnTo>
                      <a:pt x="12315" y="6193"/>
                    </a:lnTo>
                    <a:lnTo>
                      <a:pt x="12603" y="5725"/>
                    </a:lnTo>
                    <a:lnTo>
                      <a:pt x="12927" y="5293"/>
                    </a:lnTo>
                    <a:lnTo>
                      <a:pt x="13287" y="4897"/>
                    </a:lnTo>
                    <a:lnTo>
                      <a:pt x="13647" y="4537"/>
                    </a:lnTo>
                    <a:lnTo>
                      <a:pt x="14043" y="4177"/>
                    </a:lnTo>
                    <a:lnTo>
                      <a:pt x="14475" y="3853"/>
                    </a:lnTo>
                    <a:lnTo>
                      <a:pt x="14907" y="3565"/>
                    </a:lnTo>
                    <a:lnTo>
                      <a:pt x="15376" y="3313"/>
                    </a:lnTo>
                    <a:lnTo>
                      <a:pt x="15844" y="3061"/>
                    </a:lnTo>
                    <a:lnTo>
                      <a:pt x="16348" y="2881"/>
                    </a:lnTo>
                    <a:lnTo>
                      <a:pt x="16852" y="2701"/>
                    </a:lnTo>
                    <a:lnTo>
                      <a:pt x="17392" y="2593"/>
                    </a:lnTo>
                    <a:lnTo>
                      <a:pt x="17896" y="2484"/>
                    </a:lnTo>
                    <a:lnTo>
                      <a:pt x="18436" y="2448"/>
                    </a:lnTo>
                    <a:lnTo>
                      <a:pt x="18976" y="2412"/>
                    </a:lnTo>
                    <a:lnTo>
                      <a:pt x="48286" y="2412"/>
                    </a:lnTo>
                    <a:lnTo>
                      <a:pt x="48286" y="864"/>
                    </a:ln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2592950" y="1694450"/>
                <a:ext cx="87350" cy="884900"/>
              </a:xfrm>
              <a:custGeom>
                <a:rect b="b" l="l" r="r" t="t"/>
                <a:pathLst>
                  <a:path extrusionOk="0" h="35396" w="3494">
                    <a:moveTo>
                      <a:pt x="1" y="1"/>
                    </a:moveTo>
                    <a:lnTo>
                      <a:pt x="1" y="2089"/>
                    </a:lnTo>
                    <a:lnTo>
                      <a:pt x="1" y="3637"/>
                    </a:lnTo>
                    <a:lnTo>
                      <a:pt x="3493" y="3637"/>
                    </a:lnTo>
                    <a:lnTo>
                      <a:pt x="3493" y="2161"/>
                    </a:lnTo>
                    <a:lnTo>
                      <a:pt x="3493" y="1"/>
                    </a:lnTo>
                    <a:close/>
                    <a:moveTo>
                      <a:pt x="1" y="31435"/>
                    </a:moveTo>
                    <a:lnTo>
                      <a:pt x="1" y="35395"/>
                    </a:lnTo>
                    <a:lnTo>
                      <a:pt x="3493" y="35395"/>
                    </a:lnTo>
                    <a:lnTo>
                      <a:pt x="3493" y="31435"/>
                    </a:lnTo>
                    <a:close/>
                  </a:path>
                </a:pathLst>
              </a:custGeom>
              <a:solidFill>
                <a:srgbClr val="847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2592950" y="2480300"/>
                <a:ext cx="87350" cy="99050"/>
              </a:xfrm>
              <a:custGeom>
                <a:rect b="b" l="l" r="r" t="t"/>
                <a:pathLst>
                  <a:path extrusionOk="0" fill="none" h="3962" w="3494">
                    <a:moveTo>
                      <a:pt x="3493" y="1"/>
                    </a:moveTo>
                    <a:lnTo>
                      <a:pt x="1" y="1"/>
                    </a:lnTo>
                    <a:lnTo>
                      <a:pt x="1" y="3961"/>
                    </a:lnTo>
                    <a:lnTo>
                      <a:pt x="3493" y="3961"/>
                    </a:lnTo>
                    <a:lnTo>
                      <a:pt x="349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2592950" y="1694450"/>
                <a:ext cx="87350" cy="90950"/>
              </a:xfrm>
              <a:custGeom>
                <a:rect b="b" l="l" r="r" t="t"/>
                <a:pathLst>
                  <a:path extrusionOk="0" fill="none" h="3638" w="3494">
                    <a:moveTo>
                      <a:pt x="3493" y="1"/>
                    </a:moveTo>
                    <a:lnTo>
                      <a:pt x="1" y="1"/>
                    </a:lnTo>
                    <a:lnTo>
                      <a:pt x="1" y="2089"/>
                    </a:lnTo>
                    <a:lnTo>
                      <a:pt x="1" y="3637"/>
                    </a:lnTo>
                    <a:lnTo>
                      <a:pt x="3493" y="3637"/>
                    </a:lnTo>
                    <a:lnTo>
                      <a:pt x="3493" y="2161"/>
                    </a:lnTo>
                    <a:lnTo>
                      <a:pt x="349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3692075" y="1694450"/>
                <a:ext cx="88225" cy="884900"/>
              </a:xfrm>
              <a:custGeom>
                <a:rect b="b" l="l" r="r" t="t"/>
                <a:pathLst>
                  <a:path extrusionOk="0" h="35396" w="3529">
                    <a:moveTo>
                      <a:pt x="0" y="1"/>
                    </a:moveTo>
                    <a:lnTo>
                      <a:pt x="0" y="2917"/>
                    </a:lnTo>
                    <a:lnTo>
                      <a:pt x="0" y="3637"/>
                    </a:lnTo>
                    <a:lnTo>
                      <a:pt x="3529" y="3637"/>
                    </a:lnTo>
                    <a:lnTo>
                      <a:pt x="3529" y="2989"/>
                    </a:lnTo>
                    <a:lnTo>
                      <a:pt x="3529" y="1"/>
                    </a:lnTo>
                    <a:close/>
                    <a:moveTo>
                      <a:pt x="0" y="31435"/>
                    </a:moveTo>
                    <a:lnTo>
                      <a:pt x="0" y="35395"/>
                    </a:lnTo>
                    <a:lnTo>
                      <a:pt x="3529" y="35395"/>
                    </a:lnTo>
                    <a:lnTo>
                      <a:pt x="3529" y="31435"/>
                    </a:lnTo>
                    <a:close/>
                  </a:path>
                </a:pathLst>
              </a:custGeom>
              <a:solidFill>
                <a:srgbClr val="847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3692075" y="2480300"/>
                <a:ext cx="88225" cy="99050"/>
              </a:xfrm>
              <a:custGeom>
                <a:rect b="b" l="l" r="r" t="t"/>
                <a:pathLst>
                  <a:path extrusionOk="0" fill="none" h="3962" w="3529">
                    <a:moveTo>
                      <a:pt x="3529" y="1"/>
                    </a:moveTo>
                    <a:lnTo>
                      <a:pt x="0" y="1"/>
                    </a:lnTo>
                    <a:lnTo>
                      <a:pt x="0" y="3961"/>
                    </a:lnTo>
                    <a:lnTo>
                      <a:pt x="3529" y="3961"/>
                    </a:lnTo>
                    <a:lnTo>
                      <a:pt x="352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3692075" y="1694450"/>
                <a:ext cx="88225" cy="90950"/>
              </a:xfrm>
              <a:custGeom>
                <a:rect b="b" l="l" r="r" t="t"/>
                <a:pathLst>
                  <a:path extrusionOk="0" fill="none" h="3638" w="3529">
                    <a:moveTo>
                      <a:pt x="3529" y="1"/>
                    </a:moveTo>
                    <a:lnTo>
                      <a:pt x="0" y="1"/>
                    </a:lnTo>
                    <a:lnTo>
                      <a:pt x="0" y="2917"/>
                    </a:lnTo>
                    <a:lnTo>
                      <a:pt x="0" y="3637"/>
                    </a:lnTo>
                    <a:lnTo>
                      <a:pt x="3529" y="3637"/>
                    </a:lnTo>
                    <a:lnTo>
                      <a:pt x="3529" y="2989"/>
                    </a:lnTo>
                    <a:lnTo>
                      <a:pt x="352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361425" y="3419175"/>
                <a:ext cx="233175" cy="184575"/>
              </a:xfrm>
              <a:custGeom>
                <a:rect b="b" l="l" r="r" t="t"/>
                <a:pathLst>
                  <a:path extrusionOk="0" h="7383" w="9327">
                    <a:moveTo>
                      <a:pt x="1" y="1"/>
                    </a:moveTo>
                    <a:lnTo>
                      <a:pt x="73" y="2449"/>
                    </a:lnTo>
                    <a:lnTo>
                      <a:pt x="217" y="4574"/>
                    </a:lnTo>
                    <a:lnTo>
                      <a:pt x="361" y="6230"/>
                    </a:lnTo>
                    <a:lnTo>
                      <a:pt x="469" y="7382"/>
                    </a:lnTo>
                    <a:lnTo>
                      <a:pt x="9327" y="7382"/>
                    </a:lnTo>
                    <a:lnTo>
                      <a:pt x="9327"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361425" y="3419175"/>
                <a:ext cx="233175" cy="184575"/>
              </a:xfrm>
              <a:custGeom>
                <a:rect b="b" l="l" r="r" t="t"/>
                <a:pathLst>
                  <a:path extrusionOk="0" fill="none" h="7383" w="9327">
                    <a:moveTo>
                      <a:pt x="9327" y="1"/>
                    </a:moveTo>
                    <a:lnTo>
                      <a:pt x="1" y="1"/>
                    </a:lnTo>
                    <a:lnTo>
                      <a:pt x="1" y="1"/>
                    </a:lnTo>
                    <a:lnTo>
                      <a:pt x="73" y="2449"/>
                    </a:lnTo>
                    <a:lnTo>
                      <a:pt x="217" y="4574"/>
                    </a:lnTo>
                    <a:lnTo>
                      <a:pt x="361" y="6230"/>
                    </a:lnTo>
                    <a:lnTo>
                      <a:pt x="469" y="7382"/>
                    </a:lnTo>
                    <a:lnTo>
                      <a:pt x="9327" y="7382"/>
                    </a:lnTo>
                    <a:lnTo>
                      <a:pt x="9327"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7274750" y="2755750"/>
                <a:ext cx="25" cy="462725"/>
              </a:xfrm>
              <a:custGeom>
                <a:rect b="b" l="l" r="r" t="t"/>
                <a:pathLst>
                  <a:path extrusionOk="0" h="18509" w="1">
                    <a:moveTo>
                      <a:pt x="0" y="1"/>
                    </a:moveTo>
                    <a:lnTo>
                      <a:pt x="0" y="1"/>
                    </a:lnTo>
                    <a:lnTo>
                      <a:pt x="0" y="18508"/>
                    </a:lnTo>
                    <a:lnTo>
                      <a:pt x="0" y="18508"/>
                    </a:lnTo>
                    <a:lnTo>
                      <a:pt x="0" y="1"/>
                    </a:lnTo>
                    <a:close/>
                  </a:path>
                </a:pathLst>
              </a:custGeom>
              <a:solidFill>
                <a:srgbClr val="4154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7274750" y="2755750"/>
                <a:ext cx="25" cy="462725"/>
              </a:xfrm>
              <a:custGeom>
                <a:rect b="b" l="l" r="r" t="t"/>
                <a:pathLst>
                  <a:path extrusionOk="0" fill="none" h="18509" w="1">
                    <a:moveTo>
                      <a:pt x="0" y="1"/>
                    </a:moveTo>
                    <a:lnTo>
                      <a:pt x="0" y="1"/>
                    </a:lnTo>
                    <a:lnTo>
                      <a:pt x="0" y="18508"/>
                    </a:lnTo>
                    <a:lnTo>
                      <a:pt x="0" y="18508"/>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7274750" y="2755750"/>
                <a:ext cx="107125" cy="462725"/>
              </a:xfrm>
              <a:custGeom>
                <a:rect b="b" l="l" r="r" t="t"/>
                <a:pathLst>
                  <a:path extrusionOk="0" h="18509" w="4285">
                    <a:moveTo>
                      <a:pt x="0" y="1"/>
                    </a:moveTo>
                    <a:lnTo>
                      <a:pt x="0" y="18508"/>
                    </a:lnTo>
                    <a:lnTo>
                      <a:pt x="504" y="18328"/>
                    </a:lnTo>
                    <a:lnTo>
                      <a:pt x="972" y="18184"/>
                    </a:lnTo>
                    <a:lnTo>
                      <a:pt x="1332" y="18040"/>
                    </a:lnTo>
                    <a:lnTo>
                      <a:pt x="1693" y="17896"/>
                    </a:lnTo>
                    <a:lnTo>
                      <a:pt x="2017" y="17716"/>
                    </a:lnTo>
                    <a:lnTo>
                      <a:pt x="2341" y="17536"/>
                    </a:lnTo>
                    <a:lnTo>
                      <a:pt x="2629" y="17284"/>
                    </a:lnTo>
                    <a:lnTo>
                      <a:pt x="2917" y="17032"/>
                    </a:lnTo>
                    <a:lnTo>
                      <a:pt x="3169" y="16780"/>
                    </a:lnTo>
                    <a:lnTo>
                      <a:pt x="3385" y="16492"/>
                    </a:lnTo>
                    <a:lnTo>
                      <a:pt x="3601" y="16168"/>
                    </a:lnTo>
                    <a:lnTo>
                      <a:pt x="3781" y="15844"/>
                    </a:lnTo>
                    <a:lnTo>
                      <a:pt x="3925" y="15484"/>
                    </a:lnTo>
                    <a:lnTo>
                      <a:pt x="4069" y="15124"/>
                    </a:lnTo>
                    <a:lnTo>
                      <a:pt x="4177" y="14764"/>
                    </a:lnTo>
                    <a:lnTo>
                      <a:pt x="4249" y="14403"/>
                    </a:lnTo>
                    <a:lnTo>
                      <a:pt x="4285" y="14007"/>
                    </a:lnTo>
                    <a:lnTo>
                      <a:pt x="4285" y="13647"/>
                    </a:lnTo>
                    <a:lnTo>
                      <a:pt x="4285" y="4538"/>
                    </a:lnTo>
                    <a:lnTo>
                      <a:pt x="4285" y="4106"/>
                    </a:lnTo>
                    <a:lnTo>
                      <a:pt x="4213" y="3673"/>
                    </a:lnTo>
                    <a:lnTo>
                      <a:pt x="4105" y="3241"/>
                    </a:lnTo>
                    <a:lnTo>
                      <a:pt x="3961" y="2845"/>
                    </a:lnTo>
                    <a:lnTo>
                      <a:pt x="3781" y="2449"/>
                    </a:lnTo>
                    <a:lnTo>
                      <a:pt x="3565" y="2089"/>
                    </a:lnTo>
                    <a:lnTo>
                      <a:pt x="3313" y="1729"/>
                    </a:lnTo>
                    <a:lnTo>
                      <a:pt x="3061" y="1405"/>
                    </a:lnTo>
                    <a:lnTo>
                      <a:pt x="2737" y="1117"/>
                    </a:lnTo>
                    <a:lnTo>
                      <a:pt x="2413" y="865"/>
                    </a:lnTo>
                    <a:lnTo>
                      <a:pt x="2053" y="649"/>
                    </a:lnTo>
                    <a:lnTo>
                      <a:pt x="1693" y="433"/>
                    </a:lnTo>
                    <a:lnTo>
                      <a:pt x="1296" y="289"/>
                    </a:lnTo>
                    <a:lnTo>
                      <a:pt x="900" y="145"/>
                    </a:lnTo>
                    <a:lnTo>
                      <a:pt x="468" y="73"/>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7274750" y="2755750"/>
                <a:ext cx="25" cy="462725"/>
              </a:xfrm>
              <a:custGeom>
                <a:rect b="b" l="l" r="r" t="t"/>
                <a:pathLst>
                  <a:path extrusionOk="0" fill="none" h="18509" w="1">
                    <a:moveTo>
                      <a:pt x="0" y="1"/>
                    </a:moveTo>
                    <a:lnTo>
                      <a:pt x="0" y="18508"/>
                    </a:lnTo>
                  </a:path>
                </a:pathLst>
              </a:custGeom>
              <a:noFill/>
              <a:ln cap="rnd" cmpd="sng" w="25">
                <a:solidFill>
                  <a:srgbClr val="546E7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361425" y="1502725"/>
                <a:ext cx="6913350" cy="2351250"/>
              </a:xfrm>
              <a:custGeom>
                <a:rect b="b" l="l" r="r" t="t"/>
                <a:pathLst>
                  <a:path extrusionOk="0" h="94050" w="276534">
                    <a:moveTo>
                      <a:pt x="162644" y="11306"/>
                    </a:moveTo>
                    <a:lnTo>
                      <a:pt x="163220" y="11342"/>
                    </a:lnTo>
                    <a:lnTo>
                      <a:pt x="163796" y="11378"/>
                    </a:lnTo>
                    <a:lnTo>
                      <a:pt x="164372" y="11451"/>
                    </a:lnTo>
                    <a:lnTo>
                      <a:pt x="164948" y="11595"/>
                    </a:lnTo>
                    <a:lnTo>
                      <a:pt x="165524" y="11739"/>
                    </a:lnTo>
                    <a:lnTo>
                      <a:pt x="166064" y="11955"/>
                    </a:lnTo>
                    <a:lnTo>
                      <a:pt x="166604" y="12171"/>
                    </a:lnTo>
                    <a:lnTo>
                      <a:pt x="167109" y="12423"/>
                    </a:lnTo>
                    <a:lnTo>
                      <a:pt x="167613" y="12711"/>
                    </a:lnTo>
                    <a:lnTo>
                      <a:pt x="168081" y="12999"/>
                    </a:lnTo>
                    <a:lnTo>
                      <a:pt x="168549" y="13359"/>
                    </a:lnTo>
                    <a:lnTo>
                      <a:pt x="169017" y="13719"/>
                    </a:lnTo>
                    <a:lnTo>
                      <a:pt x="169413" y="14115"/>
                    </a:lnTo>
                    <a:lnTo>
                      <a:pt x="169809" y="14547"/>
                    </a:lnTo>
                    <a:lnTo>
                      <a:pt x="170205" y="14979"/>
                    </a:lnTo>
                    <a:lnTo>
                      <a:pt x="170529" y="15483"/>
                    </a:lnTo>
                    <a:lnTo>
                      <a:pt x="181439" y="31326"/>
                    </a:lnTo>
                    <a:lnTo>
                      <a:pt x="181619" y="31650"/>
                    </a:lnTo>
                    <a:lnTo>
                      <a:pt x="181799" y="31974"/>
                    </a:lnTo>
                    <a:lnTo>
                      <a:pt x="181943" y="32298"/>
                    </a:lnTo>
                    <a:lnTo>
                      <a:pt x="182051" y="32622"/>
                    </a:lnTo>
                    <a:lnTo>
                      <a:pt x="182159" y="32947"/>
                    </a:lnTo>
                    <a:lnTo>
                      <a:pt x="182231" y="33271"/>
                    </a:lnTo>
                    <a:lnTo>
                      <a:pt x="182267" y="33595"/>
                    </a:lnTo>
                    <a:lnTo>
                      <a:pt x="182303" y="33955"/>
                    </a:lnTo>
                    <a:lnTo>
                      <a:pt x="182303" y="34279"/>
                    </a:lnTo>
                    <a:lnTo>
                      <a:pt x="182267" y="34603"/>
                    </a:lnTo>
                    <a:lnTo>
                      <a:pt x="182231" y="34927"/>
                    </a:lnTo>
                    <a:lnTo>
                      <a:pt x="182195" y="35251"/>
                    </a:lnTo>
                    <a:lnTo>
                      <a:pt x="181979" y="35863"/>
                    </a:lnTo>
                    <a:lnTo>
                      <a:pt x="181727" y="36439"/>
                    </a:lnTo>
                    <a:lnTo>
                      <a:pt x="181403" y="37015"/>
                    </a:lnTo>
                    <a:lnTo>
                      <a:pt x="180971" y="37519"/>
                    </a:lnTo>
                    <a:lnTo>
                      <a:pt x="180755" y="37735"/>
                    </a:lnTo>
                    <a:lnTo>
                      <a:pt x="180503" y="37951"/>
                    </a:lnTo>
                    <a:lnTo>
                      <a:pt x="180251" y="38168"/>
                    </a:lnTo>
                    <a:lnTo>
                      <a:pt x="179963" y="38348"/>
                    </a:lnTo>
                    <a:lnTo>
                      <a:pt x="179675" y="38528"/>
                    </a:lnTo>
                    <a:lnTo>
                      <a:pt x="179387" y="38672"/>
                    </a:lnTo>
                    <a:lnTo>
                      <a:pt x="179063" y="38816"/>
                    </a:lnTo>
                    <a:lnTo>
                      <a:pt x="178739" y="38924"/>
                    </a:lnTo>
                    <a:lnTo>
                      <a:pt x="178415" y="38996"/>
                    </a:lnTo>
                    <a:lnTo>
                      <a:pt x="178055" y="39068"/>
                    </a:lnTo>
                    <a:lnTo>
                      <a:pt x="177695" y="39104"/>
                    </a:lnTo>
                    <a:lnTo>
                      <a:pt x="51815" y="39104"/>
                    </a:lnTo>
                    <a:lnTo>
                      <a:pt x="51347" y="39032"/>
                    </a:lnTo>
                    <a:lnTo>
                      <a:pt x="50879" y="38960"/>
                    </a:lnTo>
                    <a:lnTo>
                      <a:pt x="50446" y="38852"/>
                    </a:lnTo>
                    <a:lnTo>
                      <a:pt x="50014" y="38744"/>
                    </a:lnTo>
                    <a:lnTo>
                      <a:pt x="49618" y="38564"/>
                    </a:lnTo>
                    <a:lnTo>
                      <a:pt x="49222" y="38384"/>
                    </a:lnTo>
                    <a:lnTo>
                      <a:pt x="48826" y="38168"/>
                    </a:lnTo>
                    <a:lnTo>
                      <a:pt x="48466" y="37951"/>
                    </a:lnTo>
                    <a:lnTo>
                      <a:pt x="48106" y="37699"/>
                    </a:lnTo>
                    <a:lnTo>
                      <a:pt x="47782" y="37411"/>
                    </a:lnTo>
                    <a:lnTo>
                      <a:pt x="47458" y="37123"/>
                    </a:lnTo>
                    <a:lnTo>
                      <a:pt x="47170" y="36835"/>
                    </a:lnTo>
                    <a:lnTo>
                      <a:pt x="46882" y="36511"/>
                    </a:lnTo>
                    <a:lnTo>
                      <a:pt x="46630" y="36151"/>
                    </a:lnTo>
                    <a:lnTo>
                      <a:pt x="46378" y="35791"/>
                    </a:lnTo>
                    <a:lnTo>
                      <a:pt x="46162" y="35431"/>
                    </a:lnTo>
                    <a:lnTo>
                      <a:pt x="45982" y="35035"/>
                    </a:lnTo>
                    <a:lnTo>
                      <a:pt x="45838" y="34639"/>
                    </a:lnTo>
                    <a:lnTo>
                      <a:pt x="45694" y="34243"/>
                    </a:lnTo>
                    <a:lnTo>
                      <a:pt x="45550" y="33811"/>
                    </a:lnTo>
                    <a:lnTo>
                      <a:pt x="45478" y="33415"/>
                    </a:lnTo>
                    <a:lnTo>
                      <a:pt x="45406" y="32983"/>
                    </a:lnTo>
                    <a:lnTo>
                      <a:pt x="45370" y="32550"/>
                    </a:lnTo>
                    <a:lnTo>
                      <a:pt x="45370" y="32118"/>
                    </a:lnTo>
                    <a:lnTo>
                      <a:pt x="45370" y="31650"/>
                    </a:lnTo>
                    <a:lnTo>
                      <a:pt x="45442" y="31218"/>
                    </a:lnTo>
                    <a:lnTo>
                      <a:pt x="45514" y="30786"/>
                    </a:lnTo>
                    <a:lnTo>
                      <a:pt x="45622" y="30318"/>
                    </a:lnTo>
                    <a:lnTo>
                      <a:pt x="45766" y="29886"/>
                    </a:lnTo>
                    <a:lnTo>
                      <a:pt x="45910" y="29454"/>
                    </a:lnTo>
                    <a:lnTo>
                      <a:pt x="46126" y="29022"/>
                    </a:lnTo>
                    <a:lnTo>
                      <a:pt x="53003" y="15555"/>
                    </a:lnTo>
                    <a:lnTo>
                      <a:pt x="53291" y="15087"/>
                    </a:lnTo>
                    <a:lnTo>
                      <a:pt x="53579" y="14619"/>
                    </a:lnTo>
                    <a:lnTo>
                      <a:pt x="53903" y="14187"/>
                    </a:lnTo>
                    <a:lnTo>
                      <a:pt x="54263" y="13791"/>
                    </a:lnTo>
                    <a:lnTo>
                      <a:pt x="54623" y="13431"/>
                    </a:lnTo>
                    <a:lnTo>
                      <a:pt x="55019" y="13071"/>
                    </a:lnTo>
                    <a:lnTo>
                      <a:pt x="55451" y="12747"/>
                    </a:lnTo>
                    <a:lnTo>
                      <a:pt x="55883" y="12459"/>
                    </a:lnTo>
                    <a:lnTo>
                      <a:pt x="56352" y="12207"/>
                    </a:lnTo>
                    <a:lnTo>
                      <a:pt x="56820" y="11955"/>
                    </a:lnTo>
                    <a:lnTo>
                      <a:pt x="57324" y="11775"/>
                    </a:lnTo>
                    <a:lnTo>
                      <a:pt x="57828" y="11595"/>
                    </a:lnTo>
                    <a:lnTo>
                      <a:pt x="58368" y="11487"/>
                    </a:lnTo>
                    <a:lnTo>
                      <a:pt x="58872" y="11378"/>
                    </a:lnTo>
                    <a:lnTo>
                      <a:pt x="59412" y="11342"/>
                    </a:lnTo>
                    <a:lnTo>
                      <a:pt x="59952" y="11306"/>
                    </a:lnTo>
                    <a:close/>
                    <a:moveTo>
                      <a:pt x="57648" y="0"/>
                    </a:moveTo>
                    <a:lnTo>
                      <a:pt x="56712" y="72"/>
                    </a:lnTo>
                    <a:lnTo>
                      <a:pt x="55739" y="144"/>
                    </a:lnTo>
                    <a:lnTo>
                      <a:pt x="54803" y="252"/>
                    </a:lnTo>
                    <a:lnTo>
                      <a:pt x="53867" y="432"/>
                    </a:lnTo>
                    <a:lnTo>
                      <a:pt x="52931" y="612"/>
                    </a:lnTo>
                    <a:lnTo>
                      <a:pt x="52031" y="829"/>
                    </a:lnTo>
                    <a:lnTo>
                      <a:pt x="51131" y="1081"/>
                    </a:lnTo>
                    <a:lnTo>
                      <a:pt x="50230" y="1369"/>
                    </a:lnTo>
                    <a:lnTo>
                      <a:pt x="49366" y="1657"/>
                    </a:lnTo>
                    <a:lnTo>
                      <a:pt x="48466" y="2017"/>
                    </a:lnTo>
                    <a:lnTo>
                      <a:pt x="47638" y="2377"/>
                    </a:lnTo>
                    <a:lnTo>
                      <a:pt x="46774" y="2773"/>
                    </a:lnTo>
                    <a:lnTo>
                      <a:pt x="45946" y="3205"/>
                    </a:lnTo>
                    <a:lnTo>
                      <a:pt x="45153" y="3673"/>
                    </a:lnTo>
                    <a:lnTo>
                      <a:pt x="44361" y="4141"/>
                    </a:lnTo>
                    <a:lnTo>
                      <a:pt x="43605" y="4681"/>
                    </a:lnTo>
                    <a:lnTo>
                      <a:pt x="42849" y="5221"/>
                    </a:lnTo>
                    <a:lnTo>
                      <a:pt x="42093" y="5761"/>
                    </a:lnTo>
                    <a:lnTo>
                      <a:pt x="41373" y="6374"/>
                    </a:lnTo>
                    <a:lnTo>
                      <a:pt x="40689" y="6986"/>
                    </a:lnTo>
                    <a:lnTo>
                      <a:pt x="40004" y="7634"/>
                    </a:lnTo>
                    <a:lnTo>
                      <a:pt x="39356" y="8282"/>
                    </a:lnTo>
                    <a:lnTo>
                      <a:pt x="38708" y="8966"/>
                    </a:lnTo>
                    <a:lnTo>
                      <a:pt x="38096" y="9686"/>
                    </a:lnTo>
                    <a:lnTo>
                      <a:pt x="37520" y="10442"/>
                    </a:lnTo>
                    <a:lnTo>
                      <a:pt x="36980" y="11198"/>
                    </a:lnTo>
                    <a:lnTo>
                      <a:pt x="36440" y="11991"/>
                    </a:lnTo>
                    <a:lnTo>
                      <a:pt x="35936" y="12783"/>
                    </a:lnTo>
                    <a:lnTo>
                      <a:pt x="35432" y="13611"/>
                    </a:lnTo>
                    <a:lnTo>
                      <a:pt x="35000" y="14439"/>
                    </a:lnTo>
                    <a:lnTo>
                      <a:pt x="34567" y="15303"/>
                    </a:lnTo>
                    <a:lnTo>
                      <a:pt x="32335" y="20056"/>
                    </a:lnTo>
                    <a:lnTo>
                      <a:pt x="30067" y="24845"/>
                    </a:lnTo>
                    <a:lnTo>
                      <a:pt x="27834" y="29490"/>
                    </a:lnTo>
                    <a:lnTo>
                      <a:pt x="25710" y="33775"/>
                    </a:lnTo>
                    <a:lnTo>
                      <a:pt x="23801" y="37483"/>
                    </a:lnTo>
                    <a:lnTo>
                      <a:pt x="22937" y="39068"/>
                    </a:lnTo>
                    <a:lnTo>
                      <a:pt x="22181" y="40400"/>
                    </a:lnTo>
                    <a:lnTo>
                      <a:pt x="21533" y="41480"/>
                    </a:lnTo>
                    <a:lnTo>
                      <a:pt x="20993" y="42308"/>
                    </a:lnTo>
                    <a:lnTo>
                      <a:pt x="20777" y="42596"/>
                    </a:lnTo>
                    <a:lnTo>
                      <a:pt x="20561" y="42812"/>
                    </a:lnTo>
                    <a:lnTo>
                      <a:pt x="20417" y="42956"/>
                    </a:lnTo>
                    <a:lnTo>
                      <a:pt x="20273" y="42992"/>
                    </a:lnTo>
                    <a:lnTo>
                      <a:pt x="19121" y="43028"/>
                    </a:lnTo>
                    <a:lnTo>
                      <a:pt x="17968" y="43100"/>
                    </a:lnTo>
                    <a:lnTo>
                      <a:pt x="16888" y="43244"/>
                    </a:lnTo>
                    <a:lnTo>
                      <a:pt x="15844" y="43460"/>
                    </a:lnTo>
                    <a:lnTo>
                      <a:pt x="14836" y="43713"/>
                    </a:lnTo>
                    <a:lnTo>
                      <a:pt x="13900" y="44001"/>
                    </a:lnTo>
                    <a:lnTo>
                      <a:pt x="12963" y="44361"/>
                    </a:lnTo>
                    <a:lnTo>
                      <a:pt x="12099" y="44793"/>
                    </a:lnTo>
                    <a:lnTo>
                      <a:pt x="11271" y="45225"/>
                    </a:lnTo>
                    <a:lnTo>
                      <a:pt x="10479" y="45729"/>
                    </a:lnTo>
                    <a:lnTo>
                      <a:pt x="9687" y="46269"/>
                    </a:lnTo>
                    <a:lnTo>
                      <a:pt x="8967" y="46845"/>
                    </a:lnTo>
                    <a:lnTo>
                      <a:pt x="8282" y="47457"/>
                    </a:lnTo>
                    <a:lnTo>
                      <a:pt x="7634" y="48105"/>
                    </a:lnTo>
                    <a:lnTo>
                      <a:pt x="7022" y="48789"/>
                    </a:lnTo>
                    <a:lnTo>
                      <a:pt x="6410" y="49510"/>
                    </a:lnTo>
                    <a:lnTo>
                      <a:pt x="5870" y="50266"/>
                    </a:lnTo>
                    <a:lnTo>
                      <a:pt x="5330" y="51022"/>
                    </a:lnTo>
                    <a:lnTo>
                      <a:pt x="4862" y="51814"/>
                    </a:lnTo>
                    <a:lnTo>
                      <a:pt x="4394" y="52642"/>
                    </a:lnTo>
                    <a:lnTo>
                      <a:pt x="3962" y="53506"/>
                    </a:lnTo>
                    <a:lnTo>
                      <a:pt x="3566" y="54371"/>
                    </a:lnTo>
                    <a:lnTo>
                      <a:pt x="3170" y="55271"/>
                    </a:lnTo>
                    <a:lnTo>
                      <a:pt x="2809" y="56171"/>
                    </a:lnTo>
                    <a:lnTo>
                      <a:pt x="2485" y="57107"/>
                    </a:lnTo>
                    <a:lnTo>
                      <a:pt x="2197" y="58043"/>
                    </a:lnTo>
                    <a:lnTo>
                      <a:pt x="1909" y="58979"/>
                    </a:lnTo>
                    <a:lnTo>
                      <a:pt x="1657" y="59952"/>
                    </a:lnTo>
                    <a:lnTo>
                      <a:pt x="1405" y="60924"/>
                    </a:lnTo>
                    <a:lnTo>
                      <a:pt x="1189" y="61896"/>
                    </a:lnTo>
                    <a:lnTo>
                      <a:pt x="829" y="63840"/>
                    </a:lnTo>
                    <a:lnTo>
                      <a:pt x="541" y="65785"/>
                    </a:lnTo>
                    <a:lnTo>
                      <a:pt x="325" y="67729"/>
                    </a:lnTo>
                    <a:lnTo>
                      <a:pt x="181" y="69637"/>
                    </a:lnTo>
                    <a:lnTo>
                      <a:pt x="73" y="71510"/>
                    </a:lnTo>
                    <a:lnTo>
                      <a:pt x="1" y="73310"/>
                    </a:lnTo>
                    <a:lnTo>
                      <a:pt x="1" y="75002"/>
                    </a:lnTo>
                    <a:lnTo>
                      <a:pt x="1" y="76659"/>
                    </a:lnTo>
                    <a:lnTo>
                      <a:pt x="37" y="78171"/>
                    </a:lnTo>
                    <a:lnTo>
                      <a:pt x="109" y="79575"/>
                    </a:lnTo>
                    <a:lnTo>
                      <a:pt x="181" y="80835"/>
                    </a:lnTo>
                    <a:lnTo>
                      <a:pt x="361" y="82888"/>
                    </a:lnTo>
                    <a:lnTo>
                      <a:pt x="505" y="84220"/>
                    </a:lnTo>
                    <a:lnTo>
                      <a:pt x="577" y="84688"/>
                    </a:lnTo>
                    <a:lnTo>
                      <a:pt x="29815" y="89009"/>
                    </a:lnTo>
                    <a:lnTo>
                      <a:pt x="30211" y="87821"/>
                    </a:lnTo>
                    <a:lnTo>
                      <a:pt x="30679" y="86633"/>
                    </a:lnTo>
                    <a:lnTo>
                      <a:pt x="31183" y="85444"/>
                    </a:lnTo>
                    <a:lnTo>
                      <a:pt x="31723" y="84256"/>
                    </a:lnTo>
                    <a:lnTo>
                      <a:pt x="32335" y="83068"/>
                    </a:lnTo>
                    <a:lnTo>
                      <a:pt x="32983" y="81880"/>
                    </a:lnTo>
                    <a:lnTo>
                      <a:pt x="33667" y="80727"/>
                    </a:lnTo>
                    <a:lnTo>
                      <a:pt x="34423" y="79575"/>
                    </a:lnTo>
                    <a:lnTo>
                      <a:pt x="35216" y="78459"/>
                    </a:lnTo>
                    <a:lnTo>
                      <a:pt x="36044" y="77343"/>
                    </a:lnTo>
                    <a:lnTo>
                      <a:pt x="36908" y="76263"/>
                    </a:lnTo>
                    <a:lnTo>
                      <a:pt x="37808" y="75182"/>
                    </a:lnTo>
                    <a:lnTo>
                      <a:pt x="38744" y="74138"/>
                    </a:lnTo>
                    <a:lnTo>
                      <a:pt x="39752" y="73166"/>
                    </a:lnTo>
                    <a:lnTo>
                      <a:pt x="40761" y="72194"/>
                    </a:lnTo>
                    <a:lnTo>
                      <a:pt x="41805" y="71258"/>
                    </a:lnTo>
                    <a:lnTo>
                      <a:pt x="42921" y="70358"/>
                    </a:lnTo>
                    <a:lnTo>
                      <a:pt x="44037" y="69493"/>
                    </a:lnTo>
                    <a:lnTo>
                      <a:pt x="45189" y="68665"/>
                    </a:lnTo>
                    <a:lnTo>
                      <a:pt x="46414" y="67873"/>
                    </a:lnTo>
                    <a:lnTo>
                      <a:pt x="47638" y="67153"/>
                    </a:lnTo>
                    <a:lnTo>
                      <a:pt x="48862" y="66505"/>
                    </a:lnTo>
                    <a:lnTo>
                      <a:pt x="50158" y="65857"/>
                    </a:lnTo>
                    <a:lnTo>
                      <a:pt x="51491" y="65281"/>
                    </a:lnTo>
                    <a:lnTo>
                      <a:pt x="52823" y="64776"/>
                    </a:lnTo>
                    <a:lnTo>
                      <a:pt x="54191" y="64344"/>
                    </a:lnTo>
                    <a:lnTo>
                      <a:pt x="55559" y="63948"/>
                    </a:lnTo>
                    <a:lnTo>
                      <a:pt x="57000" y="63624"/>
                    </a:lnTo>
                    <a:lnTo>
                      <a:pt x="58404" y="63372"/>
                    </a:lnTo>
                    <a:lnTo>
                      <a:pt x="59880" y="63192"/>
                    </a:lnTo>
                    <a:lnTo>
                      <a:pt x="61357" y="63084"/>
                    </a:lnTo>
                    <a:lnTo>
                      <a:pt x="62869" y="63012"/>
                    </a:lnTo>
                    <a:lnTo>
                      <a:pt x="64201" y="63048"/>
                    </a:lnTo>
                    <a:lnTo>
                      <a:pt x="65533" y="63156"/>
                    </a:lnTo>
                    <a:lnTo>
                      <a:pt x="66830" y="63336"/>
                    </a:lnTo>
                    <a:lnTo>
                      <a:pt x="68126" y="63552"/>
                    </a:lnTo>
                    <a:lnTo>
                      <a:pt x="69386" y="63840"/>
                    </a:lnTo>
                    <a:lnTo>
                      <a:pt x="70646" y="64200"/>
                    </a:lnTo>
                    <a:lnTo>
                      <a:pt x="71871" y="64632"/>
                    </a:lnTo>
                    <a:lnTo>
                      <a:pt x="73059" y="65101"/>
                    </a:lnTo>
                    <a:lnTo>
                      <a:pt x="74211" y="65605"/>
                    </a:lnTo>
                    <a:lnTo>
                      <a:pt x="75327" y="66181"/>
                    </a:lnTo>
                    <a:lnTo>
                      <a:pt x="76443" y="66829"/>
                    </a:lnTo>
                    <a:lnTo>
                      <a:pt x="77488" y="67513"/>
                    </a:lnTo>
                    <a:lnTo>
                      <a:pt x="78532" y="68233"/>
                    </a:lnTo>
                    <a:lnTo>
                      <a:pt x="79504" y="69025"/>
                    </a:lnTo>
                    <a:lnTo>
                      <a:pt x="80476" y="69817"/>
                    </a:lnTo>
                    <a:lnTo>
                      <a:pt x="81376" y="70682"/>
                    </a:lnTo>
                    <a:lnTo>
                      <a:pt x="82240" y="71618"/>
                    </a:lnTo>
                    <a:lnTo>
                      <a:pt x="83069" y="72554"/>
                    </a:lnTo>
                    <a:lnTo>
                      <a:pt x="83825" y="73562"/>
                    </a:lnTo>
                    <a:lnTo>
                      <a:pt x="84581" y="74570"/>
                    </a:lnTo>
                    <a:lnTo>
                      <a:pt x="85265" y="75651"/>
                    </a:lnTo>
                    <a:lnTo>
                      <a:pt x="85877" y="76731"/>
                    </a:lnTo>
                    <a:lnTo>
                      <a:pt x="86453" y="77847"/>
                    </a:lnTo>
                    <a:lnTo>
                      <a:pt x="86993" y="79035"/>
                    </a:lnTo>
                    <a:lnTo>
                      <a:pt x="87461" y="80223"/>
                    </a:lnTo>
                    <a:lnTo>
                      <a:pt x="87858" y="81412"/>
                    </a:lnTo>
                    <a:lnTo>
                      <a:pt x="88218" y="82672"/>
                    </a:lnTo>
                    <a:lnTo>
                      <a:pt x="88506" y="83932"/>
                    </a:lnTo>
                    <a:lnTo>
                      <a:pt x="88722" y="85228"/>
                    </a:lnTo>
                    <a:lnTo>
                      <a:pt x="88902" y="86525"/>
                    </a:lnTo>
                    <a:lnTo>
                      <a:pt x="89010" y="87857"/>
                    </a:lnTo>
                    <a:lnTo>
                      <a:pt x="89046" y="89225"/>
                    </a:lnTo>
                    <a:lnTo>
                      <a:pt x="89010" y="90449"/>
                    </a:lnTo>
                    <a:lnTo>
                      <a:pt x="88938" y="91674"/>
                    </a:lnTo>
                    <a:lnTo>
                      <a:pt x="88794" y="92862"/>
                    </a:lnTo>
                    <a:lnTo>
                      <a:pt x="88578" y="94050"/>
                    </a:lnTo>
                    <a:lnTo>
                      <a:pt x="198578" y="94050"/>
                    </a:lnTo>
                    <a:lnTo>
                      <a:pt x="198795" y="92754"/>
                    </a:lnTo>
                    <a:lnTo>
                      <a:pt x="199083" y="91385"/>
                    </a:lnTo>
                    <a:lnTo>
                      <a:pt x="199407" y="90053"/>
                    </a:lnTo>
                    <a:lnTo>
                      <a:pt x="199839" y="88685"/>
                    </a:lnTo>
                    <a:lnTo>
                      <a:pt x="200307" y="87353"/>
                    </a:lnTo>
                    <a:lnTo>
                      <a:pt x="200847" y="85984"/>
                    </a:lnTo>
                    <a:lnTo>
                      <a:pt x="201459" y="84652"/>
                    </a:lnTo>
                    <a:lnTo>
                      <a:pt x="202107" y="83284"/>
                    </a:lnTo>
                    <a:lnTo>
                      <a:pt x="202863" y="81952"/>
                    </a:lnTo>
                    <a:lnTo>
                      <a:pt x="203655" y="80655"/>
                    </a:lnTo>
                    <a:lnTo>
                      <a:pt x="204484" y="79359"/>
                    </a:lnTo>
                    <a:lnTo>
                      <a:pt x="205384" y="78063"/>
                    </a:lnTo>
                    <a:lnTo>
                      <a:pt x="206356" y="76839"/>
                    </a:lnTo>
                    <a:lnTo>
                      <a:pt x="207364" y="75615"/>
                    </a:lnTo>
                    <a:lnTo>
                      <a:pt x="208408" y="74426"/>
                    </a:lnTo>
                    <a:lnTo>
                      <a:pt x="209525" y="73274"/>
                    </a:lnTo>
                    <a:lnTo>
                      <a:pt x="210677" y="72194"/>
                    </a:lnTo>
                    <a:lnTo>
                      <a:pt x="211865" y="71114"/>
                    </a:lnTo>
                    <a:lnTo>
                      <a:pt x="213125" y="70105"/>
                    </a:lnTo>
                    <a:lnTo>
                      <a:pt x="214421" y="69133"/>
                    </a:lnTo>
                    <a:lnTo>
                      <a:pt x="215754" y="68233"/>
                    </a:lnTo>
                    <a:lnTo>
                      <a:pt x="217122" y="67405"/>
                    </a:lnTo>
                    <a:lnTo>
                      <a:pt x="218562" y="66613"/>
                    </a:lnTo>
                    <a:lnTo>
                      <a:pt x="220003" y="65893"/>
                    </a:lnTo>
                    <a:lnTo>
                      <a:pt x="221479" y="65245"/>
                    </a:lnTo>
                    <a:lnTo>
                      <a:pt x="222991" y="64704"/>
                    </a:lnTo>
                    <a:lnTo>
                      <a:pt x="224575" y="64200"/>
                    </a:lnTo>
                    <a:lnTo>
                      <a:pt x="225368" y="63984"/>
                    </a:lnTo>
                    <a:lnTo>
                      <a:pt x="226160" y="63804"/>
                    </a:lnTo>
                    <a:lnTo>
                      <a:pt x="226952" y="63624"/>
                    </a:lnTo>
                    <a:lnTo>
                      <a:pt x="227780" y="63444"/>
                    </a:lnTo>
                    <a:lnTo>
                      <a:pt x="228572" y="63336"/>
                    </a:lnTo>
                    <a:lnTo>
                      <a:pt x="229400" y="63228"/>
                    </a:lnTo>
                    <a:lnTo>
                      <a:pt x="230228" y="63156"/>
                    </a:lnTo>
                    <a:lnTo>
                      <a:pt x="231093" y="63084"/>
                    </a:lnTo>
                    <a:lnTo>
                      <a:pt x="231921" y="63048"/>
                    </a:lnTo>
                    <a:lnTo>
                      <a:pt x="232785" y="63012"/>
                    </a:lnTo>
                    <a:lnTo>
                      <a:pt x="234117" y="63048"/>
                    </a:lnTo>
                    <a:lnTo>
                      <a:pt x="235449" y="63156"/>
                    </a:lnTo>
                    <a:lnTo>
                      <a:pt x="236782" y="63336"/>
                    </a:lnTo>
                    <a:lnTo>
                      <a:pt x="238042" y="63552"/>
                    </a:lnTo>
                    <a:lnTo>
                      <a:pt x="239338" y="63840"/>
                    </a:lnTo>
                    <a:lnTo>
                      <a:pt x="240562" y="64200"/>
                    </a:lnTo>
                    <a:lnTo>
                      <a:pt x="241787" y="64632"/>
                    </a:lnTo>
                    <a:lnTo>
                      <a:pt x="242975" y="65101"/>
                    </a:lnTo>
                    <a:lnTo>
                      <a:pt x="244127" y="65605"/>
                    </a:lnTo>
                    <a:lnTo>
                      <a:pt x="245243" y="66181"/>
                    </a:lnTo>
                    <a:lnTo>
                      <a:pt x="246359" y="66829"/>
                    </a:lnTo>
                    <a:lnTo>
                      <a:pt x="247404" y="67513"/>
                    </a:lnTo>
                    <a:lnTo>
                      <a:pt x="248448" y="68233"/>
                    </a:lnTo>
                    <a:lnTo>
                      <a:pt x="249420" y="69025"/>
                    </a:lnTo>
                    <a:lnTo>
                      <a:pt x="250392" y="69817"/>
                    </a:lnTo>
                    <a:lnTo>
                      <a:pt x="251292" y="70682"/>
                    </a:lnTo>
                    <a:lnTo>
                      <a:pt x="252157" y="71618"/>
                    </a:lnTo>
                    <a:lnTo>
                      <a:pt x="252985" y="72554"/>
                    </a:lnTo>
                    <a:lnTo>
                      <a:pt x="253777" y="73562"/>
                    </a:lnTo>
                    <a:lnTo>
                      <a:pt x="254497" y="74570"/>
                    </a:lnTo>
                    <a:lnTo>
                      <a:pt x="255181" y="75651"/>
                    </a:lnTo>
                    <a:lnTo>
                      <a:pt x="255793" y="76731"/>
                    </a:lnTo>
                    <a:lnTo>
                      <a:pt x="256369" y="77847"/>
                    </a:lnTo>
                    <a:lnTo>
                      <a:pt x="256909" y="79035"/>
                    </a:lnTo>
                    <a:lnTo>
                      <a:pt x="257378" y="80223"/>
                    </a:lnTo>
                    <a:lnTo>
                      <a:pt x="257774" y="81412"/>
                    </a:lnTo>
                    <a:lnTo>
                      <a:pt x="258134" y="82672"/>
                    </a:lnTo>
                    <a:lnTo>
                      <a:pt x="258422" y="83932"/>
                    </a:lnTo>
                    <a:lnTo>
                      <a:pt x="258674" y="85228"/>
                    </a:lnTo>
                    <a:lnTo>
                      <a:pt x="258818" y="86525"/>
                    </a:lnTo>
                    <a:lnTo>
                      <a:pt x="258926" y="87857"/>
                    </a:lnTo>
                    <a:lnTo>
                      <a:pt x="258962" y="89225"/>
                    </a:lnTo>
                    <a:lnTo>
                      <a:pt x="258926" y="90449"/>
                    </a:lnTo>
                    <a:lnTo>
                      <a:pt x="258854" y="91674"/>
                    </a:lnTo>
                    <a:lnTo>
                      <a:pt x="258710" y="92862"/>
                    </a:lnTo>
                    <a:lnTo>
                      <a:pt x="258494" y="94050"/>
                    </a:lnTo>
                    <a:lnTo>
                      <a:pt x="268540" y="94050"/>
                    </a:lnTo>
                    <a:lnTo>
                      <a:pt x="268540" y="92394"/>
                    </a:lnTo>
                    <a:lnTo>
                      <a:pt x="268540" y="90809"/>
                    </a:lnTo>
                    <a:lnTo>
                      <a:pt x="268576" y="89261"/>
                    </a:lnTo>
                    <a:lnTo>
                      <a:pt x="268612" y="87821"/>
                    </a:lnTo>
                    <a:lnTo>
                      <a:pt x="268720" y="86417"/>
                    </a:lnTo>
                    <a:lnTo>
                      <a:pt x="268828" y="85084"/>
                    </a:lnTo>
                    <a:lnTo>
                      <a:pt x="268972" y="83824"/>
                    </a:lnTo>
                    <a:lnTo>
                      <a:pt x="269116" y="82636"/>
                    </a:lnTo>
                    <a:lnTo>
                      <a:pt x="269296" y="81484"/>
                    </a:lnTo>
                    <a:lnTo>
                      <a:pt x="269476" y="80403"/>
                    </a:lnTo>
                    <a:lnTo>
                      <a:pt x="269692" y="79395"/>
                    </a:lnTo>
                    <a:lnTo>
                      <a:pt x="269944" y="78423"/>
                    </a:lnTo>
                    <a:lnTo>
                      <a:pt x="270196" y="77523"/>
                    </a:lnTo>
                    <a:lnTo>
                      <a:pt x="270448" y="76695"/>
                    </a:lnTo>
                    <a:lnTo>
                      <a:pt x="270736" y="75867"/>
                    </a:lnTo>
                    <a:lnTo>
                      <a:pt x="271024" y="75110"/>
                    </a:lnTo>
                    <a:lnTo>
                      <a:pt x="271312" y="74426"/>
                    </a:lnTo>
                    <a:lnTo>
                      <a:pt x="271636" y="73778"/>
                    </a:lnTo>
                    <a:lnTo>
                      <a:pt x="271960" y="73166"/>
                    </a:lnTo>
                    <a:lnTo>
                      <a:pt x="272284" y="72590"/>
                    </a:lnTo>
                    <a:lnTo>
                      <a:pt x="272644" y="72050"/>
                    </a:lnTo>
                    <a:lnTo>
                      <a:pt x="272969" y="71582"/>
                    </a:lnTo>
                    <a:lnTo>
                      <a:pt x="273329" y="71150"/>
                    </a:lnTo>
                    <a:lnTo>
                      <a:pt x="273689" y="70718"/>
                    </a:lnTo>
                    <a:lnTo>
                      <a:pt x="274049" y="70358"/>
                    </a:lnTo>
                    <a:lnTo>
                      <a:pt x="274409" y="70033"/>
                    </a:lnTo>
                    <a:lnTo>
                      <a:pt x="274769" y="69709"/>
                    </a:lnTo>
                    <a:lnTo>
                      <a:pt x="275129" y="69457"/>
                    </a:lnTo>
                    <a:lnTo>
                      <a:pt x="275489" y="69205"/>
                    </a:lnTo>
                    <a:lnTo>
                      <a:pt x="275849" y="68989"/>
                    </a:lnTo>
                    <a:lnTo>
                      <a:pt x="276533" y="68629"/>
                    </a:lnTo>
                    <a:lnTo>
                      <a:pt x="276533" y="50122"/>
                    </a:lnTo>
                    <a:lnTo>
                      <a:pt x="276281" y="50086"/>
                    </a:lnTo>
                    <a:lnTo>
                      <a:pt x="270484" y="50086"/>
                    </a:lnTo>
                    <a:lnTo>
                      <a:pt x="270088" y="49474"/>
                    </a:lnTo>
                    <a:lnTo>
                      <a:pt x="269620" y="48862"/>
                    </a:lnTo>
                    <a:lnTo>
                      <a:pt x="269044" y="48249"/>
                    </a:lnTo>
                    <a:lnTo>
                      <a:pt x="268432" y="47673"/>
                    </a:lnTo>
                    <a:lnTo>
                      <a:pt x="267748" y="47133"/>
                    </a:lnTo>
                    <a:lnTo>
                      <a:pt x="266991" y="46629"/>
                    </a:lnTo>
                    <a:lnTo>
                      <a:pt x="266163" y="46125"/>
                    </a:lnTo>
                    <a:lnTo>
                      <a:pt x="265263" y="45621"/>
                    </a:lnTo>
                    <a:lnTo>
                      <a:pt x="264327" y="45189"/>
                    </a:lnTo>
                    <a:lnTo>
                      <a:pt x="263355" y="44757"/>
                    </a:lnTo>
                    <a:lnTo>
                      <a:pt x="262275" y="44325"/>
                    </a:lnTo>
                    <a:lnTo>
                      <a:pt x="261194" y="43929"/>
                    </a:lnTo>
                    <a:lnTo>
                      <a:pt x="260042" y="43533"/>
                    </a:lnTo>
                    <a:lnTo>
                      <a:pt x="258854" y="43172"/>
                    </a:lnTo>
                    <a:lnTo>
                      <a:pt x="257630" y="42848"/>
                    </a:lnTo>
                    <a:lnTo>
                      <a:pt x="256369" y="42524"/>
                    </a:lnTo>
                    <a:lnTo>
                      <a:pt x="255037" y="42200"/>
                    </a:lnTo>
                    <a:lnTo>
                      <a:pt x="253705" y="41912"/>
                    </a:lnTo>
                    <a:lnTo>
                      <a:pt x="250932" y="41408"/>
                    </a:lnTo>
                    <a:lnTo>
                      <a:pt x="248052" y="40940"/>
                    </a:lnTo>
                    <a:lnTo>
                      <a:pt x="245099" y="40508"/>
                    </a:lnTo>
                    <a:lnTo>
                      <a:pt x="242075" y="40148"/>
                    </a:lnTo>
                    <a:lnTo>
                      <a:pt x="238978" y="39860"/>
                    </a:lnTo>
                    <a:lnTo>
                      <a:pt x="235918" y="39608"/>
                    </a:lnTo>
                    <a:lnTo>
                      <a:pt x="232821" y="39392"/>
                    </a:lnTo>
                    <a:lnTo>
                      <a:pt x="229760" y="39212"/>
                    </a:lnTo>
                    <a:lnTo>
                      <a:pt x="226736" y="39104"/>
                    </a:lnTo>
                    <a:lnTo>
                      <a:pt x="223783" y="38996"/>
                    </a:lnTo>
                    <a:lnTo>
                      <a:pt x="220939" y="38924"/>
                    </a:lnTo>
                    <a:lnTo>
                      <a:pt x="218166" y="38888"/>
                    </a:lnTo>
                    <a:lnTo>
                      <a:pt x="215538" y="38852"/>
                    </a:lnTo>
                    <a:lnTo>
                      <a:pt x="210749" y="38888"/>
                    </a:lnTo>
                    <a:lnTo>
                      <a:pt x="206752" y="38924"/>
                    </a:lnTo>
                    <a:lnTo>
                      <a:pt x="203655" y="38996"/>
                    </a:lnTo>
                    <a:lnTo>
                      <a:pt x="200991" y="39104"/>
                    </a:lnTo>
                    <a:lnTo>
                      <a:pt x="199803" y="37483"/>
                    </a:lnTo>
                    <a:lnTo>
                      <a:pt x="193393" y="37483"/>
                    </a:lnTo>
                    <a:lnTo>
                      <a:pt x="192961" y="37375"/>
                    </a:lnTo>
                    <a:lnTo>
                      <a:pt x="192565" y="37267"/>
                    </a:lnTo>
                    <a:lnTo>
                      <a:pt x="192205" y="37087"/>
                    </a:lnTo>
                    <a:lnTo>
                      <a:pt x="191845" y="36871"/>
                    </a:lnTo>
                    <a:lnTo>
                      <a:pt x="191521" y="36619"/>
                    </a:lnTo>
                    <a:lnTo>
                      <a:pt x="191233" y="36331"/>
                    </a:lnTo>
                    <a:lnTo>
                      <a:pt x="190981" y="35971"/>
                    </a:lnTo>
                    <a:lnTo>
                      <a:pt x="177046" y="15555"/>
                    </a:lnTo>
                    <a:lnTo>
                      <a:pt x="176830" y="15195"/>
                    </a:lnTo>
                    <a:lnTo>
                      <a:pt x="176686" y="14871"/>
                    </a:lnTo>
                    <a:lnTo>
                      <a:pt x="176614" y="14511"/>
                    </a:lnTo>
                    <a:lnTo>
                      <a:pt x="176578" y="14151"/>
                    </a:lnTo>
                    <a:lnTo>
                      <a:pt x="176578" y="13791"/>
                    </a:lnTo>
                    <a:lnTo>
                      <a:pt x="176614" y="13467"/>
                    </a:lnTo>
                    <a:lnTo>
                      <a:pt x="176722" y="13107"/>
                    </a:lnTo>
                    <a:lnTo>
                      <a:pt x="176866" y="12783"/>
                    </a:lnTo>
                    <a:lnTo>
                      <a:pt x="177046" y="12495"/>
                    </a:lnTo>
                    <a:lnTo>
                      <a:pt x="177262" y="12207"/>
                    </a:lnTo>
                    <a:lnTo>
                      <a:pt x="177514" y="11991"/>
                    </a:lnTo>
                    <a:lnTo>
                      <a:pt x="177767" y="11775"/>
                    </a:lnTo>
                    <a:lnTo>
                      <a:pt x="178091" y="11595"/>
                    </a:lnTo>
                    <a:lnTo>
                      <a:pt x="178415" y="11451"/>
                    </a:lnTo>
                    <a:lnTo>
                      <a:pt x="178775" y="11342"/>
                    </a:lnTo>
                    <a:lnTo>
                      <a:pt x="179171" y="11306"/>
                    </a:lnTo>
                    <a:lnTo>
                      <a:pt x="178379" y="10658"/>
                    </a:lnTo>
                    <a:lnTo>
                      <a:pt x="177586" y="10010"/>
                    </a:lnTo>
                    <a:lnTo>
                      <a:pt x="176794" y="9362"/>
                    </a:lnTo>
                    <a:lnTo>
                      <a:pt x="175966" y="8750"/>
                    </a:lnTo>
                    <a:lnTo>
                      <a:pt x="175138" y="8174"/>
                    </a:lnTo>
                    <a:lnTo>
                      <a:pt x="174274" y="7598"/>
                    </a:lnTo>
                    <a:lnTo>
                      <a:pt x="173410" y="7022"/>
                    </a:lnTo>
                    <a:lnTo>
                      <a:pt x="172546" y="6518"/>
                    </a:lnTo>
                    <a:lnTo>
                      <a:pt x="171681" y="5977"/>
                    </a:lnTo>
                    <a:lnTo>
                      <a:pt x="170781" y="5473"/>
                    </a:lnTo>
                    <a:lnTo>
                      <a:pt x="169881" y="5005"/>
                    </a:lnTo>
                    <a:lnTo>
                      <a:pt x="168945" y="4573"/>
                    </a:lnTo>
                    <a:lnTo>
                      <a:pt x="168045" y="4141"/>
                    </a:lnTo>
                    <a:lnTo>
                      <a:pt x="167109" y="3709"/>
                    </a:lnTo>
                    <a:lnTo>
                      <a:pt x="166172" y="3313"/>
                    </a:lnTo>
                    <a:lnTo>
                      <a:pt x="165200" y="2953"/>
                    </a:lnTo>
                    <a:lnTo>
                      <a:pt x="164264" y="2593"/>
                    </a:lnTo>
                    <a:lnTo>
                      <a:pt x="163292" y="2269"/>
                    </a:lnTo>
                    <a:lnTo>
                      <a:pt x="162320" y="1945"/>
                    </a:lnTo>
                    <a:lnTo>
                      <a:pt x="161311" y="1657"/>
                    </a:lnTo>
                    <a:lnTo>
                      <a:pt x="160339" y="1405"/>
                    </a:lnTo>
                    <a:lnTo>
                      <a:pt x="159331" y="1153"/>
                    </a:lnTo>
                    <a:lnTo>
                      <a:pt x="158323" y="937"/>
                    </a:lnTo>
                    <a:lnTo>
                      <a:pt x="157315" y="757"/>
                    </a:lnTo>
                    <a:lnTo>
                      <a:pt x="156306" y="576"/>
                    </a:lnTo>
                    <a:lnTo>
                      <a:pt x="155262" y="432"/>
                    </a:lnTo>
                    <a:lnTo>
                      <a:pt x="154254" y="288"/>
                    </a:lnTo>
                    <a:lnTo>
                      <a:pt x="153210" y="180"/>
                    </a:lnTo>
                    <a:lnTo>
                      <a:pt x="152166" y="108"/>
                    </a:lnTo>
                    <a:lnTo>
                      <a:pt x="151158" y="36"/>
                    </a:lnTo>
                    <a:lnTo>
                      <a:pt x="1501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3692075" y="2480300"/>
                <a:ext cx="88225" cy="1361975"/>
              </a:xfrm>
              <a:custGeom>
                <a:rect b="b" l="l" r="r" t="t"/>
                <a:pathLst>
                  <a:path extrusionOk="0" h="54479" w="3529">
                    <a:moveTo>
                      <a:pt x="0" y="1"/>
                    </a:moveTo>
                    <a:lnTo>
                      <a:pt x="0" y="54479"/>
                    </a:lnTo>
                    <a:lnTo>
                      <a:pt x="3529" y="54479"/>
                    </a:lnTo>
                    <a:lnTo>
                      <a:pt x="3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2268000" y="2480300"/>
                <a:ext cx="87350" cy="753475"/>
              </a:xfrm>
              <a:custGeom>
                <a:rect b="b" l="l" r="r" t="t"/>
                <a:pathLst>
                  <a:path extrusionOk="0" h="30139" w="3494">
                    <a:moveTo>
                      <a:pt x="0" y="1"/>
                    </a:moveTo>
                    <a:lnTo>
                      <a:pt x="0" y="27618"/>
                    </a:lnTo>
                    <a:lnTo>
                      <a:pt x="901" y="28194"/>
                    </a:lnTo>
                    <a:lnTo>
                      <a:pt x="1801" y="28806"/>
                    </a:lnTo>
                    <a:lnTo>
                      <a:pt x="2665" y="29454"/>
                    </a:lnTo>
                    <a:lnTo>
                      <a:pt x="3493" y="30138"/>
                    </a:lnTo>
                    <a:lnTo>
                      <a:pt x="34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5078325" y="2221950"/>
                <a:ext cx="252075" cy="399700"/>
              </a:xfrm>
              <a:custGeom>
                <a:rect b="b" l="l" r="r" t="t"/>
                <a:pathLst>
                  <a:path extrusionOk="0" h="15988" w="10083">
                    <a:moveTo>
                      <a:pt x="1" y="1"/>
                    </a:moveTo>
                    <a:lnTo>
                      <a:pt x="1" y="15988"/>
                    </a:lnTo>
                    <a:lnTo>
                      <a:pt x="397" y="15952"/>
                    </a:lnTo>
                    <a:lnTo>
                      <a:pt x="1477" y="15880"/>
                    </a:lnTo>
                    <a:lnTo>
                      <a:pt x="3025" y="15664"/>
                    </a:lnTo>
                    <a:lnTo>
                      <a:pt x="3925" y="15556"/>
                    </a:lnTo>
                    <a:lnTo>
                      <a:pt x="4826" y="15376"/>
                    </a:lnTo>
                    <a:lnTo>
                      <a:pt x="5762" y="15196"/>
                    </a:lnTo>
                    <a:lnTo>
                      <a:pt x="6662" y="14980"/>
                    </a:lnTo>
                    <a:lnTo>
                      <a:pt x="7490" y="14728"/>
                    </a:lnTo>
                    <a:lnTo>
                      <a:pt x="8282" y="14475"/>
                    </a:lnTo>
                    <a:lnTo>
                      <a:pt x="8930" y="14151"/>
                    </a:lnTo>
                    <a:lnTo>
                      <a:pt x="9218" y="13971"/>
                    </a:lnTo>
                    <a:lnTo>
                      <a:pt x="9470" y="13791"/>
                    </a:lnTo>
                    <a:lnTo>
                      <a:pt x="9686" y="13611"/>
                    </a:lnTo>
                    <a:lnTo>
                      <a:pt x="9866" y="13395"/>
                    </a:lnTo>
                    <a:lnTo>
                      <a:pt x="9974" y="13179"/>
                    </a:lnTo>
                    <a:lnTo>
                      <a:pt x="10046" y="12963"/>
                    </a:lnTo>
                    <a:lnTo>
                      <a:pt x="10083" y="12711"/>
                    </a:lnTo>
                    <a:lnTo>
                      <a:pt x="10083" y="12423"/>
                    </a:lnTo>
                    <a:lnTo>
                      <a:pt x="10010" y="12135"/>
                    </a:lnTo>
                    <a:lnTo>
                      <a:pt x="9938" y="11775"/>
                    </a:lnTo>
                    <a:lnTo>
                      <a:pt x="9686" y="11019"/>
                    </a:lnTo>
                    <a:lnTo>
                      <a:pt x="9326" y="10155"/>
                    </a:lnTo>
                    <a:lnTo>
                      <a:pt x="8894" y="9218"/>
                    </a:lnTo>
                    <a:lnTo>
                      <a:pt x="8318" y="8246"/>
                    </a:lnTo>
                    <a:lnTo>
                      <a:pt x="7670" y="7238"/>
                    </a:lnTo>
                    <a:lnTo>
                      <a:pt x="6986" y="6194"/>
                    </a:lnTo>
                    <a:lnTo>
                      <a:pt x="6194" y="5186"/>
                    </a:lnTo>
                    <a:lnTo>
                      <a:pt x="5366" y="4214"/>
                    </a:lnTo>
                    <a:lnTo>
                      <a:pt x="4501" y="3277"/>
                    </a:lnTo>
                    <a:lnTo>
                      <a:pt x="3601" y="2413"/>
                    </a:lnTo>
                    <a:lnTo>
                      <a:pt x="2701" y="1621"/>
                    </a:lnTo>
                    <a:lnTo>
                      <a:pt x="2269" y="1261"/>
                    </a:lnTo>
                    <a:lnTo>
                      <a:pt x="1801" y="937"/>
                    </a:lnTo>
                    <a:lnTo>
                      <a:pt x="1333" y="649"/>
                    </a:lnTo>
                    <a:lnTo>
                      <a:pt x="865" y="397"/>
                    </a:lnTo>
                    <a:lnTo>
                      <a:pt x="433" y="181"/>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1450650" y="3272450"/>
                <a:ext cx="920900" cy="920900"/>
              </a:xfrm>
              <a:custGeom>
                <a:rect b="b" l="l" r="r" t="t"/>
                <a:pathLst>
                  <a:path extrusionOk="0" h="36836" w="36836">
                    <a:moveTo>
                      <a:pt x="18400" y="1"/>
                    </a:moveTo>
                    <a:lnTo>
                      <a:pt x="17463" y="37"/>
                    </a:lnTo>
                    <a:lnTo>
                      <a:pt x="16527" y="109"/>
                    </a:lnTo>
                    <a:lnTo>
                      <a:pt x="15591" y="217"/>
                    </a:lnTo>
                    <a:lnTo>
                      <a:pt x="14691" y="361"/>
                    </a:lnTo>
                    <a:lnTo>
                      <a:pt x="13791" y="577"/>
                    </a:lnTo>
                    <a:lnTo>
                      <a:pt x="12927" y="829"/>
                    </a:lnTo>
                    <a:lnTo>
                      <a:pt x="12062" y="1117"/>
                    </a:lnTo>
                    <a:lnTo>
                      <a:pt x="11234" y="1441"/>
                    </a:lnTo>
                    <a:lnTo>
                      <a:pt x="10406" y="1801"/>
                    </a:lnTo>
                    <a:lnTo>
                      <a:pt x="9614" y="2233"/>
                    </a:lnTo>
                    <a:lnTo>
                      <a:pt x="8858" y="2665"/>
                    </a:lnTo>
                    <a:lnTo>
                      <a:pt x="8102" y="3133"/>
                    </a:lnTo>
                    <a:lnTo>
                      <a:pt x="7382" y="3673"/>
                    </a:lnTo>
                    <a:lnTo>
                      <a:pt x="6697" y="4213"/>
                    </a:lnTo>
                    <a:lnTo>
                      <a:pt x="6013" y="4790"/>
                    </a:lnTo>
                    <a:lnTo>
                      <a:pt x="5365" y="5402"/>
                    </a:lnTo>
                    <a:lnTo>
                      <a:pt x="4789" y="6050"/>
                    </a:lnTo>
                    <a:lnTo>
                      <a:pt x="4177" y="6698"/>
                    </a:lnTo>
                    <a:lnTo>
                      <a:pt x="3637" y="7418"/>
                    </a:lnTo>
                    <a:lnTo>
                      <a:pt x="3133" y="8138"/>
                    </a:lnTo>
                    <a:lnTo>
                      <a:pt x="2665" y="8858"/>
                    </a:lnTo>
                    <a:lnTo>
                      <a:pt x="2197" y="9650"/>
                    </a:lnTo>
                    <a:lnTo>
                      <a:pt x="1801" y="10443"/>
                    </a:lnTo>
                    <a:lnTo>
                      <a:pt x="1440" y="11271"/>
                    </a:lnTo>
                    <a:lnTo>
                      <a:pt x="1116" y="12099"/>
                    </a:lnTo>
                    <a:lnTo>
                      <a:pt x="828" y="12963"/>
                    </a:lnTo>
                    <a:lnTo>
                      <a:pt x="576" y="13827"/>
                    </a:lnTo>
                    <a:lnTo>
                      <a:pt x="360" y="14727"/>
                    </a:lnTo>
                    <a:lnTo>
                      <a:pt x="180" y="15628"/>
                    </a:lnTo>
                    <a:lnTo>
                      <a:pt x="72" y="16528"/>
                    </a:lnTo>
                    <a:lnTo>
                      <a:pt x="0" y="17464"/>
                    </a:lnTo>
                    <a:lnTo>
                      <a:pt x="0" y="18436"/>
                    </a:lnTo>
                    <a:lnTo>
                      <a:pt x="0" y="19372"/>
                    </a:lnTo>
                    <a:lnTo>
                      <a:pt x="72" y="20308"/>
                    </a:lnTo>
                    <a:lnTo>
                      <a:pt x="180" y="21245"/>
                    </a:lnTo>
                    <a:lnTo>
                      <a:pt x="360" y="22145"/>
                    </a:lnTo>
                    <a:lnTo>
                      <a:pt x="576" y="23045"/>
                    </a:lnTo>
                    <a:lnTo>
                      <a:pt x="828" y="23909"/>
                    </a:lnTo>
                    <a:lnTo>
                      <a:pt x="1116" y="24773"/>
                    </a:lnTo>
                    <a:lnTo>
                      <a:pt x="1440" y="25601"/>
                    </a:lnTo>
                    <a:lnTo>
                      <a:pt x="1801" y="26430"/>
                    </a:lnTo>
                    <a:lnTo>
                      <a:pt x="2197" y="27222"/>
                    </a:lnTo>
                    <a:lnTo>
                      <a:pt x="2665" y="27978"/>
                    </a:lnTo>
                    <a:lnTo>
                      <a:pt x="3133" y="28734"/>
                    </a:lnTo>
                    <a:lnTo>
                      <a:pt x="3637" y="29454"/>
                    </a:lnTo>
                    <a:lnTo>
                      <a:pt x="4177" y="30138"/>
                    </a:lnTo>
                    <a:lnTo>
                      <a:pt x="4789" y="30822"/>
                    </a:lnTo>
                    <a:lnTo>
                      <a:pt x="5365" y="31470"/>
                    </a:lnTo>
                    <a:lnTo>
                      <a:pt x="6013" y="32047"/>
                    </a:lnTo>
                    <a:lnTo>
                      <a:pt x="6697" y="32659"/>
                    </a:lnTo>
                    <a:lnTo>
                      <a:pt x="7382" y="33199"/>
                    </a:lnTo>
                    <a:lnTo>
                      <a:pt x="8102" y="33703"/>
                    </a:lnTo>
                    <a:lnTo>
                      <a:pt x="8858" y="34171"/>
                    </a:lnTo>
                    <a:lnTo>
                      <a:pt x="9614" y="34639"/>
                    </a:lnTo>
                    <a:lnTo>
                      <a:pt x="10406" y="35035"/>
                    </a:lnTo>
                    <a:lnTo>
                      <a:pt x="11234" y="35395"/>
                    </a:lnTo>
                    <a:lnTo>
                      <a:pt x="12062" y="35719"/>
                    </a:lnTo>
                    <a:lnTo>
                      <a:pt x="12927" y="36007"/>
                    </a:lnTo>
                    <a:lnTo>
                      <a:pt x="13791" y="36259"/>
                    </a:lnTo>
                    <a:lnTo>
                      <a:pt x="14691" y="36475"/>
                    </a:lnTo>
                    <a:lnTo>
                      <a:pt x="15591" y="36655"/>
                    </a:lnTo>
                    <a:lnTo>
                      <a:pt x="16527" y="36763"/>
                    </a:lnTo>
                    <a:lnTo>
                      <a:pt x="17463" y="36836"/>
                    </a:lnTo>
                    <a:lnTo>
                      <a:pt x="19372" y="36836"/>
                    </a:lnTo>
                    <a:lnTo>
                      <a:pt x="20308" y="36763"/>
                    </a:lnTo>
                    <a:lnTo>
                      <a:pt x="21208" y="36655"/>
                    </a:lnTo>
                    <a:lnTo>
                      <a:pt x="22108" y="36475"/>
                    </a:lnTo>
                    <a:lnTo>
                      <a:pt x="23009" y="36259"/>
                    </a:lnTo>
                    <a:lnTo>
                      <a:pt x="23909" y="36007"/>
                    </a:lnTo>
                    <a:lnTo>
                      <a:pt x="24737" y="35719"/>
                    </a:lnTo>
                    <a:lnTo>
                      <a:pt x="25601" y="35395"/>
                    </a:lnTo>
                    <a:lnTo>
                      <a:pt x="26393" y="35035"/>
                    </a:lnTo>
                    <a:lnTo>
                      <a:pt x="27185" y="34639"/>
                    </a:lnTo>
                    <a:lnTo>
                      <a:pt x="27977" y="34171"/>
                    </a:lnTo>
                    <a:lnTo>
                      <a:pt x="28698" y="33703"/>
                    </a:lnTo>
                    <a:lnTo>
                      <a:pt x="29454" y="33199"/>
                    </a:lnTo>
                    <a:lnTo>
                      <a:pt x="30138" y="32659"/>
                    </a:lnTo>
                    <a:lnTo>
                      <a:pt x="30786" y="32047"/>
                    </a:lnTo>
                    <a:lnTo>
                      <a:pt x="31434" y="31470"/>
                    </a:lnTo>
                    <a:lnTo>
                      <a:pt x="32046" y="30822"/>
                    </a:lnTo>
                    <a:lnTo>
                      <a:pt x="32622" y="30138"/>
                    </a:lnTo>
                    <a:lnTo>
                      <a:pt x="33162" y="29454"/>
                    </a:lnTo>
                    <a:lnTo>
                      <a:pt x="33703" y="28734"/>
                    </a:lnTo>
                    <a:lnTo>
                      <a:pt x="34171" y="27978"/>
                    </a:lnTo>
                    <a:lnTo>
                      <a:pt x="34603" y="27222"/>
                    </a:lnTo>
                    <a:lnTo>
                      <a:pt x="35035" y="26430"/>
                    </a:lnTo>
                    <a:lnTo>
                      <a:pt x="35395" y="25601"/>
                    </a:lnTo>
                    <a:lnTo>
                      <a:pt x="35719" y="24773"/>
                    </a:lnTo>
                    <a:lnTo>
                      <a:pt x="36007" y="23909"/>
                    </a:lnTo>
                    <a:lnTo>
                      <a:pt x="36259" y="23045"/>
                    </a:lnTo>
                    <a:lnTo>
                      <a:pt x="36475" y="22145"/>
                    </a:lnTo>
                    <a:lnTo>
                      <a:pt x="36619" y="21245"/>
                    </a:lnTo>
                    <a:lnTo>
                      <a:pt x="36727" y="20308"/>
                    </a:lnTo>
                    <a:lnTo>
                      <a:pt x="36799" y="19372"/>
                    </a:lnTo>
                    <a:lnTo>
                      <a:pt x="36835" y="18436"/>
                    </a:lnTo>
                    <a:lnTo>
                      <a:pt x="36799" y="17464"/>
                    </a:lnTo>
                    <a:lnTo>
                      <a:pt x="36727" y="16528"/>
                    </a:lnTo>
                    <a:lnTo>
                      <a:pt x="36619" y="15628"/>
                    </a:lnTo>
                    <a:lnTo>
                      <a:pt x="36475" y="14727"/>
                    </a:lnTo>
                    <a:lnTo>
                      <a:pt x="36259" y="13827"/>
                    </a:lnTo>
                    <a:lnTo>
                      <a:pt x="36007" y="12963"/>
                    </a:lnTo>
                    <a:lnTo>
                      <a:pt x="35719" y="12099"/>
                    </a:lnTo>
                    <a:lnTo>
                      <a:pt x="35395" y="11271"/>
                    </a:lnTo>
                    <a:lnTo>
                      <a:pt x="35035" y="10443"/>
                    </a:lnTo>
                    <a:lnTo>
                      <a:pt x="34603" y="9650"/>
                    </a:lnTo>
                    <a:lnTo>
                      <a:pt x="34171" y="8858"/>
                    </a:lnTo>
                    <a:lnTo>
                      <a:pt x="33703" y="8138"/>
                    </a:lnTo>
                    <a:lnTo>
                      <a:pt x="33162" y="7418"/>
                    </a:lnTo>
                    <a:lnTo>
                      <a:pt x="32622" y="6698"/>
                    </a:lnTo>
                    <a:lnTo>
                      <a:pt x="32046" y="6050"/>
                    </a:lnTo>
                    <a:lnTo>
                      <a:pt x="31434" y="5402"/>
                    </a:lnTo>
                    <a:lnTo>
                      <a:pt x="30786" y="4790"/>
                    </a:lnTo>
                    <a:lnTo>
                      <a:pt x="30138" y="4213"/>
                    </a:lnTo>
                    <a:lnTo>
                      <a:pt x="29454" y="3673"/>
                    </a:lnTo>
                    <a:lnTo>
                      <a:pt x="28698" y="3133"/>
                    </a:lnTo>
                    <a:lnTo>
                      <a:pt x="27977" y="2665"/>
                    </a:lnTo>
                    <a:lnTo>
                      <a:pt x="27185" y="2233"/>
                    </a:lnTo>
                    <a:lnTo>
                      <a:pt x="26393" y="1801"/>
                    </a:lnTo>
                    <a:lnTo>
                      <a:pt x="25601" y="1441"/>
                    </a:lnTo>
                    <a:lnTo>
                      <a:pt x="24737" y="1117"/>
                    </a:lnTo>
                    <a:lnTo>
                      <a:pt x="23909" y="829"/>
                    </a:lnTo>
                    <a:lnTo>
                      <a:pt x="23009" y="577"/>
                    </a:lnTo>
                    <a:lnTo>
                      <a:pt x="22108" y="361"/>
                    </a:lnTo>
                    <a:lnTo>
                      <a:pt x="21208" y="217"/>
                    </a:lnTo>
                    <a:lnTo>
                      <a:pt x="20308" y="109"/>
                    </a:lnTo>
                    <a:lnTo>
                      <a:pt x="19372" y="37"/>
                    </a:lnTo>
                    <a:lnTo>
                      <a:pt x="1840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1712600" y="3534400"/>
                <a:ext cx="397000" cy="397000"/>
              </a:xfrm>
              <a:custGeom>
                <a:rect b="b" l="l" r="r" t="t"/>
                <a:pathLst>
                  <a:path extrusionOk="0" fill="none" h="15880" w="15880">
                    <a:moveTo>
                      <a:pt x="13539" y="13575"/>
                    </a:moveTo>
                    <a:lnTo>
                      <a:pt x="13539" y="13575"/>
                    </a:lnTo>
                    <a:lnTo>
                      <a:pt x="12963" y="14115"/>
                    </a:lnTo>
                    <a:lnTo>
                      <a:pt x="12314" y="14583"/>
                    </a:lnTo>
                    <a:lnTo>
                      <a:pt x="11630" y="14979"/>
                    </a:lnTo>
                    <a:lnTo>
                      <a:pt x="10910" y="15303"/>
                    </a:lnTo>
                    <a:lnTo>
                      <a:pt x="10190" y="15555"/>
                    </a:lnTo>
                    <a:lnTo>
                      <a:pt x="9434" y="15736"/>
                    </a:lnTo>
                    <a:lnTo>
                      <a:pt x="8678" y="15844"/>
                    </a:lnTo>
                    <a:lnTo>
                      <a:pt x="7922" y="15880"/>
                    </a:lnTo>
                    <a:lnTo>
                      <a:pt x="7166" y="15844"/>
                    </a:lnTo>
                    <a:lnTo>
                      <a:pt x="6409" y="15736"/>
                    </a:lnTo>
                    <a:lnTo>
                      <a:pt x="5689" y="15555"/>
                    </a:lnTo>
                    <a:lnTo>
                      <a:pt x="4933" y="15303"/>
                    </a:lnTo>
                    <a:lnTo>
                      <a:pt x="4249" y="14979"/>
                    </a:lnTo>
                    <a:lnTo>
                      <a:pt x="3565" y="14583"/>
                    </a:lnTo>
                    <a:lnTo>
                      <a:pt x="2917" y="14115"/>
                    </a:lnTo>
                    <a:lnTo>
                      <a:pt x="2305" y="13575"/>
                    </a:lnTo>
                    <a:lnTo>
                      <a:pt x="2305" y="13575"/>
                    </a:lnTo>
                    <a:lnTo>
                      <a:pt x="1764" y="12963"/>
                    </a:lnTo>
                    <a:lnTo>
                      <a:pt x="1296" y="12315"/>
                    </a:lnTo>
                    <a:lnTo>
                      <a:pt x="900" y="11631"/>
                    </a:lnTo>
                    <a:lnTo>
                      <a:pt x="576" y="10947"/>
                    </a:lnTo>
                    <a:lnTo>
                      <a:pt x="324" y="10190"/>
                    </a:lnTo>
                    <a:lnTo>
                      <a:pt x="144" y="9470"/>
                    </a:lnTo>
                    <a:lnTo>
                      <a:pt x="36" y="8714"/>
                    </a:lnTo>
                    <a:lnTo>
                      <a:pt x="0" y="7958"/>
                    </a:lnTo>
                    <a:lnTo>
                      <a:pt x="36" y="7202"/>
                    </a:lnTo>
                    <a:lnTo>
                      <a:pt x="144" y="6446"/>
                    </a:lnTo>
                    <a:lnTo>
                      <a:pt x="324" y="5690"/>
                    </a:lnTo>
                    <a:lnTo>
                      <a:pt x="576" y="4970"/>
                    </a:lnTo>
                    <a:lnTo>
                      <a:pt x="900" y="4249"/>
                    </a:lnTo>
                    <a:lnTo>
                      <a:pt x="1296" y="3565"/>
                    </a:lnTo>
                    <a:lnTo>
                      <a:pt x="1764" y="2953"/>
                    </a:lnTo>
                    <a:lnTo>
                      <a:pt x="2305" y="2341"/>
                    </a:lnTo>
                    <a:lnTo>
                      <a:pt x="2305" y="2341"/>
                    </a:lnTo>
                    <a:lnTo>
                      <a:pt x="2917" y="1801"/>
                    </a:lnTo>
                    <a:lnTo>
                      <a:pt x="3565" y="1297"/>
                    </a:lnTo>
                    <a:lnTo>
                      <a:pt x="4249" y="901"/>
                    </a:lnTo>
                    <a:lnTo>
                      <a:pt x="4933" y="577"/>
                    </a:lnTo>
                    <a:lnTo>
                      <a:pt x="5689" y="325"/>
                    </a:lnTo>
                    <a:lnTo>
                      <a:pt x="6409" y="145"/>
                    </a:lnTo>
                    <a:lnTo>
                      <a:pt x="7166" y="37"/>
                    </a:lnTo>
                    <a:lnTo>
                      <a:pt x="7922" y="1"/>
                    </a:lnTo>
                    <a:lnTo>
                      <a:pt x="8678" y="37"/>
                    </a:lnTo>
                    <a:lnTo>
                      <a:pt x="9434" y="145"/>
                    </a:lnTo>
                    <a:lnTo>
                      <a:pt x="10190" y="325"/>
                    </a:lnTo>
                    <a:lnTo>
                      <a:pt x="10910" y="577"/>
                    </a:lnTo>
                    <a:lnTo>
                      <a:pt x="11630" y="901"/>
                    </a:lnTo>
                    <a:lnTo>
                      <a:pt x="12314" y="1297"/>
                    </a:lnTo>
                    <a:lnTo>
                      <a:pt x="12963" y="1801"/>
                    </a:lnTo>
                    <a:lnTo>
                      <a:pt x="13539" y="2341"/>
                    </a:lnTo>
                    <a:lnTo>
                      <a:pt x="13539" y="2341"/>
                    </a:lnTo>
                    <a:lnTo>
                      <a:pt x="14079" y="2953"/>
                    </a:lnTo>
                    <a:lnTo>
                      <a:pt x="14583" y="3565"/>
                    </a:lnTo>
                    <a:lnTo>
                      <a:pt x="14979" y="4249"/>
                    </a:lnTo>
                    <a:lnTo>
                      <a:pt x="15303" y="4970"/>
                    </a:lnTo>
                    <a:lnTo>
                      <a:pt x="15555" y="5690"/>
                    </a:lnTo>
                    <a:lnTo>
                      <a:pt x="15735" y="6446"/>
                    </a:lnTo>
                    <a:lnTo>
                      <a:pt x="15843" y="7202"/>
                    </a:lnTo>
                    <a:lnTo>
                      <a:pt x="15879" y="7958"/>
                    </a:lnTo>
                    <a:lnTo>
                      <a:pt x="15843" y="8714"/>
                    </a:lnTo>
                    <a:lnTo>
                      <a:pt x="15735" y="9470"/>
                    </a:lnTo>
                    <a:lnTo>
                      <a:pt x="15555" y="10190"/>
                    </a:lnTo>
                    <a:lnTo>
                      <a:pt x="15303" y="10947"/>
                    </a:lnTo>
                    <a:lnTo>
                      <a:pt x="14979" y="11631"/>
                    </a:lnTo>
                    <a:lnTo>
                      <a:pt x="14583" y="12315"/>
                    </a:lnTo>
                    <a:lnTo>
                      <a:pt x="14079" y="12963"/>
                    </a:lnTo>
                    <a:lnTo>
                      <a:pt x="13539" y="13575"/>
                    </a:lnTo>
                    <a:lnTo>
                      <a:pt x="13539" y="13575"/>
                    </a:lnTo>
                    <a:close/>
                  </a:path>
                </a:pathLst>
              </a:custGeom>
              <a:noFill/>
              <a:ln cap="rnd" cmpd="sng" w="50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1450650" y="3272450"/>
                <a:ext cx="920900" cy="920900"/>
              </a:xfrm>
              <a:custGeom>
                <a:rect b="b" l="l" r="r" t="t"/>
                <a:pathLst>
                  <a:path extrusionOk="0" fill="none" h="36836" w="36836">
                    <a:moveTo>
                      <a:pt x="36835" y="18436"/>
                    </a:moveTo>
                    <a:lnTo>
                      <a:pt x="36835" y="18436"/>
                    </a:lnTo>
                    <a:lnTo>
                      <a:pt x="36799" y="19372"/>
                    </a:lnTo>
                    <a:lnTo>
                      <a:pt x="36727" y="20308"/>
                    </a:lnTo>
                    <a:lnTo>
                      <a:pt x="36619" y="21245"/>
                    </a:lnTo>
                    <a:lnTo>
                      <a:pt x="36475" y="22145"/>
                    </a:lnTo>
                    <a:lnTo>
                      <a:pt x="36259" y="23045"/>
                    </a:lnTo>
                    <a:lnTo>
                      <a:pt x="36007" y="23909"/>
                    </a:lnTo>
                    <a:lnTo>
                      <a:pt x="35719" y="24773"/>
                    </a:lnTo>
                    <a:lnTo>
                      <a:pt x="35395" y="25601"/>
                    </a:lnTo>
                    <a:lnTo>
                      <a:pt x="35035" y="26430"/>
                    </a:lnTo>
                    <a:lnTo>
                      <a:pt x="34603" y="27222"/>
                    </a:lnTo>
                    <a:lnTo>
                      <a:pt x="34171" y="27978"/>
                    </a:lnTo>
                    <a:lnTo>
                      <a:pt x="33703" y="28734"/>
                    </a:lnTo>
                    <a:lnTo>
                      <a:pt x="33162" y="29454"/>
                    </a:lnTo>
                    <a:lnTo>
                      <a:pt x="32622" y="30138"/>
                    </a:lnTo>
                    <a:lnTo>
                      <a:pt x="32046" y="30822"/>
                    </a:lnTo>
                    <a:lnTo>
                      <a:pt x="31434" y="31470"/>
                    </a:lnTo>
                    <a:lnTo>
                      <a:pt x="30786" y="32047"/>
                    </a:lnTo>
                    <a:lnTo>
                      <a:pt x="30138" y="32659"/>
                    </a:lnTo>
                    <a:lnTo>
                      <a:pt x="29454" y="33199"/>
                    </a:lnTo>
                    <a:lnTo>
                      <a:pt x="28698" y="33703"/>
                    </a:lnTo>
                    <a:lnTo>
                      <a:pt x="27977" y="34171"/>
                    </a:lnTo>
                    <a:lnTo>
                      <a:pt x="27185" y="34639"/>
                    </a:lnTo>
                    <a:lnTo>
                      <a:pt x="26393" y="35035"/>
                    </a:lnTo>
                    <a:lnTo>
                      <a:pt x="25601" y="35395"/>
                    </a:lnTo>
                    <a:lnTo>
                      <a:pt x="24737" y="35719"/>
                    </a:lnTo>
                    <a:lnTo>
                      <a:pt x="23909" y="36007"/>
                    </a:lnTo>
                    <a:lnTo>
                      <a:pt x="23009" y="36259"/>
                    </a:lnTo>
                    <a:lnTo>
                      <a:pt x="22108" y="36475"/>
                    </a:lnTo>
                    <a:lnTo>
                      <a:pt x="21208" y="36655"/>
                    </a:lnTo>
                    <a:lnTo>
                      <a:pt x="20308" y="36763"/>
                    </a:lnTo>
                    <a:lnTo>
                      <a:pt x="19372" y="36836"/>
                    </a:lnTo>
                    <a:lnTo>
                      <a:pt x="18400" y="36836"/>
                    </a:lnTo>
                    <a:lnTo>
                      <a:pt x="18400" y="36836"/>
                    </a:lnTo>
                    <a:lnTo>
                      <a:pt x="17463" y="36836"/>
                    </a:lnTo>
                    <a:lnTo>
                      <a:pt x="16527" y="36763"/>
                    </a:lnTo>
                    <a:lnTo>
                      <a:pt x="15591" y="36655"/>
                    </a:lnTo>
                    <a:lnTo>
                      <a:pt x="14691" y="36475"/>
                    </a:lnTo>
                    <a:lnTo>
                      <a:pt x="13791" y="36259"/>
                    </a:lnTo>
                    <a:lnTo>
                      <a:pt x="12927" y="36007"/>
                    </a:lnTo>
                    <a:lnTo>
                      <a:pt x="12062" y="35719"/>
                    </a:lnTo>
                    <a:lnTo>
                      <a:pt x="11234" y="35395"/>
                    </a:lnTo>
                    <a:lnTo>
                      <a:pt x="10406" y="35035"/>
                    </a:lnTo>
                    <a:lnTo>
                      <a:pt x="9614" y="34639"/>
                    </a:lnTo>
                    <a:lnTo>
                      <a:pt x="8858" y="34171"/>
                    </a:lnTo>
                    <a:lnTo>
                      <a:pt x="8102" y="33703"/>
                    </a:lnTo>
                    <a:lnTo>
                      <a:pt x="7382" y="33199"/>
                    </a:lnTo>
                    <a:lnTo>
                      <a:pt x="6697" y="32659"/>
                    </a:lnTo>
                    <a:lnTo>
                      <a:pt x="6013" y="32047"/>
                    </a:lnTo>
                    <a:lnTo>
                      <a:pt x="5365" y="31470"/>
                    </a:lnTo>
                    <a:lnTo>
                      <a:pt x="4789" y="30822"/>
                    </a:lnTo>
                    <a:lnTo>
                      <a:pt x="4177" y="30138"/>
                    </a:lnTo>
                    <a:lnTo>
                      <a:pt x="3637" y="29454"/>
                    </a:lnTo>
                    <a:lnTo>
                      <a:pt x="3133" y="28734"/>
                    </a:lnTo>
                    <a:lnTo>
                      <a:pt x="2665" y="27978"/>
                    </a:lnTo>
                    <a:lnTo>
                      <a:pt x="2197" y="27222"/>
                    </a:lnTo>
                    <a:lnTo>
                      <a:pt x="1801" y="26430"/>
                    </a:lnTo>
                    <a:lnTo>
                      <a:pt x="1440" y="25601"/>
                    </a:lnTo>
                    <a:lnTo>
                      <a:pt x="1116" y="24773"/>
                    </a:lnTo>
                    <a:lnTo>
                      <a:pt x="828" y="23909"/>
                    </a:lnTo>
                    <a:lnTo>
                      <a:pt x="576" y="23045"/>
                    </a:lnTo>
                    <a:lnTo>
                      <a:pt x="360" y="22145"/>
                    </a:lnTo>
                    <a:lnTo>
                      <a:pt x="180" y="21245"/>
                    </a:lnTo>
                    <a:lnTo>
                      <a:pt x="72" y="20308"/>
                    </a:lnTo>
                    <a:lnTo>
                      <a:pt x="0" y="19372"/>
                    </a:lnTo>
                    <a:lnTo>
                      <a:pt x="0" y="18436"/>
                    </a:lnTo>
                    <a:lnTo>
                      <a:pt x="0" y="18436"/>
                    </a:lnTo>
                    <a:lnTo>
                      <a:pt x="0" y="17464"/>
                    </a:lnTo>
                    <a:lnTo>
                      <a:pt x="72" y="16528"/>
                    </a:lnTo>
                    <a:lnTo>
                      <a:pt x="180" y="15628"/>
                    </a:lnTo>
                    <a:lnTo>
                      <a:pt x="360" y="14727"/>
                    </a:lnTo>
                    <a:lnTo>
                      <a:pt x="576" y="13827"/>
                    </a:lnTo>
                    <a:lnTo>
                      <a:pt x="828" y="12963"/>
                    </a:lnTo>
                    <a:lnTo>
                      <a:pt x="1116" y="12099"/>
                    </a:lnTo>
                    <a:lnTo>
                      <a:pt x="1440" y="11271"/>
                    </a:lnTo>
                    <a:lnTo>
                      <a:pt x="1801" y="10443"/>
                    </a:lnTo>
                    <a:lnTo>
                      <a:pt x="2197" y="9650"/>
                    </a:lnTo>
                    <a:lnTo>
                      <a:pt x="2665" y="8858"/>
                    </a:lnTo>
                    <a:lnTo>
                      <a:pt x="3133" y="8138"/>
                    </a:lnTo>
                    <a:lnTo>
                      <a:pt x="3637" y="7418"/>
                    </a:lnTo>
                    <a:lnTo>
                      <a:pt x="4177" y="6698"/>
                    </a:lnTo>
                    <a:lnTo>
                      <a:pt x="4789" y="6050"/>
                    </a:lnTo>
                    <a:lnTo>
                      <a:pt x="5365" y="5402"/>
                    </a:lnTo>
                    <a:lnTo>
                      <a:pt x="6013" y="4790"/>
                    </a:lnTo>
                    <a:lnTo>
                      <a:pt x="6697" y="4213"/>
                    </a:lnTo>
                    <a:lnTo>
                      <a:pt x="7382" y="3673"/>
                    </a:lnTo>
                    <a:lnTo>
                      <a:pt x="8102" y="3133"/>
                    </a:lnTo>
                    <a:lnTo>
                      <a:pt x="8858" y="2665"/>
                    </a:lnTo>
                    <a:lnTo>
                      <a:pt x="9614" y="2233"/>
                    </a:lnTo>
                    <a:lnTo>
                      <a:pt x="10406" y="1801"/>
                    </a:lnTo>
                    <a:lnTo>
                      <a:pt x="11234" y="1441"/>
                    </a:lnTo>
                    <a:lnTo>
                      <a:pt x="12062" y="1117"/>
                    </a:lnTo>
                    <a:lnTo>
                      <a:pt x="12927" y="829"/>
                    </a:lnTo>
                    <a:lnTo>
                      <a:pt x="13791" y="577"/>
                    </a:lnTo>
                    <a:lnTo>
                      <a:pt x="14691" y="361"/>
                    </a:lnTo>
                    <a:lnTo>
                      <a:pt x="15591" y="217"/>
                    </a:lnTo>
                    <a:lnTo>
                      <a:pt x="16527" y="109"/>
                    </a:lnTo>
                    <a:lnTo>
                      <a:pt x="17463" y="37"/>
                    </a:lnTo>
                    <a:lnTo>
                      <a:pt x="18400" y="1"/>
                    </a:lnTo>
                    <a:lnTo>
                      <a:pt x="18400" y="1"/>
                    </a:lnTo>
                    <a:lnTo>
                      <a:pt x="19372" y="37"/>
                    </a:lnTo>
                    <a:lnTo>
                      <a:pt x="20308" y="109"/>
                    </a:lnTo>
                    <a:lnTo>
                      <a:pt x="21208" y="217"/>
                    </a:lnTo>
                    <a:lnTo>
                      <a:pt x="22108" y="361"/>
                    </a:lnTo>
                    <a:lnTo>
                      <a:pt x="23009" y="577"/>
                    </a:lnTo>
                    <a:lnTo>
                      <a:pt x="23909" y="829"/>
                    </a:lnTo>
                    <a:lnTo>
                      <a:pt x="24737" y="1117"/>
                    </a:lnTo>
                    <a:lnTo>
                      <a:pt x="25601" y="1441"/>
                    </a:lnTo>
                    <a:lnTo>
                      <a:pt x="26393" y="1801"/>
                    </a:lnTo>
                    <a:lnTo>
                      <a:pt x="27185" y="2233"/>
                    </a:lnTo>
                    <a:lnTo>
                      <a:pt x="27977" y="2665"/>
                    </a:lnTo>
                    <a:lnTo>
                      <a:pt x="28698" y="3133"/>
                    </a:lnTo>
                    <a:lnTo>
                      <a:pt x="29454" y="3673"/>
                    </a:lnTo>
                    <a:lnTo>
                      <a:pt x="30138" y="4213"/>
                    </a:lnTo>
                    <a:lnTo>
                      <a:pt x="30786" y="4790"/>
                    </a:lnTo>
                    <a:lnTo>
                      <a:pt x="31434" y="5402"/>
                    </a:lnTo>
                    <a:lnTo>
                      <a:pt x="32046" y="6050"/>
                    </a:lnTo>
                    <a:lnTo>
                      <a:pt x="32622" y="6698"/>
                    </a:lnTo>
                    <a:lnTo>
                      <a:pt x="33162" y="7418"/>
                    </a:lnTo>
                    <a:lnTo>
                      <a:pt x="33703" y="8138"/>
                    </a:lnTo>
                    <a:lnTo>
                      <a:pt x="34171" y="8858"/>
                    </a:lnTo>
                    <a:lnTo>
                      <a:pt x="34603" y="9650"/>
                    </a:lnTo>
                    <a:lnTo>
                      <a:pt x="35035" y="10443"/>
                    </a:lnTo>
                    <a:lnTo>
                      <a:pt x="35395" y="11271"/>
                    </a:lnTo>
                    <a:lnTo>
                      <a:pt x="35719" y="12099"/>
                    </a:lnTo>
                    <a:lnTo>
                      <a:pt x="36007" y="12963"/>
                    </a:lnTo>
                    <a:lnTo>
                      <a:pt x="36259" y="13827"/>
                    </a:lnTo>
                    <a:lnTo>
                      <a:pt x="36475" y="14727"/>
                    </a:lnTo>
                    <a:lnTo>
                      <a:pt x="36619" y="15628"/>
                    </a:lnTo>
                    <a:lnTo>
                      <a:pt x="36727" y="16528"/>
                    </a:lnTo>
                    <a:lnTo>
                      <a:pt x="36799" y="17464"/>
                    </a:lnTo>
                    <a:lnTo>
                      <a:pt x="36835" y="18436"/>
                    </a:lnTo>
                    <a:lnTo>
                      <a:pt x="36835" y="18436"/>
                    </a:lnTo>
                    <a:close/>
                  </a:path>
                </a:pathLst>
              </a:custGeom>
              <a:noFill/>
              <a:ln cap="rnd" cmpd="sng" w="135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5716550" y="3272450"/>
                <a:ext cx="921800" cy="920900"/>
              </a:xfrm>
              <a:custGeom>
                <a:rect b="b" l="l" r="r" t="t"/>
                <a:pathLst>
                  <a:path extrusionOk="0" h="36836" w="36872">
                    <a:moveTo>
                      <a:pt x="18436" y="1"/>
                    </a:moveTo>
                    <a:lnTo>
                      <a:pt x="17500" y="37"/>
                    </a:lnTo>
                    <a:lnTo>
                      <a:pt x="16564" y="109"/>
                    </a:lnTo>
                    <a:lnTo>
                      <a:pt x="15627" y="217"/>
                    </a:lnTo>
                    <a:lnTo>
                      <a:pt x="14727" y="361"/>
                    </a:lnTo>
                    <a:lnTo>
                      <a:pt x="13827" y="577"/>
                    </a:lnTo>
                    <a:lnTo>
                      <a:pt x="12963" y="829"/>
                    </a:lnTo>
                    <a:lnTo>
                      <a:pt x="12099" y="1117"/>
                    </a:lnTo>
                    <a:lnTo>
                      <a:pt x="11271" y="1441"/>
                    </a:lnTo>
                    <a:lnTo>
                      <a:pt x="10442" y="1801"/>
                    </a:lnTo>
                    <a:lnTo>
                      <a:pt x="9650" y="2233"/>
                    </a:lnTo>
                    <a:lnTo>
                      <a:pt x="8894" y="2665"/>
                    </a:lnTo>
                    <a:lnTo>
                      <a:pt x="8138" y="3133"/>
                    </a:lnTo>
                    <a:lnTo>
                      <a:pt x="7418" y="3673"/>
                    </a:lnTo>
                    <a:lnTo>
                      <a:pt x="6734" y="4213"/>
                    </a:lnTo>
                    <a:lnTo>
                      <a:pt x="6050" y="4790"/>
                    </a:lnTo>
                    <a:lnTo>
                      <a:pt x="5401" y="5402"/>
                    </a:lnTo>
                    <a:lnTo>
                      <a:pt x="4789" y="6050"/>
                    </a:lnTo>
                    <a:lnTo>
                      <a:pt x="4213" y="6698"/>
                    </a:lnTo>
                    <a:lnTo>
                      <a:pt x="3673" y="7418"/>
                    </a:lnTo>
                    <a:lnTo>
                      <a:pt x="3169" y="8138"/>
                    </a:lnTo>
                    <a:lnTo>
                      <a:pt x="2665" y="8858"/>
                    </a:lnTo>
                    <a:lnTo>
                      <a:pt x="2233" y="9650"/>
                    </a:lnTo>
                    <a:lnTo>
                      <a:pt x="1837" y="10443"/>
                    </a:lnTo>
                    <a:lnTo>
                      <a:pt x="1477" y="11271"/>
                    </a:lnTo>
                    <a:lnTo>
                      <a:pt x="1117" y="12099"/>
                    </a:lnTo>
                    <a:lnTo>
                      <a:pt x="829" y="12963"/>
                    </a:lnTo>
                    <a:lnTo>
                      <a:pt x="577" y="13827"/>
                    </a:lnTo>
                    <a:lnTo>
                      <a:pt x="396" y="14727"/>
                    </a:lnTo>
                    <a:lnTo>
                      <a:pt x="216" y="15628"/>
                    </a:lnTo>
                    <a:lnTo>
                      <a:pt x="108" y="16528"/>
                    </a:lnTo>
                    <a:lnTo>
                      <a:pt x="36" y="17464"/>
                    </a:lnTo>
                    <a:lnTo>
                      <a:pt x="0" y="18436"/>
                    </a:lnTo>
                    <a:lnTo>
                      <a:pt x="36" y="19372"/>
                    </a:lnTo>
                    <a:lnTo>
                      <a:pt x="108" y="20308"/>
                    </a:lnTo>
                    <a:lnTo>
                      <a:pt x="216" y="21245"/>
                    </a:lnTo>
                    <a:lnTo>
                      <a:pt x="396" y="22145"/>
                    </a:lnTo>
                    <a:lnTo>
                      <a:pt x="577" y="23045"/>
                    </a:lnTo>
                    <a:lnTo>
                      <a:pt x="829" y="23909"/>
                    </a:lnTo>
                    <a:lnTo>
                      <a:pt x="1117" y="24773"/>
                    </a:lnTo>
                    <a:lnTo>
                      <a:pt x="1477" y="25601"/>
                    </a:lnTo>
                    <a:lnTo>
                      <a:pt x="1837" y="26430"/>
                    </a:lnTo>
                    <a:lnTo>
                      <a:pt x="2233" y="27222"/>
                    </a:lnTo>
                    <a:lnTo>
                      <a:pt x="2665" y="27978"/>
                    </a:lnTo>
                    <a:lnTo>
                      <a:pt x="3169" y="28734"/>
                    </a:lnTo>
                    <a:lnTo>
                      <a:pt x="3673" y="29454"/>
                    </a:lnTo>
                    <a:lnTo>
                      <a:pt x="4213" y="30138"/>
                    </a:lnTo>
                    <a:lnTo>
                      <a:pt x="4789" y="30822"/>
                    </a:lnTo>
                    <a:lnTo>
                      <a:pt x="5401" y="31470"/>
                    </a:lnTo>
                    <a:lnTo>
                      <a:pt x="6050" y="32047"/>
                    </a:lnTo>
                    <a:lnTo>
                      <a:pt x="6734" y="32659"/>
                    </a:lnTo>
                    <a:lnTo>
                      <a:pt x="7418" y="33199"/>
                    </a:lnTo>
                    <a:lnTo>
                      <a:pt x="8138" y="33703"/>
                    </a:lnTo>
                    <a:lnTo>
                      <a:pt x="8894" y="34171"/>
                    </a:lnTo>
                    <a:lnTo>
                      <a:pt x="9650" y="34639"/>
                    </a:lnTo>
                    <a:lnTo>
                      <a:pt x="10442" y="35035"/>
                    </a:lnTo>
                    <a:lnTo>
                      <a:pt x="11271" y="35395"/>
                    </a:lnTo>
                    <a:lnTo>
                      <a:pt x="12099" y="35719"/>
                    </a:lnTo>
                    <a:lnTo>
                      <a:pt x="12963" y="36007"/>
                    </a:lnTo>
                    <a:lnTo>
                      <a:pt x="13827" y="36259"/>
                    </a:lnTo>
                    <a:lnTo>
                      <a:pt x="14727" y="36475"/>
                    </a:lnTo>
                    <a:lnTo>
                      <a:pt x="15627" y="36655"/>
                    </a:lnTo>
                    <a:lnTo>
                      <a:pt x="16564" y="36763"/>
                    </a:lnTo>
                    <a:lnTo>
                      <a:pt x="17500" y="36836"/>
                    </a:lnTo>
                    <a:lnTo>
                      <a:pt x="19372" y="36836"/>
                    </a:lnTo>
                    <a:lnTo>
                      <a:pt x="20308" y="36763"/>
                    </a:lnTo>
                    <a:lnTo>
                      <a:pt x="21244" y="36655"/>
                    </a:lnTo>
                    <a:lnTo>
                      <a:pt x="22145" y="36475"/>
                    </a:lnTo>
                    <a:lnTo>
                      <a:pt x="23045" y="36259"/>
                    </a:lnTo>
                    <a:lnTo>
                      <a:pt x="23909" y="36007"/>
                    </a:lnTo>
                    <a:lnTo>
                      <a:pt x="24773" y="35719"/>
                    </a:lnTo>
                    <a:lnTo>
                      <a:pt x="25601" y="35395"/>
                    </a:lnTo>
                    <a:lnTo>
                      <a:pt x="26429" y="35035"/>
                    </a:lnTo>
                    <a:lnTo>
                      <a:pt x="27222" y="34639"/>
                    </a:lnTo>
                    <a:lnTo>
                      <a:pt x="27978" y="34171"/>
                    </a:lnTo>
                    <a:lnTo>
                      <a:pt x="28734" y="33703"/>
                    </a:lnTo>
                    <a:lnTo>
                      <a:pt x="29454" y="33199"/>
                    </a:lnTo>
                    <a:lnTo>
                      <a:pt x="30174" y="32659"/>
                    </a:lnTo>
                    <a:lnTo>
                      <a:pt x="30822" y="32047"/>
                    </a:lnTo>
                    <a:lnTo>
                      <a:pt x="31470" y="31470"/>
                    </a:lnTo>
                    <a:lnTo>
                      <a:pt x="32082" y="30822"/>
                    </a:lnTo>
                    <a:lnTo>
                      <a:pt x="32659" y="30138"/>
                    </a:lnTo>
                    <a:lnTo>
                      <a:pt x="33199" y="29454"/>
                    </a:lnTo>
                    <a:lnTo>
                      <a:pt x="33703" y="28734"/>
                    </a:lnTo>
                    <a:lnTo>
                      <a:pt x="34207" y="27978"/>
                    </a:lnTo>
                    <a:lnTo>
                      <a:pt x="34639" y="27222"/>
                    </a:lnTo>
                    <a:lnTo>
                      <a:pt x="35035" y="26430"/>
                    </a:lnTo>
                    <a:lnTo>
                      <a:pt x="35431" y="25601"/>
                    </a:lnTo>
                    <a:lnTo>
                      <a:pt x="35755" y="24773"/>
                    </a:lnTo>
                    <a:lnTo>
                      <a:pt x="36043" y="23909"/>
                    </a:lnTo>
                    <a:lnTo>
                      <a:pt x="36295" y="23045"/>
                    </a:lnTo>
                    <a:lnTo>
                      <a:pt x="36475" y="22145"/>
                    </a:lnTo>
                    <a:lnTo>
                      <a:pt x="36655" y="21245"/>
                    </a:lnTo>
                    <a:lnTo>
                      <a:pt x="36763" y="20308"/>
                    </a:lnTo>
                    <a:lnTo>
                      <a:pt x="36835" y="19372"/>
                    </a:lnTo>
                    <a:lnTo>
                      <a:pt x="36871" y="18436"/>
                    </a:lnTo>
                    <a:lnTo>
                      <a:pt x="36835" y="17464"/>
                    </a:lnTo>
                    <a:lnTo>
                      <a:pt x="36763" y="16528"/>
                    </a:lnTo>
                    <a:lnTo>
                      <a:pt x="36655" y="15628"/>
                    </a:lnTo>
                    <a:lnTo>
                      <a:pt x="36475" y="14727"/>
                    </a:lnTo>
                    <a:lnTo>
                      <a:pt x="36295" y="13827"/>
                    </a:lnTo>
                    <a:lnTo>
                      <a:pt x="36043" y="12963"/>
                    </a:lnTo>
                    <a:lnTo>
                      <a:pt x="35755" y="12099"/>
                    </a:lnTo>
                    <a:lnTo>
                      <a:pt x="35431" y="11271"/>
                    </a:lnTo>
                    <a:lnTo>
                      <a:pt x="35035" y="10443"/>
                    </a:lnTo>
                    <a:lnTo>
                      <a:pt x="34639" y="9650"/>
                    </a:lnTo>
                    <a:lnTo>
                      <a:pt x="34207" y="8858"/>
                    </a:lnTo>
                    <a:lnTo>
                      <a:pt x="33703" y="8138"/>
                    </a:lnTo>
                    <a:lnTo>
                      <a:pt x="33199" y="7418"/>
                    </a:lnTo>
                    <a:lnTo>
                      <a:pt x="32659" y="6698"/>
                    </a:lnTo>
                    <a:lnTo>
                      <a:pt x="32082" y="6050"/>
                    </a:lnTo>
                    <a:lnTo>
                      <a:pt x="31470" y="5402"/>
                    </a:lnTo>
                    <a:lnTo>
                      <a:pt x="30822" y="4790"/>
                    </a:lnTo>
                    <a:lnTo>
                      <a:pt x="30174" y="4213"/>
                    </a:lnTo>
                    <a:lnTo>
                      <a:pt x="29454" y="3673"/>
                    </a:lnTo>
                    <a:lnTo>
                      <a:pt x="28734" y="3133"/>
                    </a:lnTo>
                    <a:lnTo>
                      <a:pt x="27978" y="2665"/>
                    </a:lnTo>
                    <a:lnTo>
                      <a:pt x="27222" y="2233"/>
                    </a:lnTo>
                    <a:lnTo>
                      <a:pt x="26429" y="1801"/>
                    </a:lnTo>
                    <a:lnTo>
                      <a:pt x="25601" y="1441"/>
                    </a:lnTo>
                    <a:lnTo>
                      <a:pt x="24773" y="1117"/>
                    </a:lnTo>
                    <a:lnTo>
                      <a:pt x="23909" y="829"/>
                    </a:lnTo>
                    <a:lnTo>
                      <a:pt x="23045" y="577"/>
                    </a:lnTo>
                    <a:lnTo>
                      <a:pt x="22145" y="361"/>
                    </a:lnTo>
                    <a:lnTo>
                      <a:pt x="21244" y="217"/>
                    </a:lnTo>
                    <a:lnTo>
                      <a:pt x="20308" y="109"/>
                    </a:lnTo>
                    <a:lnTo>
                      <a:pt x="19372" y="37"/>
                    </a:lnTo>
                    <a:lnTo>
                      <a:pt x="184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5979400" y="3534400"/>
                <a:ext cx="397000" cy="397000"/>
              </a:xfrm>
              <a:custGeom>
                <a:rect b="b" l="l" r="r" t="t"/>
                <a:pathLst>
                  <a:path extrusionOk="0" fill="none" h="15880" w="15880">
                    <a:moveTo>
                      <a:pt x="13539" y="13575"/>
                    </a:moveTo>
                    <a:lnTo>
                      <a:pt x="13539" y="13575"/>
                    </a:lnTo>
                    <a:lnTo>
                      <a:pt x="12927" y="14115"/>
                    </a:lnTo>
                    <a:lnTo>
                      <a:pt x="12279" y="14583"/>
                    </a:lnTo>
                    <a:lnTo>
                      <a:pt x="11631" y="14979"/>
                    </a:lnTo>
                    <a:lnTo>
                      <a:pt x="10910" y="15303"/>
                    </a:lnTo>
                    <a:lnTo>
                      <a:pt x="10190" y="15555"/>
                    </a:lnTo>
                    <a:lnTo>
                      <a:pt x="9434" y="15736"/>
                    </a:lnTo>
                    <a:lnTo>
                      <a:pt x="8678" y="15844"/>
                    </a:lnTo>
                    <a:lnTo>
                      <a:pt x="7922" y="15880"/>
                    </a:lnTo>
                    <a:lnTo>
                      <a:pt x="7166" y="15844"/>
                    </a:lnTo>
                    <a:lnTo>
                      <a:pt x="6410" y="15736"/>
                    </a:lnTo>
                    <a:lnTo>
                      <a:pt x="5653" y="15555"/>
                    </a:lnTo>
                    <a:lnTo>
                      <a:pt x="4933" y="15303"/>
                    </a:lnTo>
                    <a:lnTo>
                      <a:pt x="4249" y="14979"/>
                    </a:lnTo>
                    <a:lnTo>
                      <a:pt x="3565" y="14583"/>
                    </a:lnTo>
                    <a:lnTo>
                      <a:pt x="2917" y="14115"/>
                    </a:lnTo>
                    <a:lnTo>
                      <a:pt x="2305" y="13575"/>
                    </a:lnTo>
                    <a:lnTo>
                      <a:pt x="2305" y="13575"/>
                    </a:lnTo>
                    <a:lnTo>
                      <a:pt x="1765" y="12963"/>
                    </a:lnTo>
                    <a:lnTo>
                      <a:pt x="1297" y="12315"/>
                    </a:lnTo>
                    <a:lnTo>
                      <a:pt x="901" y="11631"/>
                    </a:lnTo>
                    <a:lnTo>
                      <a:pt x="577" y="10947"/>
                    </a:lnTo>
                    <a:lnTo>
                      <a:pt x="324" y="10190"/>
                    </a:lnTo>
                    <a:lnTo>
                      <a:pt x="144" y="9470"/>
                    </a:lnTo>
                    <a:lnTo>
                      <a:pt x="36" y="8714"/>
                    </a:lnTo>
                    <a:lnTo>
                      <a:pt x="0" y="7958"/>
                    </a:lnTo>
                    <a:lnTo>
                      <a:pt x="36" y="7202"/>
                    </a:lnTo>
                    <a:lnTo>
                      <a:pt x="144" y="6446"/>
                    </a:lnTo>
                    <a:lnTo>
                      <a:pt x="324" y="5690"/>
                    </a:lnTo>
                    <a:lnTo>
                      <a:pt x="577" y="4970"/>
                    </a:lnTo>
                    <a:lnTo>
                      <a:pt x="901" y="4249"/>
                    </a:lnTo>
                    <a:lnTo>
                      <a:pt x="1297" y="3565"/>
                    </a:lnTo>
                    <a:lnTo>
                      <a:pt x="1765" y="2953"/>
                    </a:lnTo>
                    <a:lnTo>
                      <a:pt x="2305" y="2341"/>
                    </a:lnTo>
                    <a:lnTo>
                      <a:pt x="2305" y="2341"/>
                    </a:lnTo>
                    <a:lnTo>
                      <a:pt x="2917" y="1801"/>
                    </a:lnTo>
                    <a:lnTo>
                      <a:pt x="3565" y="1297"/>
                    </a:lnTo>
                    <a:lnTo>
                      <a:pt x="4249" y="901"/>
                    </a:lnTo>
                    <a:lnTo>
                      <a:pt x="4933" y="577"/>
                    </a:lnTo>
                    <a:lnTo>
                      <a:pt x="5653" y="325"/>
                    </a:lnTo>
                    <a:lnTo>
                      <a:pt x="6410" y="145"/>
                    </a:lnTo>
                    <a:lnTo>
                      <a:pt x="7166" y="37"/>
                    </a:lnTo>
                    <a:lnTo>
                      <a:pt x="7922" y="1"/>
                    </a:lnTo>
                    <a:lnTo>
                      <a:pt x="8678" y="37"/>
                    </a:lnTo>
                    <a:lnTo>
                      <a:pt x="9434" y="145"/>
                    </a:lnTo>
                    <a:lnTo>
                      <a:pt x="10190" y="325"/>
                    </a:lnTo>
                    <a:lnTo>
                      <a:pt x="10910" y="577"/>
                    </a:lnTo>
                    <a:lnTo>
                      <a:pt x="11631" y="901"/>
                    </a:lnTo>
                    <a:lnTo>
                      <a:pt x="12279" y="1297"/>
                    </a:lnTo>
                    <a:lnTo>
                      <a:pt x="12927" y="1801"/>
                    </a:lnTo>
                    <a:lnTo>
                      <a:pt x="13539" y="2341"/>
                    </a:lnTo>
                    <a:lnTo>
                      <a:pt x="13539" y="2341"/>
                    </a:lnTo>
                    <a:lnTo>
                      <a:pt x="14079" y="2953"/>
                    </a:lnTo>
                    <a:lnTo>
                      <a:pt x="14547" y="3565"/>
                    </a:lnTo>
                    <a:lnTo>
                      <a:pt x="14943" y="4249"/>
                    </a:lnTo>
                    <a:lnTo>
                      <a:pt x="15267" y="4970"/>
                    </a:lnTo>
                    <a:lnTo>
                      <a:pt x="15555" y="5690"/>
                    </a:lnTo>
                    <a:lnTo>
                      <a:pt x="15735" y="6446"/>
                    </a:lnTo>
                    <a:lnTo>
                      <a:pt x="15843" y="7202"/>
                    </a:lnTo>
                    <a:lnTo>
                      <a:pt x="15879" y="7958"/>
                    </a:lnTo>
                    <a:lnTo>
                      <a:pt x="15843" y="8714"/>
                    </a:lnTo>
                    <a:lnTo>
                      <a:pt x="15735" y="9470"/>
                    </a:lnTo>
                    <a:lnTo>
                      <a:pt x="15555" y="10190"/>
                    </a:lnTo>
                    <a:lnTo>
                      <a:pt x="15267" y="10947"/>
                    </a:lnTo>
                    <a:lnTo>
                      <a:pt x="14943" y="11631"/>
                    </a:lnTo>
                    <a:lnTo>
                      <a:pt x="14547" y="12315"/>
                    </a:lnTo>
                    <a:lnTo>
                      <a:pt x="14079" y="12963"/>
                    </a:lnTo>
                    <a:lnTo>
                      <a:pt x="13539" y="13575"/>
                    </a:lnTo>
                    <a:lnTo>
                      <a:pt x="13539" y="13575"/>
                    </a:lnTo>
                    <a:close/>
                  </a:path>
                </a:pathLst>
              </a:custGeom>
              <a:noFill/>
              <a:ln cap="rnd" cmpd="sng" w="50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5716550" y="3272450"/>
                <a:ext cx="921800" cy="920900"/>
              </a:xfrm>
              <a:custGeom>
                <a:rect b="b" l="l" r="r" t="t"/>
                <a:pathLst>
                  <a:path extrusionOk="0" fill="none" h="36836" w="36872">
                    <a:moveTo>
                      <a:pt x="36871" y="18436"/>
                    </a:moveTo>
                    <a:lnTo>
                      <a:pt x="36871" y="18436"/>
                    </a:lnTo>
                    <a:lnTo>
                      <a:pt x="36835" y="19372"/>
                    </a:lnTo>
                    <a:lnTo>
                      <a:pt x="36763" y="20308"/>
                    </a:lnTo>
                    <a:lnTo>
                      <a:pt x="36655" y="21245"/>
                    </a:lnTo>
                    <a:lnTo>
                      <a:pt x="36475" y="22145"/>
                    </a:lnTo>
                    <a:lnTo>
                      <a:pt x="36295" y="23045"/>
                    </a:lnTo>
                    <a:lnTo>
                      <a:pt x="36043" y="23909"/>
                    </a:lnTo>
                    <a:lnTo>
                      <a:pt x="35755" y="24773"/>
                    </a:lnTo>
                    <a:lnTo>
                      <a:pt x="35431" y="25601"/>
                    </a:lnTo>
                    <a:lnTo>
                      <a:pt x="35035" y="26430"/>
                    </a:lnTo>
                    <a:lnTo>
                      <a:pt x="34639" y="27222"/>
                    </a:lnTo>
                    <a:lnTo>
                      <a:pt x="34207" y="27978"/>
                    </a:lnTo>
                    <a:lnTo>
                      <a:pt x="33703" y="28734"/>
                    </a:lnTo>
                    <a:lnTo>
                      <a:pt x="33199" y="29454"/>
                    </a:lnTo>
                    <a:lnTo>
                      <a:pt x="32659" y="30138"/>
                    </a:lnTo>
                    <a:lnTo>
                      <a:pt x="32082" y="30822"/>
                    </a:lnTo>
                    <a:lnTo>
                      <a:pt x="31470" y="31470"/>
                    </a:lnTo>
                    <a:lnTo>
                      <a:pt x="30822" y="32047"/>
                    </a:lnTo>
                    <a:lnTo>
                      <a:pt x="30174" y="32659"/>
                    </a:lnTo>
                    <a:lnTo>
                      <a:pt x="29454" y="33199"/>
                    </a:lnTo>
                    <a:lnTo>
                      <a:pt x="28734" y="33703"/>
                    </a:lnTo>
                    <a:lnTo>
                      <a:pt x="27978" y="34171"/>
                    </a:lnTo>
                    <a:lnTo>
                      <a:pt x="27222" y="34639"/>
                    </a:lnTo>
                    <a:lnTo>
                      <a:pt x="26429" y="35035"/>
                    </a:lnTo>
                    <a:lnTo>
                      <a:pt x="25601" y="35395"/>
                    </a:lnTo>
                    <a:lnTo>
                      <a:pt x="24773" y="35719"/>
                    </a:lnTo>
                    <a:lnTo>
                      <a:pt x="23909" y="36007"/>
                    </a:lnTo>
                    <a:lnTo>
                      <a:pt x="23045" y="36259"/>
                    </a:lnTo>
                    <a:lnTo>
                      <a:pt x="22145" y="36475"/>
                    </a:lnTo>
                    <a:lnTo>
                      <a:pt x="21244" y="36655"/>
                    </a:lnTo>
                    <a:lnTo>
                      <a:pt x="20308" y="36763"/>
                    </a:lnTo>
                    <a:lnTo>
                      <a:pt x="19372" y="36836"/>
                    </a:lnTo>
                    <a:lnTo>
                      <a:pt x="18436" y="36836"/>
                    </a:lnTo>
                    <a:lnTo>
                      <a:pt x="18436" y="36836"/>
                    </a:lnTo>
                    <a:lnTo>
                      <a:pt x="17500" y="36836"/>
                    </a:lnTo>
                    <a:lnTo>
                      <a:pt x="16564" y="36763"/>
                    </a:lnTo>
                    <a:lnTo>
                      <a:pt x="15627" y="36655"/>
                    </a:lnTo>
                    <a:lnTo>
                      <a:pt x="14727" y="36475"/>
                    </a:lnTo>
                    <a:lnTo>
                      <a:pt x="13827" y="36259"/>
                    </a:lnTo>
                    <a:lnTo>
                      <a:pt x="12963" y="36007"/>
                    </a:lnTo>
                    <a:lnTo>
                      <a:pt x="12099" y="35719"/>
                    </a:lnTo>
                    <a:lnTo>
                      <a:pt x="11271" y="35395"/>
                    </a:lnTo>
                    <a:lnTo>
                      <a:pt x="10442" y="35035"/>
                    </a:lnTo>
                    <a:lnTo>
                      <a:pt x="9650" y="34639"/>
                    </a:lnTo>
                    <a:lnTo>
                      <a:pt x="8894" y="34171"/>
                    </a:lnTo>
                    <a:lnTo>
                      <a:pt x="8138" y="33703"/>
                    </a:lnTo>
                    <a:lnTo>
                      <a:pt x="7418" y="33199"/>
                    </a:lnTo>
                    <a:lnTo>
                      <a:pt x="6734" y="32659"/>
                    </a:lnTo>
                    <a:lnTo>
                      <a:pt x="6050" y="32047"/>
                    </a:lnTo>
                    <a:lnTo>
                      <a:pt x="5401" y="31470"/>
                    </a:lnTo>
                    <a:lnTo>
                      <a:pt x="4789" y="30822"/>
                    </a:lnTo>
                    <a:lnTo>
                      <a:pt x="4213" y="30138"/>
                    </a:lnTo>
                    <a:lnTo>
                      <a:pt x="3673" y="29454"/>
                    </a:lnTo>
                    <a:lnTo>
                      <a:pt x="3169" y="28734"/>
                    </a:lnTo>
                    <a:lnTo>
                      <a:pt x="2665" y="27978"/>
                    </a:lnTo>
                    <a:lnTo>
                      <a:pt x="2233" y="27222"/>
                    </a:lnTo>
                    <a:lnTo>
                      <a:pt x="1837" y="26430"/>
                    </a:lnTo>
                    <a:lnTo>
                      <a:pt x="1477" y="25601"/>
                    </a:lnTo>
                    <a:lnTo>
                      <a:pt x="1117" y="24773"/>
                    </a:lnTo>
                    <a:lnTo>
                      <a:pt x="829" y="23909"/>
                    </a:lnTo>
                    <a:lnTo>
                      <a:pt x="577" y="23045"/>
                    </a:lnTo>
                    <a:lnTo>
                      <a:pt x="396" y="22145"/>
                    </a:lnTo>
                    <a:lnTo>
                      <a:pt x="216" y="21245"/>
                    </a:lnTo>
                    <a:lnTo>
                      <a:pt x="108" y="20308"/>
                    </a:lnTo>
                    <a:lnTo>
                      <a:pt x="36" y="19372"/>
                    </a:lnTo>
                    <a:lnTo>
                      <a:pt x="0" y="18436"/>
                    </a:lnTo>
                    <a:lnTo>
                      <a:pt x="0" y="18436"/>
                    </a:lnTo>
                    <a:lnTo>
                      <a:pt x="36" y="17464"/>
                    </a:lnTo>
                    <a:lnTo>
                      <a:pt x="108" y="16528"/>
                    </a:lnTo>
                    <a:lnTo>
                      <a:pt x="216" y="15628"/>
                    </a:lnTo>
                    <a:lnTo>
                      <a:pt x="396" y="14727"/>
                    </a:lnTo>
                    <a:lnTo>
                      <a:pt x="577" y="13827"/>
                    </a:lnTo>
                    <a:lnTo>
                      <a:pt x="829" y="12963"/>
                    </a:lnTo>
                    <a:lnTo>
                      <a:pt x="1117" y="12099"/>
                    </a:lnTo>
                    <a:lnTo>
                      <a:pt x="1477" y="11271"/>
                    </a:lnTo>
                    <a:lnTo>
                      <a:pt x="1837" y="10443"/>
                    </a:lnTo>
                    <a:lnTo>
                      <a:pt x="2233" y="9650"/>
                    </a:lnTo>
                    <a:lnTo>
                      <a:pt x="2665" y="8858"/>
                    </a:lnTo>
                    <a:lnTo>
                      <a:pt x="3169" y="8138"/>
                    </a:lnTo>
                    <a:lnTo>
                      <a:pt x="3673" y="7418"/>
                    </a:lnTo>
                    <a:lnTo>
                      <a:pt x="4213" y="6698"/>
                    </a:lnTo>
                    <a:lnTo>
                      <a:pt x="4789" y="6050"/>
                    </a:lnTo>
                    <a:lnTo>
                      <a:pt x="5401" y="5402"/>
                    </a:lnTo>
                    <a:lnTo>
                      <a:pt x="6050" y="4790"/>
                    </a:lnTo>
                    <a:lnTo>
                      <a:pt x="6734" y="4213"/>
                    </a:lnTo>
                    <a:lnTo>
                      <a:pt x="7418" y="3673"/>
                    </a:lnTo>
                    <a:lnTo>
                      <a:pt x="8138" y="3133"/>
                    </a:lnTo>
                    <a:lnTo>
                      <a:pt x="8894" y="2665"/>
                    </a:lnTo>
                    <a:lnTo>
                      <a:pt x="9650" y="2233"/>
                    </a:lnTo>
                    <a:lnTo>
                      <a:pt x="10442" y="1801"/>
                    </a:lnTo>
                    <a:lnTo>
                      <a:pt x="11271" y="1441"/>
                    </a:lnTo>
                    <a:lnTo>
                      <a:pt x="12099" y="1117"/>
                    </a:lnTo>
                    <a:lnTo>
                      <a:pt x="12963" y="829"/>
                    </a:lnTo>
                    <a:lnTo>
                      <a:pt x="13827" y="577"/>
                    </a:lnTo>
                    <a:lnTo>
                      <a:pt x="14727" y="361"/>
                    </a:lnTo>
                    <a:lnTo>
                      <a:pt x="15627" y="217"/>
                    </a:lnTo>
                    <a:lnTo>
                      <a:pt x="16564" y="109"/>
                    </a:lnTo>
                    <a:lnTo>
                      <a:pt x="17500" y="37"/>
                    </a:lnTo>
                    <a:lnTo>
                      <a:pt x="18436" y="1"/>
                    </a:lnTo>
                    <a:lnTo>
                      <a:pt x="18436" y="1"/>
                    </a:lnTo>
                    <a:lnTo>
                      <a:pt x="19372" y="37"/>
                    </a:lnTo>
                    <a:lnTo>
                      <a:pt x="20308" y="109"/>
                    </a:lnTo>
                    <a:lnTo>
                      <a:pt x="21244" y="217"/>
                    </a:lnTo>
                    <a:lnTo>
                      <a:pt x="22145" y="361"/>
                    </a:lnTo>
                    <a:lnTo>
                      <a:pt x="23045" y="577"/>
                    </a:lnTo>
                    <a:lnTo>
                      <a:pt x="23909" y="829"/>
                    </a:lnTo>
                    <a:lnTo>
                      <a:pt x="24773" y="1117"/>
                    </a:lnTo>
                    <a:lnTo>
                      <a:pt x="25601" y="1441"/>
                    </a:lnTo>
                    <a:lnTo>
                      <a:pt x="26429" y="1801"/>
                    </a:lnTo>
                    <a:lnTo>
                      <a:pt x="27222" y="2233"/>
                    </a:lnTo>
                    <a:lnTo>
                      <a:pt x="27978" y="2665"/>
                    </a:lnTo>
                    <a:lnTo>
                      <a:pt x="28734" y="3133"/>
                    </a:lnTo>
                    <a:lnTo>
                      <a:pt x="29454" y="3673"/>
                    </a:lnTo>
                    <a:lnTo>
                      <a:pt x="30174" y="4213"/>
                    </a:lnTo>
                    <a:lnTo>
                      <a:pt x="30822" y="4790"/>
                    </a:lnTo>
                    <a:lnTo>
                      <a:pt x="31470" y="5402"/>
                    </a:lnTo>
                    <a:lnTo>
                      <a:pt x="32082" y="6050"/>
                    </a:lnTo>
                    <a:lnTo>
                      <a:pt x="32659" y="6698"/>
                    </a:lnTo>
                    <a:lnTo>
                      <a:pt x="33199" y="7418"/>
                    </a:lnTo>
                    <a:lnTo>
                      <a:pt x="33703" y="8138"/>
                    </a:lnTo>
                    <a:lnTo>
                      <a:pt x="34207" y="8858"/>
                    </a:lnTo>
                    <a:lnTo>
                      <a:pt x="34639" y="9650"/>
                    </a:lnTo>
                    <a:lnTo>
                      <a:pt x="35035" y="10443"/>
                    </a:lnTo>
                    <a:lnTo>
                      <a:pt x="35431" y="11271"/>
                    </a:lnTo>
                    <a:lnTo>
                      <a:pt x="35755" y="12099"/>
                    </a:lnTo>
                    <a:lnTo>
                      <a:pt x="36043" y="12963"/>
                    </a:lnTo>
                    <a:lnTo>
                      <a:pt x="36295" y="13827"/>
                    </a:lnTo>
                    <a:lnTo>
                      <a:pt x="36475" y="14727"/>
                    </a:lnTo>
                    <a:lnTo>
                      <a:pt x="36655" y="15628"/>
                    </a:lnTo>
                    <a:lnTo>
                      <a:pt x="36763" y="16528"/>
                    </a:lnTo>
                    <a:lnTo>
                      <a:pt x="36835" y="17464"/>
                    </a:lnTo>
                    <a:lnTo>
                      <a:pt x="36871" y="18436"/>
                    </a:lnTo>
                    <a:lnTo>
                      <a:pt x="36871" y="18436"/>
                    </a:lnTo>
                    <a:close/>
                  </a:path>
                </a:pathLst>
              </a:custGeom>
              <a:noFill/>
              <a:ln cap="rnd" cmpd="sng" w="1350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3280700" y="2581125"/>
                <a:ext cx="319575" cy="77450"/>
              </a:xfrm>
              <a:custGeom>
                <a:rect b="b" l="l" r="r" t="t"/>
                <a:pathLst>
                  <a:path extrusionOk="0" h="3098" w="12783">
                    <a:moveTo>
                      <a:pt x="1548" y="0"/>
                    </a:moveTo>
                    <a:lnTo>
                      <a:pt x="1224" y="36"/>
                    </a:lnTo>
                    <a:lnTo>
                      <a:pt x="936" y="144"/>
                    </a:lnTo>
                    <a:lnTo>
                      <a:pt x="684" y="288"/>
                    </a:lnTo>
                    <a:lnTo>
                      <a:pt x="468" y="469"/>
                    </a:lnTo>
                    <a:lnTo>
                      <a:pt x="252" y="685"/>
                    </a:lnTo>
                    <a:lnTo>
                      <a:pt x="108" y="937"/>
                    </a:lnTo>
                    <a:lnTo>
                      <a:pt x="36" y="1225"/>
                    </a:lnTo>
                    <a:lnTo>
                      <a:pt x="0" y="1549"/>
                    </a:lnTo>
                    <a:lnTo>
                      <a:pt x="36" y="1873"/>
                    </a:lnTo>
                    <a:lnTo>
                      <a:pt x="108" y="2161"/>
                    </a:lnTo>
                    <a:lnTo>
                      <a:pt x="252" y="2413"/>
                    </a:lnTo>
                    <a:lnTo>
                      <a:pt x="468" y="2629"/>
                    </a:lnTo>
                    <a:lnTo>
                      <a:pt x="684" y="2809"/>
                    </a:lnTo>
                    <a:lnTo>
                      <a:pt x="936" y="2953"/>
                    </a:lnTo>
                    <a:lnTo>
                      <a:pt x="1224" y="3061"/>
                    </a:lnTo>
                    <a:lnTo>
                      <a:pt x="1548" y="3097"/>
                    </a:lnTo>
                    <a:lnTo>
                      <a:pt x="11234" y="3097"/>
                    </a:lnTo>
                    <a:lnTo>
                      <a:pt x="11558" y="3061"/>
                    </a:lnTo>
                    <a:lnTo>
                      <a:pt x="11846" y="2953"/>
                    </a:lnTo>
                    <a:lnTo>
                      <a:pt x="12098" y="2809"/>
                    </a:lnTo>
                    <a:lnTo>
                      <a:pt x="12314" y="2629"/>
                    </a:lnTo>
                    <a:lnTo>
                      <a:pt x="12494" y="2413"/>
                    </a:lnTo>
                    <a:lnTo>
                      <a:pt x="12638" y="2161"/>
                    </a:lnTo>
                    <a:lnTo>
                      <a:pt x="12746" y="1873"/>
                    </a:lnTo>
                    <a:lnTo>
                      <a:pt x="12782" y="1549"/>
                    </a:lnTo>
                    <a:lnTo>
                      <a:pt x="12746" y="1225"/>
                    </a:lnTo>
                    <a:lnTo>
                      <a:pt x="12638" y="937"/>
                    </a:lnTo>
                    <a:lnTo>
                      <a:pt x="12494" y="685"/>
                    </a:lnTo>
                    <a:lnTo>
                      <a:pt x="12314" y="469"/>
                    </a:lnTo>
                    <a:lnTo>
                      <a:pt x="12098" y="288"/>
                    </a:lnTo>
                    <a:lnTo>
                      <a:pt x="11846" y="144"/>
                    </a:lnTo>
                    <a:lnTo>
                      <a:pt x="11558" y="36"/>
                    </a:lnTo>
                    <a:lnTo>
                      <a:pt x="11234" y="0"/>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3870300" y="2581125"/>
                <a:ext cx="319575" cy="77450"/>
              </a:xfrm>
              <a:custGeom>
                <a:rect b="b" l="l" r="r" t="t"/>
                <a:pathLst>
                  <a:path extrusionOk="0" h="3098" w="12783">
                    <a:moveTo>
                      <a:pt x="1549" y="0"/>
                    </a:moveTo>
                    <a:lnTo>
                      <a:pt x="1261" y="36"/>
                    </a:lnTo>
                    <a:lnTo>
                      <a:pt x="973" y="144"/>
                    </a:lnTo>
                    <a:lnTo>
                      <a:pt x="685" y="288"/>
                    </a:lnTo>
                    <a:lnTo>
                      <a:pt x="469" y="469"/>
                    </a:lnTo>
                    <a:lnTo>
                      <a:pt x="289" y="685"/>
                    </a:lnTo>
                    <a:lnTo>
                      <a:pt x="144" y="937"/>
                    </a:lnTo>
                    <a:lnTo>
                      <a:pt x="36" y="1225"/>
                    </a:lnTo>
                    <a:lnTo>
                      <a:pt x="0" y="1549"/>
                    </a:lnTo>
                    <a:lnTo>
                      <a:pt x="36" y="1873"/>
                    </a:lnTo>
                    <a:lnTo>
                      <a:pt x="144" y="2161"/>
                    </a:lnTo>
                    <a:lnTo>
                      <a:pt x="289" y="2413"/>
                    </a:lnTo>
                    <a:lnTo>
                      <a:pt x="469" y="2629"/>
                    </a:lnTo>
                    <a:lnTo>
                      <a:pt x="685" y="2809"/>
                    </a:lnTo>
                    <a:lnTo>
                      <a:pt x="973" y="2953"/>
                    </a:lnTo>
                    <a:lnTo>
                      <a:pt x="1261" y="3061"/>
                    </a:lnTo>
                    <a:lnTo>
                      <a:pt x="1549" y="3097"/>
                    </a:lnTo>
                    <a:lnTo>
                      <a:pt x="11235" y="3097"/>
                    </a:lnTo>
                    <a:lnTo>
                      <a:pt x="11559" y="3061"/>
                    </a:lnTo>
                    <a:lnTo>
                      <a:pt x="11847" y="2953"/>
                    </a:lnTo>
                    <a:lnTo>
                      <a:pt x="12099" y="2809"/>
                    </a:lnTo>
                    <a:lnTo>
                      <a:pt x="12351" y="2629"/>
                    </a:lnTo>
                    <a:lnTo>
                      <a:pt x="12531" y="2413"/>
                    </a:lnTo>
                    <a:lnTo>
                      <a:pt x="12675" y="2161"/>
                    </a:lnTo>
                    <a:lnTo>
                      <a:pt x="12747" y="1873"/>
                    </a:lnTo>
                    <a:lnTo>
                      <a:pt x="12783" y="1549"/>
                    </a:lnTo>
                    <a:lnTo>
                      <a:pt x="12747" y="1225"/>
                    </a:lnTo>
                    <a:lnTo>
                      <a:pt x="12675" y="937"/>
                    </a:lnTo>
                    <a:lnTo>
                      <a:pt x="12531" y="685"/>
                    </a:lnTo>
                    <a:lnTo>
                      <a:pt x="12351" y="469"/>
                    </a:lnTo>
                    <a:lnTo>
                      <a:pt x="12099" y="288"/>
                    </a:lnTo>
                    <a:lnTo>
                      <a:pt x="11847" y="144"/>
                    </a:lnTo>
                    <a:lnTo>
                      <a:pt x="11559" y="36"/>
                    </a:lnTo>
                    <a:lnTo>
                      <a:pt x="11235" y="0"/>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320025" y="2716150"/>
                <a:ext cx="234075" cy="683250"/>
              </a:xfrm>
              <a:custGeom>
                <a:rect b="b" l="l" r="r" t="t"/>
                <a:pathLst>
                  <a:path extrusionOk="0" h="27330" w="9363">
                    <a:moveTo>
                      <a:pt x="8066" y="0"/>
                    </a:moveTo>
                    <a:lnTo>
                      <a:pt x="7670" y="72"/>
                    </a:lnTo>
                    <a:lnTo>
                      <a:pt x="7274" y="144"/>
                    </a:lnTo>
                    <a:lnTo>
                      <a:pt x="6914" y="289"/>
                    </a:lnTo>
                    <a:lnTo>
                      <a:pt x="6590" y="433"/>
                    </a:lnTo>
                    <a:lnTo>
                      <a:pt x="6230" y="613"/>
                    </a:lnTo>
                    <a:lnTo>
                      <a:pt x="5942" y="829"/>
                    </a:lnTo>
                    <a:lnTo>
                      <a:pt x="5654" y="1081"/>
                    </a:lnTo>
                    <a:lnTo>
                      <a:pt x="5366" y="1369"/>
                    </a:lnTo>
                    <a:lnTo>
                      <a:pt x="5150" y="1657"/>
                    </a:lnTo>
                    <a:lnTo>
                      <a:pt x="4934" y="1981"/>
                    </a:lnTo>
                    <a:lnTo>
                      <a:pt x="4754" y="2341"/>
                    </a:lnTo>
                    <a:lnTo>
                      <a:pt x="4609" y="2701"/>
                    </a:lnTo>
                    <a:lnTo>
                      <a:pt x="4501" y="3097"/>
                    </a:lnTo>
                    <a:lnTo>
                      <a:pt x="109" y="22577"/>
                    </a:lnTo>
                    <a:lnTo>
                      <a:pt x="37" y="22973"/>
                    </a:lnTo>
                    <a:lnTo>
                      <a:pt x="1" y="23405"/>
                    </a:lnTo>
                    <a:lnTo>
                      <a:pt x="37" y="23765"/>
                    </a:lnTo>
                    <a:lnTo>
                      <a:pt x="73" y="24161"/>
                    </a:lnTo>
                    <a:lnTo>
                      <a:pt x="145" y="24557"/>
                    </a:lnTo>
                    <a:lnTo>
                      <a:pt x="289" y="24917"/>
                    </a:lnTo>
                    <a:lnTo>
                      <a:pt x="433" y="25241"/>
                    </a:lnTo>
                    <a:lnTo>
                      <a:pt x="613" y="25565"/>
                    </a:lnTo>
                    <a:lnTo>
                      <a:pt x="829" y="25889"/>
                    </a:lnTo>
                    <a:lnTo>
                      <a:pt x="1081" y="26177"/>
                    </a:lnTo>
                    <a:lnTo>
                      <a:pt x="1369" y="26465"/>
                    </a:lnTo>
                    <a:lnTo>
                      <a:pt x="1657" y="26681"/>
                    </a:lnTo>
                    <a:lnTo>
                      <a:pt x="1981" y="26897"/>
                    </a:lnTo>
                    <a:lnTo>
                      <a:pt x="2341" y="27078"/>
                    </a:lnTo>
                    <a:lnTo>
                      <a:pt x="2701" y="27222"/>
                    </a:lnTo>
                    <a:lnTo>
                      <a:pt x="3097" y="27330"/>
                    </a:lnTo>
                    <a:lnTo>
                      <a:pt x="3205" y="27330"/>
                    </a:lnTo>
                    <a:lnTo>
                      <a:pt x="3277" y="27258"/>
                    </a:lnTo>
                    <a:lnTo>
                      <a:pt x="3277" y="27222"/>
                    </a:lnTo>
                    <a:lnTo>
                      <a:pt x="9362" y="289"/>
                    </a:lnTo>
                    <a:lnTo>
                      <a:pt x="9362" y="216"/>
                    </a:lnTo>
                    <a:lnTo>
                      <a:pt x="9326" y="180"/>
                    </a:lnTo>
                    <a:lnTo>
                      <a:pt x="9290" y="108"/>
                    </a:lnTo>
                    <a:lnTo>
                      <a:pt x="9254" y="108"/>
                    </a:lnTo>
                    <a:lnTo>
                      <a:pt x="8822" y="36"/>
                    </a:lnTo>
                    <a:lnTo>
                      <a:pt x="84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532475"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709800"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798025" y="2866475"/>
                <a:ext cx="89125" cy="90050"/>
              </a:xfrm>
              <a:custGeom>
                <a:rect b="b" l="l" r="r" t="t"/>
                <a:pathLst>
                  <a:path extrusionOk="0" h="3602" w="3565">
                    <a:moveTo>
                      <a:pt x="0" y="1"/>
                    </a:moveTo>
                    <a:lnTo>
                      <a:pt x="0"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620675" y="2866475"/>
                <a:ext cx="89150" cy="89150"/>
              </a:xfrm>
              <a:custGeom>
                <a:rect b="b" l="l" r="r" t="t"/>
                <a:pathLst>
                  <a:path extrusionOk="0" h="3566" w="3566">
                    <a:moveTo>
                      <a:pt x="1" y="1"/>
                    </a:moveTo>
                    <a:lnTo>
                      <a:pt x="1" y="3565"/>
                    </a:lnTo>
                    <a:lnTo>
                      <a:pt x="3566" y="3565"/>
                    </a:lnTo>
                    <a:lnTo>
                      <a:pt x="3566"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887125" y="2778250"/>
                <a:ext cx="90050" cy="89150"/>
              </a:xfrm>
              <a:custGeom>
                <a:rect b="b" l="l" r="r" t="t"/>
                <a:pathLst>
                  <a:path extrusionOk="0" h="3566" w="3602">
                    <a:moveTo>
                      <a:pt x="1" y="1"/>
                    </a:moveTo>
                    <a:lnTo>
                      <a:pt x="1" y="3566"/>
                    </a:lnTo>
                    <a:lnTo>
                      <a:pt x="3602" y="3566"/>
                    </a:lnTo>
                    <a:lnTo>
                      <a:pt x="3602"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1064475"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1152675" y="2866475"/>
                <a:ext cx="90050" cy="90050"/>
              </a:xfrm>
              <a:custGeom>
                <a:rect b="b" l="l" r="r" t="t"/>
                <a:pathLst>
                  <a:path extrusionOk="0" h="3602" w="3602">
                    <a:moveTo>
                      <a:pt x="1" y="1"/>
                    </a:moveTo>
                    <a:lnTo>
                      <a:pt x="1" y="3601"/>
                    </a:lnTo>
                    <a:lnTo>
                      <a:pt x="3602" y="3601"/>
                    </a:lnTo>
                    <a:lnTo>
                      <a:pt x="3602"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975350" y="2866475"/>
                <a:ext cx="89150" cy="89150"/>
              </a:xfrm>
              <a:custGeom>
                <a:rect b="b" l="l" r="r" t="t"/>
                <a:pathLst>
                  <a:path extrusionOk="0" h="3566" w="3566">
                    <a:moveTo>
                      <a:pt x="1" y="1"/>
                    </a:moveTo>
                    <a:lnTo>
                      <a:pt x="1"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1242700"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1419125" y="2778250"/>
                <a:ext cx="90050" cy="89150"/>
              </a:xfrm>
              <a:custGeom>
                <a:rect b="b" l="l" r="r" t="t"/>
                <a:pathLst>
                  <a:path extrusionOk="0" h="3566" w="3602">
                    <a:moveTo>
                      <a:pt x="1" y="1"/>
                    </a:moveTo>
                    <a:lnTo>
                      <a:pt x="1" y="3566"/>
                    </a:lnTo>
                    <a:lnTo>
                      <a:pt x="3602" y="3566"/>
                    </a:lnTo>
                    <a:lnTo>
                      <a:pt x="3602"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1508250" y="2866475"/>
                <a:ext cx="89150" cy="90050"/>
              </a:xfrm>
              <a:custGeom>
                <a:rect b="b" l="l" r="r" t="t"/>
                <a:pathLst>
                  <a:path extrusionOk="0" h="3602" w="3566">
                    <a:moveTo>
                      <a:pt x="1" y="1"/>
                    </a:moveTo>
                    <a:lnTo>
                      <a:pt x="1"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1330025" y="2866475"/>
                <a:ext cx="89125" cy="89150"/>
              </a:xfrm>
              <a:custGeom>
                <a:rect b="b" l="l" r="r" t="t"/>
                <a:pathLst>
                  <a:path extrusionOk="0" h="3566" w="3565">
                    <a:moveTo>
                      <a:pt x="0" y="1"/>
                    </a:moveTo>
                    <a:lnTo>
                      <a:pt x="0"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1597375"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1774700"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1862925" y="2866475"/>
                <a:ext cx="89125" cy="90050"/>
              </a:xfrm>
              <a:custGeom>
                <a:rect b="b" l="l" r="r" t="t"/>
                <a:pathLst>
                  <a:path extrusionOk="0" h="3602" w="3565">
                    <a:moveTo>
                      <a:pt x="0" y="1"/>
                    </a:moveTo>
                    <a:lnTo>
                      <a:pt x="0"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1684675" y="2866475"/>
                <a:ext cx="90050" cy="89150"/>
              </a:xfrm>
              <a:custGeom>
                <a:rect b="b" l="l" r="r" t="t"/>
                <a:pathLst>
                  <a:path extrusionOk="0" h="3566" w="3602">
                    <a:moveTo>
                      <a:pt x="1" y="1"/>
                    </a:moveTo>
                    <a:lnTo>
                      <a:pt x="1" y="3565"/>
                    </a:lnTo>
                    <a:lnTo>
                      <a:pt x="3602" y="3565"/>
                    </a:lnTo>
                    <a:lnTo>
                      <a:pt x="3602"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1952025" y="2778250"/>
                <a:ext cx="89150" cy="89150"/>
              </a:xfrm>
              <a:custGeom>
                <a:rect b="b" l="l" r="r" t="t"/>
                <a:pathLst>
                  <a:path extrusionOk="0" h="3566" w="3566">
                    <a:moveTo>
                      <a:pt x="1" y="1"/>
                    </a:moveTo>
                    <a:lnTo>
                      <a:pt x="1" y="3566"/>
                    </a:lnTo>
                    <a:lnTo>
                      <a:pt x="3566" y="3566"/>
                    </a:lnTo>
                    <a:lnTo>
                      <a:pt x="3566"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2129375"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2217575" y="2866475"/>
                <a:ext cx="89150" cy="90050"/>
              </a:xfrm>
              <a:custGeom>
                <a:rect b="b" l="l" r="r" t="t"/>
                <a:pathLst>
                  <a:path extrusionOk="0" h="3602" w="3566">
                    <a:moveTo>
                      <a:pt x="1" y="1"/>
                    </a:moveTo>
                    <a:lnTo>
                      <a:pt x="1" y="3601"/>
                    </a:lnTo>
                    <a:lnTo>
                      <a:pt x="3566" y="3601"/>
                    </a:lnTo>
                    <a:lnTo>
                      <a:pt x="3566"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2040250" y="2866475"/>
                <a:ext cx="89150" cy="89150"/>
              </a:xfrm>
              <a:custGeom>
                <a:rect b="b" l="l" r="r" t="t"/>
                <a:pathLst>
                  <a:path extrusionOk="0" h="3566" w="3566">
                    <a:moveTo>
                      <a:pt x="1" y="1"/>
                    </a:moveTo>
                    <a:lnTo>
                      <a:pt x="1"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2306700" y="2778250"/>
                <a:ext cx="90050" cy="89150"/>
              </a:xfrm>
              <a:custGeom>
                <a:rect b="b" l="l" r="r" t="t"/>
                <a:pathLst>
                  <a:path extrusionOk="0" h="3566" w="3602">
                    <a:moveTo>
                      <a:pt x="1" y="1"/>
                    </a:moveTo>
                    <a:lnTo>
                      <a:pt x="1" y="3566"/>
                    </a:lnTo>
                    <a:lnTo>
                      <a:pt x="3601" y="3566"/>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2484025" y="2778250"/>
                <a:ext cx="89150" cy="89150"/>
              </a:xfrm>
              <a:custGeom>
                <a:rect b="b" l="l" r="r" t="t"/>
                <a:pathLst>
                  <a:path extrusionOk="0" h="3566" w="3566">
                    <a:moveTo>
                      <a:pt x="1" y="1"/>
                    </a:moveTo>
                    <a:lnTo>
                      <a:pt x="1" y="3566"/>
                    </a:lnTo>
                    <a:lnTo>
                      <a:pt x="3566" y="3566"/>
                    </a:lnTo>
                    <a:lnTo>
                      <a:pt x="3566"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2573150" y="2866475"/>
                <a:ext cx="89150" cy="90050"/>
              </a:xfrm>
              <a:custGeom>
                <a:rect b="b" l="l" r="r" t="t"/>
                <a:pathLst>
                  <a:path extrusionOk="0" h="3602" w="3566">
                    <a:moveTo>
                      <a:pt x="1" y="1"/>
                    </a:moveTo>
                    <a:lnTo>
                      <a:pt x="1"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2394925" y="2866475"/>
                <a:ext cx="89125" cy="89150"/>
              </a:xfrm>
              <a:custGeom>
                <a:rect b="b" l="l" r="r" t="t"/>
                <a:pathLst>
                  <a:path extrusionOk="0" h="3566" w="3565">
                    <a:moveTo>
                      <a:pt x="0" y="1"/>
                    </a:moveTo>
                    <a:lnTo>
                      <a:pt x="0"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2662275"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2838700" y="2778250"/>
                <a:ext cx="90050" cy="89150"/>
              </a:xfrm>
              <a:custGeom>
                <a:rect b="b" l="l" r="r" t="t"/>
                <a:pathLst>
                  <a:path extrusionOk="0" h="3566" w="3602">
                    <a:moveTo>
                      <a:pt x="1" y="1"/>
                    </a:moveTo>
                    <a:lnTo>
                      <a:pt x="1" y="3566"/>
                    </a:lnTo>
                    <a:lnTo>
                      <a:pt x="3601" y="3566"/>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2927825" y="2866475"/>
                <a:ext cx="89150" cy="90050"/>
              </a:xfrm>
              <a:custGeom>
                <a:rect b="b" l="l" r="r" t="t"/>
                <a:pathLst>
                  <a:path extrusionOk="0" h="3602" w="3566">
                    <a:moveTo>
                      <a:pt x="0" y="1"/>
                    </a:moveTo>
                    <a:lnTo>
                      <a:pt x="0"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2749575" y="2866475"/>
                <a:ext cx="89150" cy="89150"/>
              </a:xfrm>
              <a:custGeom>
                <a:rect b="b" l="l" r="r" t="t"/>
                <a:pathLst>
                  <a:path extrusionOk="0" h="3566" w="3566">
                    <a:moveTo>
                      <a:pt x="1" y="1"/>
                    </a:moveTo>
                    <a:lnTo>
                      <a:pt x="1" y="3565"/>
                    </a:lnTo>
                    <a:lnTo>
                      <a:pt x="3566" y="3565"/>
                    </a:lnTo>
                    <a:lnTo>
                      <a:pt x="3566"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3016950"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3194275" y="2778250"/>
                <a:ext cx="89150" cy="89150"/>
              </a:xfrm>
              <a:custGeom>
                <a:rect b="b" l="l" r="r" t="t"/>
                <a:pathLst>
                  <a:path extrusionOk="0" h="3566" w="3566">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p:nvPr/>
            </p:nvSpPr>
            <p:spPr>
              <a:xfrm>
                <a:off x="3282500" y="2866475"/>
                <a:ext cx="89125" cy="90050"/>
              </a:xfrm>
              <a:custGeom>
                <a:rect b="b" l="l" r="r" t="t"/>
                <a:pathLst>
                  <a:path extrusionOk="0" h="3602" w="3565">
                    <a:moveTo>
                      <a:pt x="0" y="1"/>
                    </a:moveTo>
                    <a:lnTo>
                      <a:pt x="0"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a:off x="3105150" y="2866475"/>
                <a:ext cx="89150" cy="89150"/>
              </a:xfrm>
              <a:custGeom>
                <a:rect b="b" l="l" r="r" t="t"/>
                <a:pathLst>
                  <a:path extrusionOk="0" h="3566" w="3566">
                    <a:moveTo>
                      <a:pt x="1" y="1"/>
                    </a:moveTo>
                    <a:lnTo>
                      <a:pt x="1"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3371600"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p:nvPr/>
            </p:nvSpPr>
            <p:spPr>
              <a:xfrm>
                <a:off x="3548950"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3637150" y="2866475"/>
                <a:ext cx="90050" cy="90050"/>
              </a:xfrm>
              <a:custGeom>
                <a:rect b="b" l="l" r="r" t="t"/>
                <a:pathLst>
                  <a:path extrusionOk="0" h="3602" w="3602">
                    <a:moveTo>
                      <a:pt x="1" y="1"/>
                    </a:moveTo>
                    <a:lnTo>
                      <a:pt x="1" y="3601"/>
                    </a:lnTo>
                    <a:lnTo>
                      <a:pt x="3601" y="3601"/>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3459825" y="2866475"/>
                <a:ext cx="89150" cy="89150"/>
              </a:xfrm>
              <a:custGeom>
                <a:rect b="b" l="l" r="r" t="t"/>
                <a:pathLst>
                  <a:path extrusionOk="0" h="3566" w="3566">
                    <a:moveTo>
                      <a:pt x="0" y="1"/>
                    </a:moveTo>
                    <a:lnTo>
                      <a:pt x="0"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3727175" y="2778250"/>
                <a:ext cx="89150" cy="89150"/>
              </a:xfrm>
              <a:custGeom>
                <a:rect b="b" l="l" r="r" t="t"/>
                <a:pathLst>
                  <a:path extrusionOk="0" h="3566" w="3566">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3814500" y="2866475"/>
                <a:ext cx="89125" cy="89150"/>
              </a:xfrm>
              <a:custGeom>
                <a:rect b="b" l="l" r="r" t="t"/>
                <a:pathLst>
                  <a:path extrusionOk="0" h="3566" w="3565">
                    <a:moveTo>
                      <a:pt x="0" y="1"/>
                    </a:moveTo>
                    <a:lnTo>
                      <a:pt x="0"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3903600"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4080950"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p:nvPr/>
            </p:nvSpPr>
            <p:spPr>
              <a:xfrm>
                <a:off x="4169150" y="2866475"/>
                <a:ext cx="90050" cy="90050"/>
              </a:xfrm>
              <a:custGeom>
                <a:rect b="b" l="l" r="r" t="t"/>
                <a:pathLst>
                  <a:path extrusionOk="0" h="3602" w="3602">
                    <a:moveTo>
                      <a:pt x="1" y="1"/>
                    </a:moveTo>
                    <a:lnTo>
                      <a:pt x="1" y="3601"/>
                    </a:lnTo>
                    <a:lnTo>
                      <a:pt x="3601" y="3601"/>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p:nvPr/>
            </p:nvSpPr>
            <p:spPr>
              <a:xfrm>
                <a:off x="3991825" y="2866475"/>
                <a:ext cx="89150" cy="89150"/>
              </a:xfrm>
              <a:custGeom>
                <a:rect b="b" l="l" r="r" t="t"/>
                <a:pathLst>
                  <a:path extrusionOk="0" h="3566" w="3566">
                    <a:moveTo>
                      <a:pt x="0" y="1"/>
                    </a:moveTo>
                    <a:lnTo>
                      <a:pt x="0"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4259175" y="2778250"/>
                <a:ext cx="89150" cy="89150"/>
              </a:xfrm>
              <a:custGeom>
                <a:rect b="b" l="l" r="r" t="t"/>
                <a:pathLst>
                  <a:path extrusionOk="0" h="3566" w="3566">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
              <p:cNvSpPr/>
              <p:nvPr/>
            </p:nvSpPr>
            <p:spPr>
              <a:xfrm>
                <a:off x="4435600"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0"/>
              <p:cNvSpPr/>
              <p:nvPr/>
            </p:nvSpPr>
            <p:spPr>
              <a:xfrm>
                <a:off x="4524725" y="2866475"/>
                <a:ext cx="89150" cy="90050"/>
              </a:xfrm>
              <a:custGeom>
                <a:rect b="b" l="l" r="r" t="t"/>
                <a:pathLst>
                  <a:path extrusionOk="0" h="3602" w="3566">
                    <a:moveTo>
                      <a:pt x="0" y="1"/>
                    </a:moveTo>
                    <a:lnTo>
                      <a:pt x="0"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4346500" y="2866475"/>
                <a:ext cx="89125" cy="89150"/>
              </a:xfrm>
              <a:custGeom>
                <a:rect b="b" l="l" r="r" t="t"/>
                <a:pathLst>
                  <a:path extrusionOk="0" h="3566" w="3565">
                    <a:moveTo>
                      <a:pt x="0" y="1"/>
                    </a:moveTo>
                    <a:lnTo>
                      <a:pt x="0"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4613850"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4791175" y="2778250"/>
                <a:ext cx="89150" cy="89150"/>
              </a:xfrm>
              <a:custGeom>
                <a:rect b="b" l="l" r="r" t="t"/>
                <a:pathLst>
                  <a:path extrusionOk="0" h="3566" w="3566">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p:nvPr/>
            </p:nvSpPr>
            <p:spPr>
              <a:xfrm>
                <a:off x="4879400" y="2866475"/>
                <a:ext cx="89125" cy="90050"/>
              </a:xfrm>
              <a:custGeom>
                <a:rect b="b" l="l" r="r" t="t"/>
                <a:pathLst>
                  <a:path extrusionOk="0" h="3602" w="3565">
                    <a:moveTo>
                      <a:pt x="0" y="1"/>
                    </a:moveTo>
                    <a:lnTo>
                      <a:pt x="0"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4701150" y="2866475"/>
                <a:ext cx="90050" cy="89150"/>
              </a:xfrm>
              <a:custGeom>
                <a:rect b="b" l="l" r="r" t="t"/>
                <a:pathLst>
                  <a:path extrusionOk="0" h="3566" w="3602">
                    <a:moveTo>
                      <a:pt x="1" y="1"/>
                    </a:moveTo>
                    <a:lnTo>
                      <a:pt x="1" y="3565"/>
                    </a:lnTo>
                    <a:lnTo>
                      <a:pt x="3601" y="3565"/>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p:nvPr/>
            </p:nvSpPr>
            <p:spPr>
              <a:xfrm>
                <a:off x="4968500"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0"/>
              <p:cNvSpPr/>
              <p:nvPr/>
            </p:nvSpPr>
            <p:spPr>
              <a:xfrm>
                <a:off x="5145850"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5234050" y="2866475"/>
                <a:ext cx="89150" cy="90050"/>
              </a:xfrm>
              <a:custGeom>
                <a:rect b="b" l="l" r="r" t="t"/>
                <a:pathLst>
                  <a:path extrusionOk="0" h="3602" w="3566">
                    <a:moveTo>
                      <a:pt x="1" y="1"/>
                    </a:moveTo>
                    <a:lnTo>
                      <a:pt x="1"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5056725" y="2866475"/>
                <a:ext cx="89150" cy="89150"/>
              </a:xfrm>
              <a:custGeom>
                <a:rect b="b" l="l" r="r" t="t"/>
                <a:pathLst>
                  <a:path extrusionOk="0" h="3566" w="3566">
                    <a:moveTo>
                      <a:pt x="0" y="1"/>
                    </a:moveTo>
                    <a:lnTo>
                      <a:pt x="0"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a:off x="5323175" y="2778250"/>
                <a:ext cx="90050" cy="89150"/>
              </a:xfrm>
              <a:custGeom>
                <a:rect b="b" l="l" r="r" t="t"/>
                <a:pathLst>
                  <a:path extrusionOk="0" h="3566" w="3602">
                    <a:moveTo>
                      <a:pt x="0" y="1"/>
                    </a:moveTo>
                    <a:lnTo>
                      <a:pt x="0" y="3566"/>
                    </a:lnTo>
                    <a:lnTo>
                      <a:pt x="3601" y="3566"/>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5500500"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p:nvPr/>
            </p:nvSpPr>
            <p:spPr>
              <a:xfrm>
                <a:off x="5588725" y="2866475"/>
                <a:ext cx="90050" cy="90050"/>
              </a:xfrm>
              <a:custGeom>
                <a:rect b="b" l="l" r="r" t="t"/>
                <a:pathLst>
                  <a:path extrusionOk="0" h="3602" w="3602">
                    <a:moveTo>
                      <a:pt x="0" y="1"/>
                    </a:moveTo>
                    <a:lnTo>
                      <a:pt x="0" y="3601"/>
                    </a:lnTo>
                    <a:lnTo>
                      <a:pt x="3601" y="3601"/>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p:nvPr/>
            </p:nvSpPr>
            <p:spPr>
              <a:xfrm>
                <a:off x="5411400" y="2866475"/>
                <a:ext cx="89125" cy="89150"/>
              </a:xfrm>
              <a:custGeom>
                <a:rect b="b" l="l" r="r" t="t"/>
                <a:pathLst>
                  <a:path extrusionOk="0" h="3566" w="3565">
                    <a:moveTo>
                      <a:pt x="0" y="1"/>
                    </a:moveTo>
                    <a:lnTo>
                      <a:pt x="0"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a:off x="5678750"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a:off x="5855175" y="2778250"/>
                <a:ext cx="90050" cy="89150"/>
              </a:xfrm>
              <a:custGeom>
                <a:rect b="b" l="l" r="r" t="t"/>
                <a:pathLst>
                  <a:path extrusionOk="0" h="3566" w="3602">
                    <a:moveTo>
                      <a:pt x="0" y="1"/>
                    </a:moveTo>
                    <a:lnTo>
                      <a:pt x="0" y="3566"/>
                    </a:lnTo>
                    <a:lnTo>
                      <a:pt x="3601" y="3566"/>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a:off x="5944300" y="2866475"/>
                <a:ext cx="89125" cy="90050"/>
              </a:xfrm>
              <a:custGeom>
                <a:rect b="b" l="l" r="r" t="t"/>
                <a:pathLst>
                  <a:path extrusionOk="0" h="3602" w="3565">
                    <a:moveTo>
                      <a:pt x="0" y="1"/>
                    </a:moveTo>
                    <a:lnTo>
                      <a:pt x="0"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a:off x="5766050" y="2866475"/>
                <a:ext cx="89150" cy="89150"/>
              </a:xfrm>
              <a:custGeom>
                <a:rect b="b" l="l" r="r" t="t"/>
                <a:pathLst>
                  <a:path extrusionOk="0" h="3566" w="3566">
                    <a:moveTo>
                      <a:pt x="1" y="1"/>
                    </a:moveTo>
                    <a:lnTo>
                      <a:pt x="1"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a:off x="6033400"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a:off x="6210750" y="2778250"/>
                <a:ext cx="89125" cy="89150"/>
              </a:xfrm>
              <a:custGeom>
                <a:rect b="b" l="l" r="r" t="t"/>
                <a:pathLst>
                  <a:path extrusionOk="0" h="3566" w="3565">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a:off x="6298950" y="2866475"/>
                <a:ext cx="89150" cy="90050"/>
              </a:xfrm>
              <a:custGeom>
                <a:rect b="b" l="l" r="r" t="t"/>
                <a:pathLst>
                  <a:path extrusionOk="0" h="3602" w="3566">
                    <a:moveTo>
                      <a:pt x="1" y="1"/>
                    </a:moveTo>
                    <a:lnTo>
                      <a:pt x="1"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6120725" y="2866475"/>
                <a:ext cx="90050" cy="89150"/>
              </a:xfrm>
              <a:custGeom>
                <a:rect b="b" l="l" r="r" t="t"/>
                <a:pathLst>
                  <a:path extrusionOk="0" h="3566" w="3602">
                    <a:moveTo>
                      <a:pt x="0" y="1"/>
                    </a:moveTo>
                    <a:lnTo>
                      <a:pt x="0" y="3565"/>
                    </a:lnTo>
                    <a:lnTo>
                      <a:pt x="3601" y="3565"/>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p:nvPr/>
            </p:nvSpPr>
            <p:spPr>
              <a:xfrm>
                <a:off x="6388075" y="2778250"/>
                <a:ext cx="89150" cy="89150"/>
              </a:xfrm>
              <a:custGeom>
                <a:rect b="b" l="l" r="r" t="t"/>
                <a:pathLst>
                  <a:path extrusionOk="0" h="3566" w="3566">
                    <a:moveTo>
                      <a:pt x="0" y="1"/>
                    </a:moveTo>
                    <a:lnTo>
                      <a:pt x="0"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p:nvPr/>
            </p:nvSpPr>
            <p:spPr>
              <a:xfrm>
                <a:off x="6565400" y="2778250"/>
                <a:ext cx="89150" cy="89150"/>
              </a:xfrm>
              <a:custGeom>
                <a:rect b="b" l="l" r="r" t="t"/>
                <a:pathLst>
                  <a:path extrusionOk="0" h="3566" w="3566">
                    <a:moveTo>
                      <a:pt x="1" y="1"/>
                    </a:moveTo>
                    <a:lnTo>
                      <a:pt x="1" y="3566"/>
                    </a:lnTo>
                    <a:lnTo>
                      <a:pt x="3566" y="3566"/>
                    </a:lnTo>
                    <a:lnTo>
                      <a:pt x="3566"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a:off x="6653625" y="2866475"/>
                <a:ext cx="89150" cy="90050"/>
              </a:xfrm>
              <a:custGeom>
                <a:rect b="b" l="l" r="r" t="t"/>
                <a:pathLst>
                  <a:path extrusionOk="0" h="3602" w="3566">
                    <a:moveTo>
                      <a:pt x="1" y="1"/>
                    </a:moveTo>
                    <a:lnTo>
                      <a:pt x="1"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a:off x="6476300" y="2866475"/>
                <a:ext cx="89125" cy="89150"/>
              </a:xfrm>
              <a:custGeom>
                <a:rect b="b" l="l" r="r" t="t"/>
                <a:pathLst>
                  <a:path extrusionOk="0" h="3566" w="3565">
                    <a:moveTo>
                      <a:pt x="0" y="1"/>
                    </a:moveTo>
                    <a:lnTo>
                      <a:pt x="0"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6742750" y="2778250"/>
                <a:ext cx="90025" cy="89150"/>
              </a:xfrm>
              <a:custGeom>
                <a:rect b="b" l="l" r="r" t="t"/>
                <a:pathLst>
                  <a:path extrusionOk="0" h="3566" w="3601">
                    <a:moveTo>
                      <a:pt x="0" y="1"/>
                    </a:moveTo>
                    <a:lnTo>
                      <a:pt x="0" y="3566"/>
                    </a:lnTo>
                    <a:lnTo>
                      <a:pt x="3601" y="3566"/>
                    </a:lnTo>
                    <a:lnTo>
                      <a:pt x="3601"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6920075" y="2778250"/>
                <a:ext cx="89150" cy="89150"/>
              </a:xfrm>
              <a:custGeom>
                <a:rect b="b" l="l" r="r" t="t"/>
                <a:pathLst>
                  <a:path extrusionOk="0" h="3566" w="3566">
                    <a:moveTo>
                      <a:pt x="1" y="1"/>
                    </a:moveTo>
                    <a:lnTo>
                      <a:pt x="1" y="3566"/>
                    </a:lnTo>
                    <a:lnTo>
                      <a:pt x="3565" y="3566"/>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7009200" y="2866475"/>
                <a:ext cx="89125" cy="90050"/>
              </a:xfrm>
              <a:custGeom>
                <a:rect b="b" l="l" r="r" t="t"/>
                <a:pathLst>
                  <a:path extrusionOk="0" h="3602" w="3565">
                    <a:moveTo>
                      <a:pt x="0" y="1"/>
                    </a:moveTo>
                    <a:lnTo>
                      <a:pt x="0" y="3601"/>
                    </a:lnTo>
                    <a:lnTo>
                      <a:pt x="3565" y="3601"/>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6830950" y="2866475"/>
                <a:ext cx="89150" cy="89150"/>
              </a:xfrm>
              <a:custGeom>
                <a:rect b="b" l="l" r="r" t="t"/>
                <a:pathLst>
                  <a:path extrusionOk="0" h="3566" w="3566">
                    <a:moveTo>
                      <a:pt x="1" y="1"/>
                    </a:moveTo>
                    <a:lnTo>
                      <a:pt x="1" y="3565"/>
                    </a:lnTo>
                    <a:lnTo>
                      <a:pt x="3566" y="3565"/>
                    </a:lnTo>
                    <a:lnTo>
                      <a:pt x="3566"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7098300" y="2778250"/>
                <a:ext cx="89150" cy="89150"/>
              </a:xfrm>
              <a:custGeom>
                <a:rect b="b" l="l" r="r" t="t"/>
                <a:pathLst>
                  <a:path extrusionOk="0" h="3566" w="3566">
                    <a:moveTo>
                      <a:pt x="1" y="1"/>
                    </a:moveTo>
                    <a:lnTo>
                      <a:pt x="1" y="3566"/>
                    </a:lnTo>
                    <a:lnTo>
                      <a:pt x="3566" y="3566"/>
                    </a:lnTo>
                    <a:lnTo>
                      <a:pt x="3566"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7185625" y="2866475"/>
                <a:ext cx="89150" cy="89150"/>
              </a:xfrm>
              <a:custGeom>
                <a:rect b="b" l="l" r="r" t="t"/>
                <a:pathLst>
                  <a:path extrusionOk="0" h="3566" w="3566">
                    <a:moveTo>
                      <a:pt x="1" y="1"/>
                    </a:moveTo>
                    <a:lnTo>
                      <a:pt x="1" y="3565"/>
                    </a:lnTo>
                    <a:lnTo>
                      <a:pt x="3565" y="3565"/>
                    </a:lnTo>
                    <a:lnTo>
                      <a:pt x="3565" y="1"/>
                    </a:lnTo>
                    <a:close/>
                  </a:path>
                </a:pathLst>
              </a:custGeom>
              <a:solidFill>
                <a:srgbClr val="354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20"/>
            <p:cNvSpPr/>
            <p:nvPr/>
          </p:nvSpPr>
          <p:spPr>
            <a:xfrm>
              <a:off x="2201775" y="4597967"/>
              <a:ext cx="4740300" cy="134100"/>
            </a:xfrm>
            <a:prstGeom prst="ellipse">
              <a:avLst/>
            </a:prstGeom>
            <a:solidFill>
              <a:srgbClr val="434343">
                <a:alpha val="12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20"/>
          <p:cNvSpPr/>
          <p:nvPr/>
        </p:nvSpPr>
        <p:spPr>
          <a:xfrm>
            <a:off x="4433700" y="2089075"/>
            <a:ext cx="4710300" cy="98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17" name="Google Shape;517;p20"/>
          <p:cNvSpPr txBox="1"/>
          <p:nvPr/>
        </p:nvSpPr>
        <p:spPr>
          <a:xfrm>
            <a:off x="4433700" y="1893075"/>
            <a:ext cx="4710300" cy="16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Fira Sans Extra Condensed"/>
                <a:ea typeface="Fira Sans Extra Condensed"/>
                <a:cs typeface="Fira Sans Extra Condensed"/>
                <a:sym typeface="Fira Sans Extra Condensed"/>
              </a:rPr>
              <a:t>Insight:</a:t>
            </a:r>
            <a:r>
              <a:rPr lang="en" sz="1100">
                <a:solidFill>
                  <a:schemeClr val="dk1"/>
                </a:solidFill>
                <a:latin typeface="Fira Sans Extra Condensed"/>
                <a:ea typeface="Fira Sans Extra Condensed"/>
                <a:cs typeface="Fira Sans Extra Condensed"/>
                <a:sym typeface="Fira Sans Extra Condensed"/>
              </a:rPr>
              <a:t> </a:t>
            </a:r>
            <a:endParaRPr sz="1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The table shows that drivers that drive longer trips tend to have a greater number of unsafe trips and a greater rate of unsafe trips. However, their average driver ratings are not as affected by the distance on average.</a:t>
            </a:r>
            <a:endParaRPr sz="1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1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1100">
              <a:solidFill>
                <a:schemeClr val="dk1"/>
              </a:solidFill>
              <a:latin typeface="Fira Sans Extra Condensed"/>
              <a:ea typeface="Fira Sans Extra Condensed"/>
              <a:cs typeface="Fira Sans Extra Condensed"/>
              <a:sym typeface="Fira Sans Extra Condensed"/>
            </a:endParaRPr>
          </a:p>
        </p:txBody>
      </p:sp>
      <p:pic>
        <p:nvPicPr>
          <p:cNvPr id="518" name="Google Shape;518;p20"/>
          <p:cNvPicPr preferRelativeResize="0"/>
          <p:nvPr/>
        </p:nvPicPr>
        <p:blipFill rotWithShape="1">
          <a:blip r:embed="rId5">
            <a:alphaModFix/>
          </a:blip>
          <a:srcRect b="15766" l="26779" r="19326" t="14469"/>
          <a:stretch/>
        </p:blipFill>
        <p:spPr>
          <a:xfrm>
            <a:off x="4942900" y="2148225"/>
            <a:ext cx="184900" cy="26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descr="A screenshot of a computer&#10;&#10;Description automatically generated" id="523" name="Google Shape;523;p21"/>
          <p:cNvPicPr preferRelativeResize="0"/>
          <p:nvPr/>
        </p:nvPicPr>
        <p:blipFill rotWithShape="1">
          <a:blip r:embed="rId3">
            <a:alphaModFix/>
          </a:blip>
          <a:srcRect b="52351" l="2419" r="0" t="0"/>
          <a:stretch/>
        </p:blipFill>
        <p:spPr>
          <a:xfrm>
            <a:off x="0" y="898625"/>
            <a:ext cx="9144000" cy="2359600"/>
          </a:xfrm>
          <a:prstGeom prst="rect">
            <a:avLst/>
          </a:prstGeom>
          <a:noFill/>
          <a:ln>
            <a:noFill/>
          </a:ln>
        </p:spPr>
      </p:pic>
      <p:sp>
        <p:nvSpPr>
          <p:cNvPr id="524" name="Google Shape;524;p2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SQL Query 3</a:t>
            </a:r>
            <a:endParaRPr/>
          </a:p>
        </p:txBody>
      </p:sp>
      <p:pic>
        <p:nvPicPr>
          <p:cNvPr descr="A screenshot of a computer&#10;&#10;Description automatically generated" id="525" name="Google Shape;525;p21"/>
          <p:cNvPicPr preferRelativeResize="0"/>
          <p:nvPr/>
        </p:nvPicPr>
        <p:blipFill rotWithShape="1">
          <a:blip r:embed="rId3">
            <a:alphaModFix/>
          </a:blip>
          <a:srcRect b="0" l="2418" r="47193" t="58945"/>
          <a:stretch/>
        </p:blipFill>
        <p:spPr>
          <a:xfrm>
            <a:off x="0" y="3373975"/>
            <a:ext cx="5245975" cy="1812275"/>
          </a:xfrm>
          <a:prstGeom prst="rect">
            <a:avLst/>
          </a:prstGeom>
          <a:noFill/>
          <a:ln>
            <a:noFill/>
          </a:ln>
        </p:spPr>
      </p:pic>
      <p:grpSp>
        <p:nvGrpSpPr>
          <p:cNvPr id="526" name="Google Shape;526;p21"/>
          <p:cNvGrpSpPr/>
          <p:nvPr/>
        </p:nvGrpSpPr>
        <p:grpSpPr>
          <a:xfrm>
            <a:off x="281788" y="36416"/>
            <a:ext cx="1081088" cy="862203"/>
            <a:chOff x="5610544" y="2868800"/>
            <a:chExt cx="2215799" cy="1863014"/>
          </a:xfrm>
        </p:grpSpPr>
        <p:sp>
          <p:nvSpPr>
            <p:cNvPr id="527" name="Google Shape;527;p21"/>
            <p:cNvSpPr/>
            <p:nvPr/>
          </p:nvSpPr>
          <p:spPr>
            <a:xfrm>
              <a:off x="6516100" y="2868800"/>
              <a:ext cx="404700" cy="205500"/>
            </a:xfrm>
            <a:prstGeom prst="round2SameRect">
              <a:avLst>
                <a:gd fmla="val 47457"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1"/>
            <p:cNvSpPr/>
            <p:nvPr/>
          </p:nvSpPr>
          <p:spPr>
            <a:xfrm>
              <a:off x="5610544" y="4460084"/>
              <a:ext cx="2215799" cy="271730"/>
            </a:xfrm>
            <a:custGeom>
              <a:rect b="b" l="l" r="r" t="t"/>
              <a:pathLst>
                <a:path extrusionOk="0" h="30327" w="247299">
                  <a:moveTo>
                    <a:pt x="117259" y="0"/>
                  </a:moveTo>
                  <a:lnTo>
                    <a:pt x="110987" y="40"/>
                  </a:lnTo>
                  <a:lnTo>
                    <a:pt x="104794" y="159"/>
                  </a:lnTo>
                  <a:lnTo>
                    <a:pt x="98721" y="278"/>
                  </a:lnTo>
                  <a:lnTo>
                    <a:pt x="92727" y="476"/>
                  </a:lnTo>
                  <a:lnTo>
                    <a:pt x="86852" y="675"/>
                  </a:lnTo>
                  <a:lnTo>
                    <a:pt x="81136" y="913"/>
                  </a:lnTo>
                  <a:lnTo>
                    <a:pt x="75500" y="1191"/>
                  </a:lnTo>
                  <a:lnTo>
                    <a:pt x="70022" y="1469"/>
                  </a:lnTo>
                  <a:lnTo>
                    <a:pt x="64703" y="1826"/>
                  </a:lnTo>
                  <a:lnTo>
                    <a:pt x="59503" y="2183"/>
                  </a:lnTo>
                  <a:lnTo>
                    <a:pt x="54501" y="2580"/>
                  </a:lnTo>
                  <a:lnTo>
                    <a:pt x="49658" y="2977"/>
                  </a:lnTo>
                  <a:lnTo>
                    <a:pt x="44974" y="3453"/>
                  </a:lnTo>
                  <a:lnTo>
                    <a:pt x="40489" y="3930"/>
                  </a:lnTo>
                  <a:lnTo>
                    <a:pt x="36202" y="4446"/>
                  </a:lnTo>
                  <a:lnTo>
                    <a:pt x="32113" y="4962"/>
                  </a:lnTo>
                  <a:lnTo>
                    <a:pt x="28223" y="5518"/>
                  </a:lnTo>
                  <a:lnTo>
                    <a:pt x="24531" y="6073"/>
                  </a:lnTo>
                  <a:lnTo>
                    <a:pt x="21118" y="6669"/>
                  </a:lnTo>
                  <a:lnTo>
                    <a:pt x="17902" y="7304"/>
                  </a:lnTo>
                  <a:lnTo>
                    <a:pt x="14925" y="7939"/>
                  </a:lnTo>
                  <a:lnTo>
                    <a:pt x="12186" y="8574"/>
                  </a:lnTo>
                  <a:lnTo>
                    <a:pt x="9686" y="9249"/>
                  </a:lnTo>
                  <a:lnTo>
                    <a:pt x="7502" y="9924"/>
                  </a:lnTo>
                  <a:lnTo>
                    <a:pt x="6470" y="10281"/>
                  </a:lnTo>
                  <a:lnTo>
                    <a:pt x="5557" y="10638"/>
                  </a:lnTo>
                  <a:lnTo>
                    <a:pt x="4684" y="10996"/>
                  </a:lnTo>
                  <a:lnTo>
                    <a:pt x="3890" y="11353"/>
                  </a:lnTo>
                  <a:lnTo>
                    <a:pt x="3136" y="11750"/>
                  </a:lnTo>
                  <a:lnTo>
                    <a:pt x="2501" y="12107"/>
                  </a:lnTo>
                  <a:lnTo>
                    <a:pt x="1905" y="12464"/>
                  </a:lnTo>
                  <a:lnTo>
                    <a:pt x="1389" y="12861"/>
                  </a:lnTo>
                  <a:lnTo>
                    <a:pt x="992" y="13218"/>
                  </a:lnTo>
                  <a:lnTo>
                    <a:pt x="635" y="13615"/>
                  </a:lnTo>
                  <a:lnTo>
                    <a:pt x="357" y="13973"/>
                  </a:lnTo>
                  <a:lnTo>
                    <a:pt x="159" y="14370"/>
                  </a:lnTo>
                  <a:lnTo>
                    <a:pt x="40" y="14767"/>
                  </a:lnTo>
                  <a:lnTo>
                    <a:pt x="0" y="15164"/>
                  </a:lnTo>
                  <a:lnTo>
                    <a:pt x="40" y="15560"/>
                  </a:lnTo>
                  <a:lnTo>
                    <a:pt x="159" y="15957"/>
                  </a:lnTo>
                  <a:lnTo>
                    <a:pt x="357" y="16315"/>
                  </a:lnTo>
                  <a:lnTo>
                    <a:pt x="635" y="16712"/>
                  </a:lnTo>
                  <a:lnTo>
                    <a:pt x="992" y="17109"/>
                  </a:lnTo>
                  <a:lnTo>
                    <a:pt x="1389" y="17466"/>
                  </a:lnTo>
                  <a:lnTo>
                    <a:pt x="1905" y="17863"/>
                  </a:lnTo>
                  <a:lnTo>
                    <a:pt x="2501" y="18220"/>
                  </a:lnTo>
                  <a:lnTo>
                    <a:pt x="3136" y="18577"/>
                  </a:lnTo>
                  <a:lnTo>
                    <a:pt x="3890" y="18935"/>
                  </a:lnTo>
                  <a:lnTo>
                    <a:pt x="4684" y="19331"/>
                  </a:lnTo>
                  <a:lnTo>
                    <a:pt x="5557" y="19689"/>
                  </a:lnTo>
                  <a:lnTo>
                    <a:pt x="6470" y="20006"/>
                  </a:lnTo>
                  <a:lnTo>
                    <a:pt x="7502" y="20364"/>
                  </a:lnTo>
                  <a:lnTo>
                    <a:pt x="9686" y="21078"/>
                  </a:lnTo>
                  <a:lnTo>
                    <a:pt x="12186" y="21753"/>
                  </a:lnTo>
                  <a:lnTo>
                    <a:pt x="14925" y="22388"/>
                  </a:lnTo>
                  <a:lnTo>
                    <a:pt x="17902" y="23023"/>
                  </a:lnTo>
                  <a:lnTo>
                    <a:pt x="21118" y="23658"/>
                  </a:lnTo>
                  <a:lnTo>
                    <a:pt x="24531" y="24254"/>
                  </a:lnTo>
                  <a:lnTo>
                    <a:pt x="28223" y="24809"/>
                  </a:lnTo>
                  <a:lnTo>
                    <a:pt x="32113" y="25365"/>
                  </a:lnTo>
                  <a:lnTo>
                    <a:pt x="36202" y="25881"/>
                  </a:lnTo>
                  <a:lnTo>
                    <a:pt x="40489" y="26397"/>
                  </a:lnTo>
                  <a:lnTo>
                    <a:pt x="44974" y="26874"/>
                  </a:lnTo>
                  <a:lnTo>
                    <a:pt x="49658" y="27310"/>
                  </a:lnTo>
                  <a:lnTo>
                    <a:pt x="54501" y="27747"/>
                  </a:lnTo>
                  <a:lnTo>
                    <a:pt x="59503" y="28144"/>
                  </a:lnTo>
                  <a:lnTo>
                    <a:pt x="64703" y="28501"/>
                  </a:lnTo>
                  <a:lnTo>
                    <a:pt x="70022" y="28858"/>
                  </a:lnTo>
                  <a:lnTo>
                    <a:pt x="75500" y="29136"/>
                  </a:lnTo>
                  <a:lnTo>
                    <a:pt x="81136" y="29414"/>
                  </a:lnTo>
                  <a:lnTo>
                    <a:pt x="86852" y="29652"/>
                  </a:lnTo>
                  <a:lnTo>
                    <a:pt x="92727" y="29851"/>
                  </a:lnTo>
                  <a:lnTo>
                    <a:pt x="98721" y="30009"/>
                  </a:lnTo>
                  <a:lnTo>
                    <a:pt x="104794" y="30168"/>
                  </a:lnTo>
                  <a:lnTo>
                    <a:pt x="110987" y="30248"/>
                  </a:lnTo>
                  <a:lnTo>
                    <a:pt x="117259" y="30327"/>
                  </a:lnTo>
                  <a:lnTo>
                    <a:pt x="130001" y="30327"/>
                  </a:lnTo>
                  <a:lnTo>
                    <a:pt x="136272" y="30248"/>
                  </a:lnTo>
                  <a:lnTo>
                    <a:pt x="142465" y="30168"/>
                  </a:lnTo>
                  <a:lnTo>
                    <a:pt x="148578" y="30009"/>
                  </a:lnTo>
                  <a:lnTo>
                    <a:pt x="154532" y="29851"/>
                  </a:lnTo>
                  <a:lnTo>
                    <a:pt x="160407" y="29652"/>
                  </a:lnTo>
                  <a:lnTo>
                    <a:pt x="166163" y="29414"/>
                  </a:lnTo>
                  <a:lnTo>
                    <a:pt x="171760" y="29136"/>
                  </a:lnTo>
                  <a:lnTo>
                    <a:pt x="177238" y="28858"/>
                  </a:lnTo>
                  <a:lnTo>
                    <a:pt x="182596" y="28501"/>
                  </a:lnTo>
                  <a:lnTo>
                    <a:pt x="187757" y="28144"/>
                  </a:lnTo>
                  <a:lnTo>
                    <a:pt x="192758" y="27747"/>
                  </a:lnTo>
                  <a:lnTo>
                    <a:pt x="197641" y="27310"/>
                  </a:lnTo>
                  <a:lnTo>
                    <a:pt x="202285" y="26874"/>
                  </a:lnTo>
                  <a:lnTo>
                    <a:pt x="206771" y="26397"/>
                  </a:lnTo>
                  <a:lnTo>
                    <a:pt x="211058" y="25881"/>
                  </a:lnTo>
                  <a:lnTo>
                    <a:pt x="215186" y="25365"/>
                  </a:lnTo>
                  <a:lnTo>
                    <a:pt x="219076" y="24809"/>
                  </a:lnTo>
                  <a:lnTo>
                    <a:pt x="222728" y="24254"/>
                  </a:lnTo>
                  <a:lnTo>
                    <a:pt x="226181" y="23658"/>
                  </a:lnTo>
                  <a:lnTo>
                    <a:pt x="229397" y="23023"/>
                  </a:lnTo>
                  <a:lnTo>
                    <a:pt x="232374" y="22388"/>
                  </a:lnTo>
                  <a:lnTo>
                    <a:pt x="235113" y="21753"/>
                  </a:lnTo>
                  <a:lnTo>
                    <a:pt x="237574" y="21078"/>
                  </a:lnTo>
                  <a:lnTo>
                    <a:pt x="239797" y="20364"/>
                  </a:lnTo>
                  <a:lnTo>
                    <a:pt x="240789" y="20006"/>
                  </a:lnTo>
                  <a:lnTo>
                    <a:pt x="241742" y="19689"/>
                  </a:lnTo>
                  <a:lnTo>
                    <a:pt x="242615" y="19331"/>
                  </a:lnTo>
                  <a:lnTo>
                    <a:pt x="243409" y="18935"/>
                  </a:lnTo>
                  <a:lnTo>
                    <a:pt x="244123" y="18577"/>
                  </a:lnTo>
                  <a:lnTo>
                    <a:pt x="244798" y="18220"/>
                  </a:lnTo>
                  <a:lnTo>
                    <a:pt x="245354" y="17863"/>
                  </a:lnTo>
                  <a:lnTo>
                    <a:pt x="245870" y="17466"/>
                  </a:lnTo>
                  <a:lnTo>
                    <a:pt x="246307" y="17109"/>
                  </a:lnTo>
                  <a:lnTo>
                    <a:pt x="246664" y="16712"/>
                  </a:lnTo>
                  <a:lnTo>
                    <a:pt x="246942" y="16315"/>
                  </a:lnTo>
                  <a:lnTo>
                    <a:pt x="247140" y="15957"/>
                  </a:lnTo>
                  <a:lnTo>
                    <a:pt x="247259" y="15560"/>
                  </a:lnTo>
                  <a:lnTo>
                    <a:pt x="247299" y="15164"/>
                  </a:lnTo>
                  <a:lnTo>
                    <a:pt x="247259" y="14767"/>
                  </a:lnTo>
                  <a:lnTo>
                    <a:pt x="247140" y="14370"/>
                  </a:lnTo>
                  <a:lnTo>
                    <a:pt x="246942" y="13973"/>
                  </a:lnTo>
                  <a:lnTo>
                    <a:pt x="246664" y="13615"/>
                  </a:lnTo>
                  <a:lnTo>
                    <a:pt x="246307" y="13218"/>
                  </a:lnTo>
                  <a:lnTo>
                    <a:pt x="245870" y="12861"/>
                  </a:lnTo>
                  <a:lnTo>
                    <a:pt x="245354" y="12464"/>
                  </a:lnTo>
                  <a:lnTo>
                    <a:pt x="244798" y="12107"/>
                  </a:lnTo>
                  <a:lnTo>
                    <a:pt x="244123" y="11750"/>
                  </a:lnTo>
                  <a:lnTo>
                    <a:pt x="243409" y="11353"/>
                  </a:lnTo>
                  <a:lnTo>
                    <a:pt x="242615" y="10996"/>
                  </a:lnTo>
                  <a:lnTo>
                    <a:pt x="241742" y="10638"/>
                  </a:lnTo>
                  <a:lnTo>
                    <a:pt x="240789" y="10281"/>
                  </a:lnTo>
                  <a:lnTo>
                    <a:pt x="239797" y="9924"/>
                  </a:lnTo>
                  <a:lnTo>
                    <a:pt x="237574" y="9249"/>
                  </a:lnTo>
                  <a:lnTo>
                    <a:pt x="235113" y="8574"/>
                  </a:lnTo>
                  <a:lnTo>
                    <a:pt x="232374" y="7939"/>
                  </a:lnTo>
                  <a:lnTo>
                    <a:pt x="229397" y="7304"/>
                  </a:lnTo>
                  <a:lnTo>
                    <a:pt x="226181" y="6669"/>
                  </a:lnTo>
                  <a:lnTo>
                    <a:pt x="222728" y="6073"/>
                  </a:lnTo>
                  <a:lnTo>
                    <a:pt x="219076" y="5518"/>
                  </a:lnTo>
                  <a:lnTo>
                    <a:pt x="215186" y="4962"/>
                  </a:lnTo>
                  <a:lnTo>
                    <a:pt x="211058" y="4446"/>
                  </a:lnTo>
                  <a:lnTo>
                    <a:pt x="206771" y="3930"/>
                  </a:lnTo>
                  <a:lnTo>
                    <a:pt x="202285" y="3453"/>
                  </a:lnTo>
                  <a:lnTo>
                    <a:pt x="197641" y="2977"/>
                  </a:lnTo>
                  <a:lnTo>
                    <a:pt x="192758" y="2580"/>
                  </a:lnTo>
                  <a:lnTo>
                    <a:pt x="187757" y="2183"/>
                  </a:lnTo>
                  <a:lnTo>
                    <a:pt x="182596" y="1826"/>
                  </a:lnTo>
                  <a:lnTo>
                    <a:pt x="177238" y="1469"/>
                  </a:lnTo>
                  <a:lnTo>
                    <a:pt x="171760" y="1191"/>
                  </a:lnTo>
                  <a:lnTo>
                    <a:pt x="166163" y="913"/>
                  </a:lnTo>
                  <a:lnTo>
                    <a:pt x="160407" y="675"/>
                  </a:lnTo>
                  <a:lnTo>
                    <a:pt x="154532" y="476"/>
                  </a:lnTo>
                  <a:lnTo>
                    <a:pt x="148578" y="278"/>
                  </a:lnTo>
                  <a:lnTo>
                    <a:pt x="142465" y="159"/>
                  </a:lnTo>
                  <a:lnTo>
                    <a:pt x="136272" y="40"/>
                  </a:lnTo>
                  <a:lnTo>
                    <a:pt x="130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1"/>
            <p:cNvSpPr/>
            <p:nvPr/>
          </p:nvSpPr>
          <p:spPr>
            <a:xfrm>
              <a:off x="5610544" y="4460084"/>
              <a:ext cx="2215799" cy="271730"/>
            </a:xfrm>
            <a:custGeom>
              <a:rect b="b" l="l" r="r" t="t"/>
              <a:pathLst>
                <a:path extrusionOk="0" fill="none" h="30327" w="247299">
                  <a:moveTo>
                    <a:pt x="123650" y="0"/>
                  </a:moveTo>
                  <a:lnTo>
                    <a:pt x="123650" y="0"/>
                  </a:lnTo>
                  <a:lnTo>
                    <a:pt x="117259" y="0"/>
                  </a:lnTo>
                  <a:lnTo>
                    <a:pt x="110987" y="40"/>
                  </a:lnTo>
                  <a:lnTo>
                    <a:pt x="104794" y="159"/>
                  </a:lnTo>
                  <a:lnTo>
                    <a:pt x="98721" y="278"/>
                  </a:lnTo>
                  <a:lnTo>
                    <a:pt x="92727" y="476"/>
                  </a:lnTo>
                  <a:lnTo>
                    <a:pt x="86852" y="675"/>
                  </a:lnTo>
                  <a:lnTo>
                    <a:pt x="81136" y="913"/>
                  </a:lnTo>
                  <a:lnTo>
                    <a:pt x="75500" y="1191"/>
                  </a:lnTo>
                  <a:lnTo>
                    <a:pt x="70022" y="1469"/>
                  </a:lnTo>
                  <a:lnTo>
                    <a:pt x="64703" y="1826"/>
                  </a:lnTo>
                  <a:lnTo>
                    <a:pt x="59503" y="2183"/>
                  </a:lnTo>
                  <a:lnTo>
                    <a:pt x="54501" y="2580"/>
                  </a:lnTo>
                  <a:lnTo>
                    <a:pt x="49658" y="2977"/>
                  </a:lnTo>
                  <a:lnTo>
                    <a:pt x="44974" y="3453"/>
                  </a:lnTo>
                  <a:lnTo>
                    <a:pt x="40489" y="3930"/>
                  </a:lnTo>
                  <a:lnTo>
                    <a:pt x="36202" y="4446"/>
                  </a:lnTo>
                  <a:lnTo>
                    <a:pt x="32113" y="4962"/>
                  </a:lnTo>
                  <a:lnTo>
                    <a:pt x="28223" y="5518"/>
                  </a:lnTo>
                  <a:lnTo>
                    <a:pt x="24531" y="6073"/>
                  </a:lnTo>
                  <a:lnTo>
                    <a:pt x="21118" y="6669"/>
                  </a:lnTo>
                  <a:lnTo>
                    <a:pt x="17902" y="7304"/>
                  </a:lnTo>
                  <a:lnTo>
                    <a:pt x="14925" y="7939"/>
                  </a:lnTo>
                  <a:lnTo>
                    <a:pt x="12186" y="8574"/>
                  </a:lnTo>
                  <a:lnTo>
                    <a:pt x="9686" y="9249"/>
                  </a:lnTo>
                  <a:lnTo>
                    <a:pt x="7502" y="9924"/>
                  </a:lnTo>
                  <a:lnTo>
                    <a:pt x="6470" y="10281"/>
                  </a:lnTo>
                  <a:lnTo>
                    <a:pt x="5557" y="10638"/>
                  </a:lnTo>
                  <a:lnTo>
                    <a:pt x="4684" y="10996"/>
                  </a:lnTo>
                  <a:lnTo>
                    <a:pt x="3890" y="11353"/>
                  </a:lnTo>
                  <a:lnTo>
                    <a:pt x="3136" y="11750"/>
                  </a:lnTo>
                  <a:lnTo>
                    <a:pt x="2501" y="12107"/>
                  </a:lnTo>
                  <a:lnTo>
                    <a:pt x="1905" y="12464"/>
                  </a:lnTo>
                  <a:lnTo>
                    <a:pt x="1389" y="12861"/>
                  </a:lnTo>
                  <a:lnTo>
                    <a:pt x="992" y="13218"/>
                  </a:lnTo>
                  <a:lnTo>
                    <a:pt x="635" y="13615"/>
                  </a:lnTo>
                  <a:lnTo>
                    <a:pt x="357" y="13973"/>
                  </a:lnTo>
                  <a:lnTo>
                    <a:pt x="159" y="14370"/>
                  </a:lnTo>
                  <a:lnTo>
                    <a:pt x="40" y="14767"/>
                  </a:lnTo>
                  <a:lnTo>
                    <a:pt x="0" y="15164"/>
                  </a:lnTo>
                  <a:lnTo>
                    <a:pt x="0" y="15164"/>
                  </a:lnTo>
                  <a:lnTo>
                    <a:pt x="40" y="15560"/>
                  </a:lnTo>
                  <a:lnTo>
                    <a:pt x="159" y="15957"/>
                  </a:lnTo>
                  <a:lnTo>
                    <a:pt x="357" y="16315"/>
                  </a:lnTo>
                  <a:lnTo>
                    <a:pt x="635" y="16712"/>
                  </a:lnTo>
                  <a:lnTo>
                    <a:pt x="992" y="17109"/>
                  </a:lnTo>
                  <a:lnTo>
                    <a:pt x="1389" y="17466"/>
                  </a:lnTo>
                  <a:lnTo>
                    <a:pt x="1905" y="17863"/>
                  </a:lnTo>
                  <a:lnTo>
                    <a:pt x="2501" y="18220"/>
                  </a:lnTo>
                  <a:lnTo>
                    <a:pt x="3136" y="18577"/>
                  </a:lnTo>
                  <a:lnTo>
                    <a:pt x="3890" y="18935"/>
                  </a:lnTo>
                  <a:lnTo>
                    <a:pt x="4684" y="19331"/>
                  </a:lnTo>
                  <a:lnTo>
                    <a:pt x="5557" y="19689"/>
                  </a:lnTo>
                  <a:lnTo>
                    <a:pt x="6470" y="20006"/>
                  </a:lnTo>
                  <a:lnTo>
                    <a:pt x="7502" y="20364"/>
                  </a:lnTo>
                  <a:lnTo>
                    <a:pt x="9686" y="21078"/>
                  </a:lnTo>
                  <a:lnTo>
                    <a:pt x="12186" y="21753"/>
                  </a:lnTo>
                  <a:lnTo>
                    <a:pt x="14925" y="22388"/>
                  </a:lnTo>
                  <a:lnTo>
                    <a:pt x="17902" y="23023"/>
                  </a:lnTo>
                  <a:lnTo>
                    <a:pt x="21118" y="23658"/>
                  </a:lnTo>
                  <a:lnTo>
                    <a:pt x="24531" y="24254"/>
                  </a:lnTo>
                  <a:lnTo>
                    <a:pt x="28223" y="24809"/>
                  </a:lnTo>
                  <a:lnTo>
                    <a:pt x="32113" y="25365"/>
                  </a:lnTo>
                  <a:lnTo>
                    <a:pt x="36202" y="25881"/>
                  </a:lnTo>
                  <a:lnTo>
                    <a:pt x="40489" y="26397"/>
                  </a:lnTo>
                  <a:lnTo>
                    <a:pt x="44974" y="26874"/>
                  </a:lnTo>
                  <a:lnTo>
                    <a:pt x="49658" y="27310"/>
                  </a:lnTo>
                  <a:lnTo>
                    <a:pt x="54501" y="27747"/>
                  </a:lnTo>
                  <a:lnTo>
                    <a:pt x="59503" y="28144"/>
                  </a:lnTo>
                  <a:lnTo>
                    <a:pt x="64703" y="28501"/>
                  </a:lnTo>
                  <a:lnTo>
                    <a:pt x="70022" y="28858"/>
                  </a:lnTo>
                  <a:lnTo>
                    <a:pt x="75500" y="29136"/>
                  </a:lnTo>
                  <a:lnTo>
                    <a:pt x="81136" y="29414"/>
                  </a:lnTo>
                  <a:lnTo>
                    <a:pt x="86852" y="29652"/>
                  </a:lnTo>
                  <a:lnTo>
                    <a:pt x="92727" y="29851"/>
                  </a:lnTo>
                  <a:lnTo>
                    <a:pt x="98721" y="30009"/>
                  </a:lnTo>
                  <a:lnTo>
                    <a:pt x="104794" y="30168"/>
                  </a:lnTo>
                  <a:lnTo>
                    <a:pt x="110987" y="30248"/>
                  </a:lnTo>
                  <a:lnTo>
                    <a:pt x="117259" y="30327"/>
                  </a:lnTo>
                  <a:lnTo>
                    <a:pt x="123650" y="30327"/>
                  </a:lnTo>
                  <a:lnTo>
                    <a:pt x="123650" y="30327"/>
                  </a:lnTo>
                  <a:lnTo>
                    <a:pt x="130001" y="30327"/>
                  </a:lnTo>
                  <a:lnTo>
                    <a:pt x="136272" y="30248"/>
                  </a:lnTo>
                  <a:lnTo>
                    <a:pt x="142465" y="30168"/>
                  </a:lnTo>
                  <a:lnTo>
                    <a:pt x="148578" y="30009"/>
                  </a:lnTo>
                  <a:lnTo>
                    <a:pt x="154532" y="29851"/>
                  </a:lnTo>
                  <a:lnTo>
                    <a:pt x="160407" y="29652"/>
                  </a:lnTo>
                  <a:lnTo>
                    <a:pt x="166163" y="29414"/>
                  </a:lnTo>
                  <a:lnTo>
                    <a:pt x="171760" y="29136"/>
                  </a:lnTo>
                  <a:lnTo>
                    <a:pt x="177238" y="28858"/>
                  </a:lnTo>
                  <a:lnTo>
                    <a:pt x="182596" y="28501"/>
                  </a:lnTo>
                  <a:lnTo>
                    <a:pt x="187757" y="28144"/>
                  </a:lnTo>
                  <a:lnTo>
                    <a:pt x="192758" y="27747"/>
                  </a:lnTo>
                  <a:lnTo>
                    <a:pt x="197641" y="27310"/>
                  </a:lnTo>
                  <a:lnTo>
                    <a:pt x="202285" y="26874"/>
                  </a:lnTo>
                  <a:lnTo>
                    <a:pt x="206771" y="26397"/>
                  </a:lnTo>
                  <a:lnTo>
                    <a:pt x="211058" y="25881"/>
                  </a:lnTo>
                  <a:lnTo>
                    <a:pt x="215186" y="25365"/>
                  </a:lnTo>
                  <a:lnTo>
                    <a:pt x="219076" y="24809"/>
                  </a:lnTo>
                  <a:lnTo>
                    <a:pt x="222728" y="24254"/>
                  </a:lnTo>
                  <a:lnTo>
                    <a:pt x="226181" y="23658"/>
                  </a:lnTo>
                  <a:lnTo>
                    <a:pt x="229397" y="23023"/>
                  </a:lnTo>
                  <a:lnTo>
                    <a:pt x="232374" y="22388"/>
                  </a:lnTo>
                  <a:lnTo>
                    <a:pt x="235113" y="21753"/>
                  </a:lnTo>
                  <a:lnTo>
                    <a:pt x="237574" y="21078"/>
                  </a:lnTo>
                  <a:lnTo>
                    <a:pt x="239797" y="20364"/>
                  </a:lnTo>
                  <a:lnTo>
                    <a:pt x="240789" y="20006"/>
                  </a:lnTo>
                  <a:lnTo>
                    <a:pt x="241742" y="19689"/>
                  </a:lnTo>
                  <a:lnTo>
                    <a:pt x="242615" y="19331"/>
                  </a:lnTo>
                  <a:lnTo>
                    <a:pt x="243409" y="18935"/>
                  </a:lnTo>
                  <a:lnTo>
                    <a:pt x="244123" y="18577"/>
                  </a:lnTo>
                  <a:lnTo>
                    <a:pt x="244798" y="18220"/>
                  </a:lnTo>
                  <a:lnTo>
                    <a:pt x="245354" y="17863"/>
                  </a:lnTo>
                  <a:lnTo>
                    <a:pt x="245870" y="17466"/>
                  </a:lnTo>
                  <a:lnTo>
                    <a:pt x="246307" y="17109"/>
                  </a:lnTo>
                  <a:lnTo>
                    <a:pt x="246664" y="16712"/>
                  </a:lnTo>
                  <a:lnTo>
                    <a:pt x="246942" y="16315"/>
                  </a:lnTo>
                  <a:lnTo>
                    <a:pt x="247140" y="15957"/>
                  </a:lnTo>
                  <a:lnTo>
                    <a:pt x="247259" y="15560"/>
                  </a:lnTo>
                  <a:lnTo>
                    <a:pt x="247299" y="15164"/>
                  </a:lnTo>
                  <a:lnTo>
                    <a:pt x="247299" y="15164"/>
                  </a:lnTo>
                  <a:lnTo>
                    <a:pt x="247259" y="14767"/>
                  </a:lnTo>
                  <a:lnTo>
                    <a:pt x="247140" y="14370"/>
                  </a:lnTo>
                  <a:lnTo>
                    <a:pt x="246942" y="13973"/>
                  </a:lnTo>
                  <a:lnTo>
                    <a:pt x="246664" y="13615"/>
                  </a:lnTo>
                  <a:lnTo>
                    <a:pt x="246307" y="13218"/>
                  </a:lnTo>
                  <a:lnTo>
                    <a:pt x="245870" y="12861"/>
                  </a:lnTo>
                  <a:lnTo>
                    <a:pt x="245354" y="12464"/>
                  </a:lnTo>
                  <a:lnTo>
                    <a:pt x="244798" y="12107"/>
                  </a:lnTo>
                  <a:lnTo>
                    <a:pt x="244123" y="11750"/>
                  </a:lnTo>
                  <a:lnTo>
                    <a:pt x="243409" y="11353"/>
                  </a:lnTo>
                  <a:lnTo>
                    <a:pt x="242615" y="10996"/>
                  </a:lnTo>
                  <a:lnTo>
                    <a:pt x="241742" y="10638"/>
                  </a:lnTo>
                  <a:lnTo>
                    <a:pt x="240789" y="10281"/>
                  </a:lnTo>
                  <a:lnTo>
                    <a:pt x="239797" y="9924"/>
                  </a:lnTo>
                  <a:lnTo>
                    <a:pt x="237574" y="9249"/>
                  </a:lnTo>
                  <a:lnTo>
                    <a:pt x="235113" y="8574"/>
                  </a:lnTo>
                  <a:lnTo>
                    <a:pt x="232374" y="7939"/>
                  </a:lnTo>
                  <a:lnTo>
                    <a:pt x="229397" y="7304"/>
                  </a:lnTo>
                  <a:lnTo>
                    <a:pt x="226181" y="6669"/>
                  </a:lnTo>
                  <a:lnTo>
                    <a:pt x="222728" y="6073"/>
                  </a:lnTo>
                  <a:lnTo>
                    <a:pt x="219076" y="5518"/>
                  </a:lnTo>
                  <a:lnTo>
                    <a:pt x="215186" y="4962"/>
                  </a:lnTo>
                  <a:lnTo>
                    <a:pt x="211058" y="4446"/>
                  </a:lnTo>
                  <a:lnTo>
                    <a:pt x="206771" y="3930"/>
                  </a:lnTo>
                  <a:lnTo>
                    <a:pt x="202285" y="3453"/>
                  </a:lnTo>
                  <a:lnTo>
                    <a:pt x="197641" y="2977"/>
                  </a:lnTo>
                  <a:lnTo>
                    <a:pt x="192758" y="2580"/>
                  </a:lnTo>
                  <a:lnTo>
                    <a:pt x="187757" y="2183"/>
                  </a:lnTo>
                  <a:lnTo>
                    <a:pt x="182596" y="1826"/>
                  </a:lnTo>
                  <a:lnTo>
                    <a:pt x="177238" y="1469"/>
                  </a:lnTo>
                  <a:lnTo>
                    <a:pt x="171760" y="1191"/>
                  </a:lnTo>
                  <a:lnTo>
                    <a:pt x="166163" y="913"/>
                  </a:lnTo>
                  <a:lnTo>
                    <a:pt x="160407" y="675"/>
                  </a:lnTo>
                  <a:lnTo>
                    <a:pt x="154532" y="476"/>
                  </a:lnTo>
                  <a:lnTo>
                    <a:pt x="148578" y="278"/>
                  </a:lnTo>
                  <a:lnTo>
                    <a:pt x="142465" y="159"/>
                  </a:lnTo>
                  <a:lnTo>
                    <a:pt x="136272" y="40"/>
                  </a:lnTo>
                  <a:lnTo>
                    <a:pt x="130001" y="0"/>
                  </a:lnTo>
                  <a:lnTo>
                    <a:pt x="12365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1"/>
            <p:cNvGrpSpPr/>
            <p:nvPr/>
          </p:nvGrpSpPr>
          <p:grpSpPr>
            <a:xfrm>
              <a:off x="6597864" y="2924305"/>
              <a:ext cx="245782" cy="84305"/>
              <a:chOff x="6597864" y="2924305"/>
              <a:chExt cx="245782" cy="84305"/>
            </a:xfrm>
          </p:grpSpPr>
          <p:sp>
            <p:nvSpPr>
              <p:cNvPr id="531" name="Google Shape;531;p21"/>
              <p:cNvSpPr/>
              <p:nvPr/>
            </p:nvSpPr>
            <p:spPr>
              <a:xfrm>
                <a:off x="6597864" y="2924305"/>
                <a:ext cx="69010" cy="84305"/>
              </a:xfrm>
              <a:custGeom>
                <a:rect b="b" l="l" r="r" t="t"/>
                <a:pathLst>
                  <a:path extrusionOk="0" h="9409" w="7702">
                    <a:moveTo>
                      <a:pt x="1" y="1"/>
                    </a:moveTo>
                    <a:lnTo>
                      <a:pt x="1" y="1748"/>
                    </a:lnTo>
                    <a:lnTo>
                      <a:pt x="2819" y="1748"/>
                    </a:lnTo>
                    <a:lnTo>
                      <a:pt x="2819" y="9409"/>
                    </a:lnTo>
                    <a:lnTo>
                      <a:pt x="4883" y="9409"/>
                    </a:lnTo>
                    <a:lnTo>
                      <a:pt x="4883" y="1748"/>
                    </a:lnTo>
                    <a:lnTo>
                      <a:pt x="7702" y="1748"/>
                    </a:lnTo>
                    <a:lnTo>
                      <a:pt x="7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a:off x="6656911" y="2924305"/>
                <a:ext cx="82163" cy="84305"/>
              </a:xfrm>
              <a:custGeom>
                <a:rect b="b" l="l" r="r" t="t"/>
                <a:pathLst>
                  <a:path extrusionOk="0" h="9409" w="9170">
                    <a:moveTo>
                      <a:pt x="4605" y="2303"/>
                    </a:moveTo>
                    <a:lnTo>
                      <a:pt x="5796" y="5757"/>
                    </a:lnTo>
                    <a:lnTo>
                      <a:pt x="3335" y="5757"/>
                    </a:lnTo>
                    <a:lnTo>
                      <a:pt x="4565" y="2303"/>
                    </a:lnTo>
                    <a:close/>
                    <a:moveTo>
                      <a:pt x="3533" y="1"/>
                    </a:moveTo>
                    <a:lnTo>
                      <a:pt x="0" y="9409"/>
                    </a:lnTo>
                    <a:lnTo>
                      <a:pt x="2064" y="9409"/>
                    </a:lnTo>
                    <a:lnTo>
                      <a:pt x="2819" y="7305"/>
                    </a:lnTo>
                    <a:lnTo>
                      <a:pt x="6312" y="7305"/>
                    </a:lnTo>
                    <a:lnTo>
                      <a:pt x="7026" y="9409"/>
                    </a:lnTo>
                    <a:lnTo>
                      <a:pt x="9170" y="9409"/>
                    </a:lnTo>
                    <a:lnTo>
                      <a:pt x="5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1"/>
              <p:cNvSpPr/>
              <p:nvPr/>
            </p:nvSpPr>
            <p:spPr>
              <a:xfrm>
                <a:off x="6737649" y="2924305"/>
                <a:ext cx="80031" cy="84305"/>
              </a:xfrm>
              <a:custGeom>
                <a:rect b="b" l="l" r="r" t="t"/>
                <a:pathLst>
                  <a:path extrusionOk="0" h="9409" w="8932">
                    <a:moveTo>
                      <a:pt x="278" y="1"/>
                    </a:moveTo>
                    <a:lnTo>
                      <a:pt x="3295" y="4486"/>
                    </a:lnTo>
                    <a:lnTo>
                      <a:pt x="0" y="9409"/>
                    </a:lnTo>
                    <a:lnTo>
                      <a:pt x="2342" y="9409"/>
                    </a:lnTo>
                    <a:lnTo>
                      <a:pt x="4406" y="6154"/>
                    </a:lnTo>
                    <a:lnTo>
                      <a:pt x="6470" y="9409"/>
                    </a:lnTo>
                    <a:lnTo>
                      <a:pt x="8931" y="9409"/>
                    </a:lnTo>
                    <a:lnTo>
                      <a:pt x="5676" y="4486"/>
                    </a:lnTo>
                    <a:lnTo>
                      <a:pt x="8693" y="1"/>
                    </a:lnTo>
                    <a:lnTo>
                      <a:pt x="6391" y="1"/>
                    </a:lnTo>
                    <a:lnTo>
                      <a:pt x="4486" y="2978"/>
                    </a:lnTo>
                    <a:lnTo>
                      <a:pt x="26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
              <p:cNvSpPr/>
              <p:nvPr/>
            </p:nvSpPr>
            <p:spPr>
              <a:xfrm>
                <a:off x="6825135" y="2924305"/>
                <a:ext cx="18511" cy="84305"/>
              </a:xfrm>
              <a:custGeom>
                <a:rect b="b" l="l" r="r" t="t"/>
                <a:pathLst>
                  <a:path extrusionOk="0" h="9409" w="2066">
                    <a:moveTo>
                      <a:pt x="1" y="1"/>
                    </a:moveTo>
                    <a:lnTo>
                      <a:pt x="1" y="9409"/>
                    </a:lnTo>
                    <a:lnTo>
                      <a:pt x="2065" y="9409"/>
                    </a:lnTo>
                    <a:lnTo>
                      <a:pt x="2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21"/>
            <p:cNvSpPr/>
            <p:nvPr/>
          </p:nvSpPr>
          <p:spPr>
            <a:xfrm>
              <a:off x="5975449" y="4187279"/>
              <a:ext cx="288100" cy="428951"/>
            </a:xfrm>
            <a:custGeom>
              <a:rect b="b" l="l" r="r" t="t"/>
              <a:pathLst>
                <a:path extrusionOk="0" h="47874" w="32154">
                  <a:moveTo>
                    <a:pt x="8972" y="1"/>
                  </a:moveTo>
                  <a:lnTo>
                    <a:pt x="8059" y="80"/>
                  </a:lnTo>
                  <a:lnTo>
                    <a:pt x="7146" y="199"/>
                  </a:lnTo>
                  <a:lnTo>
                    <a:pt x="6273" y="438"/>
                  </a:lnTo>
                  <a:lnTo>
                    <a:pt x="5479" y="715"/>
                  </a:lnTo>
                  <a:lnTo>
                    <a:pt x="4685" y="1112"/>
                  </a:lnTo>
                  <a:lnTo>
                    <a:pt x="3931" y="1549"/>
                  </a:lnTo>
                  <a:lnTo>
                    <a:pt x="3256" y="2065"/>
                  </a:lnTo>
                  <a:lnTo>
                    <a:pt x="2621" y="2661"/>
                  </a:lnTo>
                  <a:lnTo>
                    <a:pt x="2025" y="3296"/>
                  </a:lnTo>
                  <a:lnTo>
                    <a:pt x="1509" y="3970"/>
                  </a:lnTo>
                  <a:lnTo>
                    <a:pt x="1073" y="4725"/>
                  </a:lnTo>
                  <a:lnTo>
                    <a:pt x="676" y="5479"/>
                  </a:lnTo>
                  <a:lnTo>
                    <a:pt x="398" y="6312"/>
                  </a:lnTo>
                  <a:lnTo>
                    <a:pt x="160" y="7186"/>
                  </a:lnTo>
                  <a:lnTo>
                    <a:pt x="41" y="8059"/>
                  </a:lnTo>
                  <a:lnTo>
                    <a:pt x="1" y="8972"/>
                  </a:lnTo>
                  <a:lnTo>
                    <a:pt x="1" y="38902"/>
                  </a:lnTo>
                  <a:lnTo>
                    <a:pt x="41" y="39815"/>
                  </a:lnTo>
                  <a:lnTo>
                    <a:pt x="160" y="40728"/>
                  </a:lnTo>
                  <a:lnTo>
                    <a:pt x="398" y="41562"/>
                  </a:lnTo>
                  <a:lnTo>
                    <a:pt x="676" y="42395"/>
                  </a:lnTo>
                  <a:lnTo>
                    <a:pt x="1073" y="43189"/>
                  </a:lnTo>
                  <a:lnTo>
                    <a:pt x="1509" y="43904"/>
                  </a:lnTo>
                  <a:lnTo>
                    <a:pt x="2025" y="44618"/>
                  </a:lnTo>
                  <a:lnTo>
                    <a:pt x="2621" y="45253"/>
                  </a:lnTo>
                  <a:lnTo>
                    <a:pt x="3256" y="45809"/>
                  </a:lnTo>
                  <a:lnTo>
                    <a:pt x="3931" y="46325"/>
                  </a:lnTo>
                  <a:lnTo>
                    <a:pt x="4685" y="46801"/>
                  </a:lnTo>
                  <a:lnTo>
                    <a:pt x="5479" y="47159"/>
                  </a:lnTo>
                  <a:lnTo>
                    <a:pt x="6273" y="47476"/>
                  </a:lnTo>
                  <a:lnTo>
                    <a:pt x="7146" y="47675"/>
                  </a:lnTo>
                  <a:lnTo>
                    <a:pt x="8059" y="47833"/>
                  </a:lnTo>
                  <a:lnTo>
                    <a:pt x="8972" y="47873"/>
                  </a:lnTo>
                  <a:lnTo>
                    <a:pt x="23183" y="47873"/>
                  </a:lnTo>
                  <a:lnTo>
                    <a:pt x="24096" y="47833"/>
                  </a:lnTo>
                  <a:lnTo>
                    <a:pt x="24969" y="47675"/>
                  </a:lnTo>
                  <a:lnTo>
                    <a:pt x="25842" y="47476"/>
                  </a:lnTo>
                  <a:lnTo>
                    <a:pt x="26676" y="47159"/>
                  </a:lnTo>
                  <a:lnTo>
                    <a:pt x="27430" y="46801"/>
                  </a:lnTo>
                  <a:lnTo>
                    <a:pt x="28184" y="46325"/>
                  </a:lnTo>
                  <a:lnTo>
                    <a:pt x="28859" y="45809"/>
                  </a:lnTo>
                  <a:lnTo>
                    <a:pt x="29494" y="45253"/>
                  </a:lnTo>
                  <a:lnTo>
                    <a:pt x="30090" y="44618"/>
                  </a:lnTo>
                  <a:lnTo>
                    <a:pt x="30606" y="43904"/>
                  </a:lnTo>
                  <a:lnTo>
                    <a:pt x="31042" y="43189"/>
                  </a:lnTo>
                  <a:lnTo>
                    <a:pt x="31439" y="42395"/>
                  </a:lnTo>
                  <a:lnTo>
                    <a:pt x="31717" y="41562"/>
                  </a:lnTo>
                  <a:lnTo>
                    <a:pt x="31955" y="40728"/>
                  </a:lnTo>
                  <a:lnTo>
                    <a:pt x="32074" y="39815"/>
                  </a:lnTo>
                  <a:lnTo>
                    <a:pt x="32154" y="38902"/>
                  </a:lnTo>
                  <a:lnTo>
                    <a:pt x="32154" y="8972"/>
                  </a:lnTo>
                  <a:lnTo>
                    <a:pt x="32074" y="8059"/>
                  </a:lnTo>
                  <a:lnTo>
                    <a:pt x="31955" y="7186"/>
                  </a:lnTo>
                  <a:lnTo>
                    <a:pt x="31717" y="6312"/>
                  </a:lnTo>
                  <a:lnTo>
                    <a:pt x="31439" y="5479"/>
                  </a:lnTo>
                  <a:lnTo>
                    <a:pt x="31042" y="4725"/>
                  </a:lnTo>
                  <a:lnTo>
                    <a:pt x="30606" y="3970"/>
                  </a:lnTo>
                  <a:lnTo>
                    <a:pt x="30090" y="3296"/>
                  </a:lnTo>
                  <a:lnTo>
                    <a:pt x="29494" y="2661"/>
                  </a:lnTo>
                  <a:lnTo>
                    <a:pt x="28859" y="2065"/>
                  </a:lnTo>
                  <a:lnTo>
                    <a:pt x="28184" y="1549"/>
                  </a:lnTo>
                  <a:lnTo>
                    <a:pt x="27430" y="1112"/>
                  </a:lnTo>
                  <a:lnTo>
                    <a:pt x="26676" y="715"/>
                  </a:lnTo>
                  <a:lnTo>
                    <a:pt x="25842" y="438"/>
                  </a:lnTo>
                  <a:lnTo>
                    <a:pt x="24969" y="199"/>
                  </a:lnTo>
                  <a:lnTo>
                    <a:pt x="24096" y="80"/>
                  </a:lnTo>
                  <a:lnTo>
                    <a:pt x="2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1"/>
            <p:cNvSpPr/>
            <p:nvPr/>
          </p:nvSpPr>
          <p:spPr>
            <a:xfrm>
              <a:off x="7170847" y="4187279"/>
              <a:ext cx="288449" cy="428951"/>
            </a:xfrm>
            <a:custGeom>
              <a:rect b="b" l="l" r="r" t="t"/>
              <a:pathLst>
                <a:path extrusionOk="0" h="47874" w="32193">
                  <a:moveTo>
                    <a:pt x="9011" y="1"/>
                  </a:moveTo>
                  <a:lnTo>
                    <a:pt x="8058" y="80"/>
                  </a:lnTo>
                  <a:lnTo>
                    <a:pt x="7185" y="199"/>
                  </a:lnTo>
                  <a:lnTo>
                    <a:pt x="6312" y="438"/>
                  </a:lnTo>
                  <a:lnTo>
                    <a:pt x="5518" y="715"/>
                  </a:lnTo>
                  <a:lnTo>
                    <a:pt x="4724" y="1112"/>
                  </a:lnTo>
                  <a:lnTo>
                    <a:pt x="3970" y="1549"/>
                  </a:lnTo>
                  <a:lnTo>
                    <a:pt x="3295" y="2065"/>
                  </a:lnTo>
                  <a:lnTo>
                    <a:pt x="2660" y="2661"/>
                  </a:lnTo>
                  <a:lnTo>
                    <a:pt x="2065" y="3296"/>
                  </a:lnTo>
                  <a:lnTo>
                    <a:pt x="1548" y="3970"/>
                  </a:lnTo>
                  <a:lnTo>
                    <a:pt x="1112" y="4725"/>
                  </a:lnTo>
                  <a:lnTo>
                    <a:pt x="715" y="5479"/>
                  </a:lnTo>
                  <a:lnTo>
                    <a:pt x="437" y="6312"/>
                  </a:lnTo>
                  <a:lnTo>
                    <a:pt x="199" y="7186"/>
                  </a:lnTo>
                  <a:lnTo>
                    <a:pt x="80" y="8059"/>
                  </a:lnTo>
                  <a:lnTo>
                    <a:pt x="0" y="8972"/>
                  </a:lnTo>
                  <a:lnTo>
                    <a:pt x="0" y="38902"/>
                  </a:lnTo>
                  <a:lnTo>
                    <a:pt x="80" y="39815"/>
                  </a:lnTo>
                  <a:lnTo>
                    <a:pt x="199" y="40728"/>
                  </a:lnTo>
                  <a:lnTo>
                    <a:pt x="437" y="41562"/>
                  </a:lnTo>
                  <a:lnTo>
                    <a:pt x="715" y="42395"/>
                  </a:lnTo>
                  <a:lnTo>
                    <a:pt x="1112" y="43189"/>
                  </a:lnTo>
                  <a:lnTo>
                    <a:pt x="1548" y="43904"/>
                  </a:lnTo>
                  <a:lnTo>
                    <a:pt x="2065" y="44618"/>
                  </a:lnTo>
                  <a:lnTo>
                    <a:pt x="2660" y="45253"/>
                  </a:lnTo>
                  <a:lnTo>
                    <a:pt x="3295" y="45809"/>
                  </a:lnTo>
                  <a:lnTo>
                    <a:pt x="3970" y="46325"/>
                  </a:lnTo>
                  <a:lnTo>
                    <a:pt x="4724" y="46801"/>
                  </a:lnTo>
                  <a:lnTo>
                    <a:pt x="5518" y="47159"/>
                  </a:lnTo>
                  <a:lnTo>
                    <a:pt x="6312" y="47476"/>
                  </a:lnTo>
                  <a:lnTo>
                    <a:pt x="7185" y="47675"/>
                  </a:lnTo>
                  <a:lnTo>
                    <a:pt x="8058" y="47833"/>
                  </a:lnTo>
                  <a:lnTo>
                    <a:pt x="9011" y="47873"/>
                  </a:lnTo>
                  <a:lnTo>
                    <a:pt x="23182" y="47873"/>
                  </a:lnTo>
                  <a:lnTo>
                    <a:pt x="24135" y="47833"/>
                  </a:lnTo>
                  <a:lnTo>
                    <a:pt x="25008" y="47675"/>
                  </a:lnTo>
                  <a:lnTo>
                    <a:pt x="25881" y="47476"/>
                  </a:lnTo>
                  <a:lnTo>
                    <a:pt x="26675" y="47159"/>
                  </a:lnTo>
                  <a:lnTo>
                    <a:pt x="27469" y="46801"/>
                  </a:lnTo>
                  <a:lnTo>
                    <a:pt x="28223" y="46325"/>
                  </a:lnTo>
                  <a:lnTo>
                    <a:pt x="28898" y="45809"/>
                  </a:lnTo>
                  <a:lnTo>
                    <a:pt x="29533" y="45253"/>
                  </a:lnTo>
                  <a:lnTo>
                    <a:pt x="30129" y="44618"/>
                  </a:lnTo>
                  <a:lnTo>
                    <a:pt x="30645" y="43904"/>
                  </a:lnTo>
                  <a:lnTo>
                    <a:pt x="31081" y="43189"/>
                  </a:lnTo>
                  <a:lnTo>
                    <a:pt x="31478" y="42395"/>
                  </a:lnTo>
                  <a:lnTo>
                    <a:pt x="31756" y="41562"/>
                  </a:lnTo>
                  <a:lnTo>
                    <a:pt x="31994" y="40728"/>
                  </a:lnTo>
                  <a:lnTo>
                    <a:pt x="32114" y="39815"/>
                  </a:lnTo>
                  <a:lnTo>
                    <a:pt x="32193" y="38902"/>
                  </a:lnTo>
                  <a:lnTo>
                    <a:pt x="32193" y="8972"/>
                  </a:lnTo>
                  <a:lnTo>
                    <a:pt x="32114" y="8059"/>
                  </a:lnTo>
                  <a:lnTo>
                    <a:pt x="31994" y="7186"/>
                  </a:lnTo>
                  <a:lnTo>
                    <a:pt x="31756" y="6312"/>
                  </a:lnTo>
                  <a:lnTo>
                    <a:pt x="31478" y="5479"/>
                  </a:lnTo>
                  <a:lnTo>
                    <a:pt x="31081" y="4725"/>
                  </a:lnTo>
                  <a:lnTo>
                    <a:pt x="30645" y="3970"/>
                  </a:lnTo>
                  <a:lnTo>
                    <a:pt x="30129" y="3296"/>
                  </a:lnTo>
                  <a:lnTo>
                    <a:pt x="29533" y="2661"/>
                  </a:lnTo>
                  <a:lnTo>
                    <a:pt x="28898" y="2065"/>
                  </a:lnTo>
                  <a:lnTo>
                    <a:pt x="28223" y="1549"/>
                  </a:lnTo>
                  <a:lnTo>
                    <a:pt x="27469" y="1112"/>
                  </a:lnTo>
                  <a:lnTo>
                    <a:pt x="26675" y="715"/>
                  </a:lnTo>
                  <a:lnTo>
                    <a:pt x="25881" y="438"/>
                  </a:lnTo>
                  <a:lnTo>
                    <a:pt x="25008" y="199"/>
                  </a:lnTo>
                  <a:lnTo>
                    <a:pt x="24135" y="80"/>
                  </a:lnTo>
                  <a:lnTo>
                    <a:pt x="231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a:off x="7390296" y="3569487"/>
              <a:ext cx="118801" cy="111686"/>
            </a:xfrm>
            <a:custGeom>
              <a:rect b="b" l="l" r="r" t="t"/>
              <a:pathLst>
                <a:path extrusionOk="0" h="12465" w="13259">
                  <a:moveTo>
                    <a:pt x="9051" y="1"/>
                  </a:moveTo>
                  <a:lnTo>
                    <a:pt x="0" y="7185"/>
                  </a:lnTo>
                  <a:lnTo>
                    <a:pt x="4208" y="12465"/>
                  </a:lnTo>
                  <a:lnTo>
                    <a:pt x="13258" y="5280"/>
                  </a:lnTo>
                  <a:lnTo>
                    <a:pt x="9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a:off x="7446484" y="3454253"/>
              <a:ext cx="190292" cy="190292"/>
            </a:xfrm>
            <a:custGeom>
              <a:rect b="b" l="l" r="r" t="t"/>
              <a:pathLst>
                <a:path extrusionOk="0" h="21238" w="21238">
                  <a:moveTo>
                    <a:pt x="10083" y="0"/>
                  </a:moveTo>
                  <a:lnTo>
                    <a:pt x="9528" y="40"/>
                  </a:lnTo>
                  <a:lnTo>
                    <a:pt x="9012" y="120"/>
                  </a:lnTo>
                  <a:lnTo>
                    <a:pt x="8496" y="199"/>
                  </a:lnTo>
                  <a:lnTo>
                    <a:pt x="7980" y="318"/>
                  </a:lnTo>
                  <a:lnTo>
                    <a:pt x="7464" y="477"/>
                  </a:lnTo>
                  <a:lnTo>
                    <a:pt x="6987" y="636"/>
                  </a:lnTo>
                  <a:lnTo>
                    <a:pt x="6471" y="834"/>
                  </a:lnTo>
                  <a:lnTo>
                    <a:pt x="6035" y="1033"/>
                  </a:lnTo>
                  <a:lnTo>
                    <a:pt x="5558" y="1271"/>
                  </a:lnTo>
                  <a:lnTo>
                    <a:pt x="5122" y="1549"/>
                  </a:lnTo>
                  <a:lnTo>
                    <a:pt x="4685" y="1826"/>
                  </a:lnTo>
                  <a:lnTo>
                    <a:pt x="4288" y="2104"/>
                  </a:lnTo>
                  <a:lnTo>
                    <a:pt x="3851" y="2422"/>
                  </a:lnTo>
                  <a:lnTo>
                    <a:pt x="3494" y="2739"/>
                  </a:lnTo>
                  <a:lnTo>
                    <a:pt x="3097" y="3097"/>
                  </a:lnTo>
                  <a:lnTo>
                    <a:pt x="2780" y="3494"/>
                  </a:lnTo>
                  <a:lnTo>
                    <a:pt x="2422" y="3851"/>
                  </a:lnTo>
                  <a:lnTo>
                    <a:pt x="2105" y="4248"/>
                  </a:lnTo>
                  <a:lnTo>
                    <a:pt x="1827" y="4685"/>
                  </a:lnTo>
                  <a:lnTo>
                    <a:pt x="1549" y="5121"/>
                  </a:lnTo>
                  <a:lnTo>
                    <a:pt x="1271" y="5558"/>
                  </a:lnTo>
                  <a:lnTo>
                    <a:pt x="1033" y="5994"/>
                  </a:lnTo>
                  <a:lnTo>
                    <a:pt x="834" y="6471"/>
                  </a:lnTo>
                  <a:lnTo>
                    <a:pt x="636" y="6947"/>
                  </a:lnTo>
                  <a:lnTo>
                    <a:pt x="477" y="7463"/>
                  </a:lnTo>
                  <a:lnTo>
                    <a:pt x="358" y="7940"/>
                  </a:lnTo>
                  <a:lnTo>
                    <a:pt x="239" y="8456"/>
                  </a:lnTo>
                  <a:lnTo>
                    <a:pt x="120" y="9011"/>
                  </a:lnTo>
                  <a:lnTo>
                    <a:pt x="80" y="9527"/>
                  </a:lnTo>
                  <a:lnTo>
                    <a:pt x="1" y="10083"/>
                  </a:lnTo>
                  <a:lnTo>
                    <a:pt x="1" y="10599"/>
                  </a:lnTo>
                  <a:lnTo>
                    <a:pt x="1" y="11155"/>
                  </a:lnTo>
                  <a:lnTo>
                    <a:pt x="80" y="11711"/>
                  </a:lnTo>
                  <a:lnTo>
                    <a:pt x="120" y="12227"/>
                  </a:lnTo>
                  <a:lnTo>
                    <a:pt x="239" y="12743"/>
                  </a:lnTo>
                  <a:lnTo>
                    <a:pt x="358" y="13259"/>
                  </a:lnTo>
                  <a:lnTo>
                    <a:pt x="477" y="13775"/>
                  </a:lnTo>
                  <a:lnTo>
                    <a:pt x="636" y="14251"/>
                  </a:lnTo>
                  <a:lnTo>
                    <a:pt x="834" y="14727"/>
                  </a:lnTo>
                  <a:lnTo>
                    <a:pt x="1033" y="15204"/>
                  </a:lnTo>
                  <a:lnTo>
                    <a:pt x="1271" y="15680"/>
                  </a:lnTo>
                  <a:lnTo>
                    <a:pt x="1549" y="16117"/>
                  </a:lnTo>
                  <a:lnTo>
                    <a:pt x="1827" y="16553"/>
                  </a:lnTo>
                  <a:lnTo>
                    <a:pt x="2105" y="16950"/>
                  </a:lnTo>
                  <a:lnTo>
                    <a:pt x="2422" y="17347"/>
                  </a:lnTo>
                  <a:lnTo>
                    <a:pt x="2780" y="17744"/>
                  </a:lnTo>
                  <a:lnTo>
                    <a:pt x="3097" y="18101"/>
                  </a:lnTo>
                  <a:lnTo>
                    <a:pt x="3494" y="18459"/>
                  </a:lnTo>
                  <a:lnTo>
                    <a:pt x="3851" y="18816"/>
                  </a:lnTo>
                  <a:lnTo>
                    <a:pt x="4288" y="19133"/>
                  </a:lnTo>
                  <a:lnTo>
                    <a:pt x="4685" y="19411"/>
                  </a:lnTo>
                  <a:lnTo>
                    <a:pt x="5122" y="19689"/>
                  </a:lnTo>
                  <a:lnTo>
                    <a:pt x="5558" y="19927"/>
                  </a:lnTo>
                  <a:lnTo>
                    <a:pt x="6035" y="20166"/>
                  </a:lnTo>
                  <a:lnTo>
                    <a:pt x="6471" y="20404"/>
                  </a:lnTo>
                  <a:lnTo>
                    <a:pt x="6987" y="20563"/>
                  </a:lnTo>
                  <a:lnTo>
                    <a:pt x="7464" y="20761"/>
                  </a:lnTo>
                  <a:lnTo>
                    <a:pt x="7980" y="20880"/>
                  </a:lnTo>
                  <a:lnTo>
                    <a:pt x="8496" y="20999"/>
                  </a:lnTo>
                  <a:lnTo>
                    <a:pt x="9012" y="21118"/>
                  </a:lnTo>
                  <a:lnTo>
                    <a:pt x="9528" y="21158"/>
                  </a:lnTo>
                  <a:lnTo>
                    <a:pt x="10083" y="21198"/>
                  </a:lnTo>
                  <a:lnTo>
                    <a:pt x="10599" y="21237"/>
                  </a:lnTo>
                  <a:lnTo>
                    <a:pt x="11155" y="21198"/>
                  </a:lnTo>
                  <a:lnTo>
                    <a:pt x="11711" y="21158"/>
                  </a:lnTo>
                  <a:lnTo>
                    <a:pt x="12227" y="21118"/>
                  </a:lnTo>
                  <a:lnTo>
                    <a:pt x="12743" y="20999"/>
                  </a:lnTo>
                  <a:lnTo>
                    <a:pt x="13259" y="20880"/>
                  </a:lnTo>
                  <a:lnTo>
                    <a:pt x="13775" y="20761"/>
                  </a:lnTo>
                  <a:lnTo>
                    <a:pt x="14251" y="20563"/>
                  </a:lnTo>
                  <a:lnTo>
                    <a:pt x="14728" y="20404"/>
                  </a:lnTo>
                  <a:lnTo>
                    <a:pt x="15204" y="20166"/>
                  </a:lnTo>
                  <a:lnTo>
                    <a:pt x="15680" y="19927"/>
                  </a:lnTo>
                  <a:lnTo>
                    <a:pt x="16117" y="19689"/>
                  </a:lnTo>
                  <a:lnTo>
                    <a:pt x="16554" y="19411"/>
                  </a:lnTo>
                  <a:lnTo>
                    <a:pt x="16951" y="19133"/>
                  </a:lnTo>
                  <a:lnTo>
                    <a:pt x="17348" y="18816"/>
                  </a:lnTo>
                  <a:lnTo>
                    <a:pt x="17744" y="18459"/>
                  </a:lnTo>
                  <a:lnTo>
                    <a:pt x="18102" y="18101"/>
                  </a:lnTo>
                  <a:lnTo>
                    <a:pt x="18459" y="17744"/>
                  </a:lnTo>
                  <a:lnTo>
                    <a:pt x="18816" y="17347"/>
                  </a:lnTo>
                  <a:lnTo>
                    <a:pt x="19134" y="16950"/>
                  </a:lnTo>
                  <a:lnTo>
                    <a:pt x="19412" y="16553"/>
                  </a:lnTo>
                  <a:lnTo>
                    <a:pt x="19690" y="16117"/>
                  </a:lnTo>
                  <a:lnTo>
                    <a:pt x="19928" y="15680"/>
                  </a:lnTo>
                  <a:lnTo>
                    <a:pt x="20166" y="15204"/>
                  </a:lnTo>
                  <a:lnTo>
                    <a:pt x="20404" y="14727"/>
                  </a:lnTo>
                  <a:lnTo>
                    <a:pt x="20603" y="14251"/>
                  </a:lnTo>
                  <a:lnTo>
                    <a:pt x="20761" y="13775"/>
                  </a:lnTo>
                  <a:lnTo>
                    <a:pt x="20880" y="13259"/>
                  </a:lnTo>
                  <a:lnTo>
                    <a:pt x="20999" y="12743"/>
                  </a:lnTo>
                  <a:lnTo>
                    <a:pt x="21119" y="12227"/>
                  </a:lnTo>
                  <a:lnTo>
                    <a:pt x="21158" y="11711"/>
                  </a:lnTo>
                  <a:lnTo>
                    <a:pt x="21198" y="11155"/>
                  </a:lnTo>
                  <a:lnTo>
                    <a:pt x="21238" y="10599"/>
                  </a:lnTo>
                  <a:lnTo>
                    <a:pt x="21198" y="10083"/>
                  </a:lnTo>
                  <a:lnTo>
                    <a:pt x="21158" y="9527"/>
                  </a:lnTo>
                  <a:lnTo>
                    <a:pt x="21119" y="9011"/>
                  </a:lnTo>
                  <a:lnTo>
                    <a:pt x="20999" y="8456"/>
                  </a:lnTo>
                  <a:lnTo>
                    <a:pt x="20880" y="7940"/>
                  </a:lnTo>
                  <a:lnTo>
                    <a:pt x="20761" y="7463"/>
                  </a:lnTo>
                  <a:lnTo>
                    <a:pt x="20603" y="6947"/>
                  </a:lnTo>
                  <a:lnTo>
                    <a:pt x="20404" y="6471"/>
                  </a:lnTo>
                  <a:lnTo>
                    <a:pt x="20166" y="5994"/>
                  </a:lnTo>
                  <a:lnTo>
                    <a:pt x="19928" y="5558"/>
                  </a:lnTo>
                  <a:lnTo>
                    <a:pt x="19690" y="5121"/>
                  </a:lnTo>
                  <a:lnTo>
                    <a:pt x="19412" y="4685"/>
                  </a:lnTo>
                  <a:lnTo>
                    <a:pt x="19134" y="4248"/>
                  </a:lnTo>
                  <a:lnTo>
                    <a:pt x="18816" y="3851"/>
                  </a:lnTo>
                  <a:lnTo>
                    <a:pt x="18459" y="3494"/>
                  </a:lnTo>
                  <a:lnTo>
                    <a:pt x="18102" y="3097"/>
                  </a:lnTo>
                  <a:lnTo>
                    <a:pt x="17744" y="2739"/>
                  </a:lnTo>
                  <a:lnTo>
                    <a:pt x="17348" y="2422"/>
                  </a:lnTo>
                  <a:lnTo>
                    <a:pt x="16951" y="2104"/>
                  </a:lnTo>
                  <a:lnTo>
                    <a:pt x="16554" y="1826"/>
                  </a:lnTo>
                  <a:lnTo>
                    <a:pt x="16117" y="1549"/>
                  </a:lnTo>
                  <a:lnTo>
                    <a:pt x="15680" y="1271"/>
                  </a:lnTo>
                  <a:lnTo>
                    <a:pt x="15204" y="1033"/>
                  </a:lnTo>
                  <a:lnTo>
                    <a:pt x="14728" y="834"/>
                  </a:lnTo>
                  <a:lnTo>
                    <a:pt x="14251" y="636"/>
                  </a:lnTo>
                  <a:lnTo>
                    <a:pt x="13775" y="477"/>
                  </a:lnTo>
                  <a:lnTo>
                    <a:pt x="13259" y="318"/>
                  </a:lnTo>
                  <a:lnTo>
                    <a:pt x="12743" y="199"/>
                  </a:lnTo>
                  <a:lnTo>
                    <a:pt x="12227" y="120"/>
                  </a:lnTo>
                  <a:lnTo>
                    <a:pt x="11711" y="40"/>
                  </a:lnTo>
                  <a:lnTo>
                    <a:pt x="111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
            <p:cNvSpPr/>
            <p:nvPr/>
          </p:nvSpPr>
          <p:spPr>
            <a:xfrm>
              <a:off x="5925300" y="3569487"/>
              <a:ext cx="118810" cy="111686"/>
            </a:xfrm>
            <a:custGeom>
              <a:rect b="b" l="l" r="r" t="t"/>
              <a:pathLst>
                <a:path extrusionOk="0" h="12465" w="13260">
                  <a:moveTo>
                    <a:pt x="4209" y="1"/>
                  </a:moveTo>
                  <a:lnTo>
                    <a:pt x="1" y="5280"/>
                  </a:lnTo>
                  <a:lnTo>
                    <a:pt x="9051" y="12465"/>
                  </a:lnTo>
                  <a:lnTo>
                    <a:pt x="13259" y="7185"/>
                  </a:lnTo>
                  <a:lnTo>
                    <a:pt x="42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a:off x="5797620" y="3454253"/>
              <a:ext cx="190292" cy="190292"/>
            </a:xfrm>
            <a:custGeom>
              <a:rect b="b" l="l" r="r" t="t"/>
              <a:pathLst>
                <a:path extrusionOk="0" h="21238" w="21238">
                  <a:moveTo>
                    <a:pt x="10083" y="0"/>
                  </a:moveTo>
                  <a:lnTo>
                    <a:pt x="9527" y="40"/>
                  </a:lnTo>
                  <a:lnTo>
                    <a:pt x="9011" y="120"/>
                  </a:lnTo>
                  <a:lnTo>
                    <a:pt x="8495" y="199"/>
                  </a:lnTo>
                  <a:lnTo>
                    <a:pt x="7979" y="318"/>
                  </a:lnTo>
                  <a:lnTo>
                    <a:pt x="7463" y="477"/>
                  </a:lnTo>
                  <a:lnTo>
                    <a:pt x="6987" y="636"/>
                  </a:lnTo>
                  <a:lnTo>
                    <a:pt x="6510" y="834"/>
                  </a:lnTo>
                  <a:lnTo>
                    <a:pt x="6034" y="1033"/>
                  </a:lnTo>
                  <a:lnTo>
                    <a:pt x="5558" y="1271"/>
                  </a:lnTo>
                  <a:lnTo>
                    <a:pt x="5121" y="1549"/>
                  </a:lnTo>
                  <a:lnTo>
                    <a:pt x="4684" y="1826"/>
                  </a:lnTo>
                  <a:lnTo>
                    <a:pt x="4288" y="2104"/>
                  </a:lnTo>
                  <a:lnTo>
                    <a:pt x="3891" y="2422"/>
                  </a:lnTo>
                  <a:lnTo>
                    <a:pt x="3494" y="2739"/>
                  </a:lnTo>
                  <a:lnTo>
                    <a:pt x="3136" y="3097"/>
                  </a:lnTo>
                  <a:lnTo>
                    <a:pt x="2779" y="3494"/>
                  </a:lnTo>
                  <a:lnTo>
                    <a:pt x="2422" y="3851"/>
                  </a:lnTo>
                  <a:lnTo>
                    <a:pt x="2104" y="4248"/>
                  </a:lnTo>
                  <a:lnTo>
                    <a:pt x="1826" y="4685"/>
                  </a:lnTo>
                  <a:lnTo>
                    <a:pt x="1549" y="5121"/>
                  </a:lnTo>
                  <a:lnTo>
                    <a:pt x="1310" y="5558"/>
                  </a:lnTo>
                  <a:lnTo>
                    <a:pt x="1072" y="5994"/>
                  </a:lnTo>
                  <a:lnTo>
                    <a:pt x="834" y="6471"/>
                  </a:lnTo>
                  <a:lnTo>
                    <a:pt x="675" y="6947"/>
                  </a:lnTo>
                  <a:lnTo>
                    <a:pt x="477" y="7463"/>
                  </a:lnTo>
                  <a:lnTo>
                    <a:pt x="358" y="7940"/>
                  </a:lnTo>
                  <a:lnTo>
                    <a:pt x="239" y="8456"/>
                  </a:lnTo>
                  <a:lnTo>
                    <a:pt x="120" y="9011"/>
                  </a:lnTo>
                  <a:lnTo>
                    <a:pt x="80" y="9527"/>
                  </a:lnTo>
                  <a:lnTo>
                    <a:pt x="40" y="10083"/>
                  </a:lnTo>
                  <a:lnTo>
                    <a:pt x="1" y="10599"/>
                  </a:lnTo>
                  <a:lnTo>
                    <a:pt x="40" y="11155"/>
                  </a:lnTo>
                  <a:lnTo>
                    <a:pt x="80" y="11711"/>
                  </a:lnTo>
                  <a:lnTo>
                    <a:pt x="120" y="12227"/>
                  </a:lnTo>
                  <a:lnTo>
                    <a:pt x="239" y="12743"/>
                  </a:lnTo>
                  <a:lnTo>
                    <a:pt x="358" y="13259"/>
                  </a:lnTo>
                  <a:lnTo>
                    <a:pt x="477" y="13775"/>
                  </a:lnTo>
                  <a:lnTo>
                    <a:pt x="675" y="14251"/>
                  </a:lnTo>
                  <a:lnTo>
                    <a:pt x="834" y="14727"/>
                  </a:lnTo>
                  <a:lnTo>
                    <a:pt x="1072" y="15204"/>
                  </a:lnTo>
                  <a:lnTo>
                    <a:pt x="1310" y="15680"/>
                  </a:lnTo>
                  <a:lnTo>
                    <a:pt x="1549" y="16117"/>
                  </a:lnTo>
                  <a:lnTo>
                    <a:pt x="1826" y="16553"/>
                  </a:lnTo>
                  <a:lnTo>
                    <a:pt x="2104" y="16950"/>
                  </a:lnTo>
                  <a:lnTo>
                    <a:pt x="2422" y="17347"/>
                  </a:lnTo>
                  <a:lnTo>
                    <a:pt x="2779" y="17744"/>
                  </a:lnTo>
                  <a:lnTo>
                    <a:pt x="3136" y="18101"/>
                  </a:lnTo>
                  <a:lnTo>
                    <a:pt x="3494" y="18459"/>
                  </a:lnTo>
                  <a:lnTo>
                    <a:pt x="3891" y="18816"/>
                  </a:lnTo>
                  <a:lnTo>
                    <a:pt x="4288" y="19133"/>
                  </a:lnTo>
                  <a:lnTo>
                    <a:pt x="4684" y="19411"/>
                  </a:lnTo>
                  <a:lnTo>
                    <a:pt x="5121" y="19689"/>
                  </a:lnTo>
                  <a:lnTo>
                    <a:pt x="5558" y="19927"/>
                  </a:lnTo>
                  <a:lnTo>
                    <a:pt x="6034" y="20166"/>
                  </a:lnTo>
                  <a:lnTo>
                    <a:pt x="6510" y="20404"/>
                  </a:lnTo>
                  <a:lnTo>
                    <a:pt x="6987" y="20563"/>
                  </a:lnTo>
                  <a:lnTo>
                    <a:pt x="7463" y="20761"/>
                  </a:lnTo>
                  <a:lnTo>
                    <a:pt x="7979" y="20880"/>
                  </a:lnTo>
                  <a:lnTo>
                    <a:pt x="8495" y="20999"/>
                  </a:lnTo>
                  <a:lnTo>
                    <a:pt x="9011" y="21118"/>
                  </a:lnTo>
                  <a:lnTo>
                    <a:pt x="9527" y="21158"/>
                  </a:lnTo>
                  <a:lnTo>
                    <a:pt x="10083" y="21198"/>
                  </a:lnTo>
                  <a:lnTo>
                    <a:pt x="10639" y="21237"/>
                  </a:lnTo>
                  <a:lnTo>
                    <a:pt x="11155" y="21198"/>
                  </a:lnTo>
                  <a:lnTo>
                    <a:pt x="11710" y="21158"/>
                  </a:lnTo>
                  <a:lnTo>
                    <a:pt x="12227" y="21118"/>
                  </a:lnTo>
                  <a:lnTo>
                    <a:pt x="12782" y="20999"/>
                  </a:lnTo>
                  <a:lnTo>
                    <a:pt x="13259" y="20880"/>
                  </a:lnTo>
                  <a:lnTo>
                    <a:pt x="13775" y="20761"/>
                  </a:lnTo>
                  <a:lnTo>
                    <a:pt x="14291" y="20563"/>
                  </a:lnTo>
                  <a:lnTo>
                    <a:pt x="14767" y="20404"/>
                  </a:lnTo>
                  <a:lnTo>
                    <a:pt x="15243" y="20166"/>
                  </a:lnTo>
                  <a:lnTo>
                    <a:pt x="15680" y="19927"/>
                  </a:lnTo>
                  <a:lnTo>
                    <a:pt x="16117" y="19689"/>
                  </a:lnTo>
                  <a:lnTo>
                    <a:pt x="16553" y="19411"/>
                  </a:lnTo>
                  <a:lnTo>
                    <a:pt x="16990" y="19133"/>
                  </a:lnTo>
                  <a:lnTo>
                    <a:pt x="17387" y="18816"/>
                  </a:lnTo>
                  <a:lnTo>
                    <a:pt x="17744" y="18459"/>
                  </a:lnTo>
                  <a:lnTo>
                    <a:pt x="18141" y="18101"/>
                  </a:lnTo>
                  <a:lnTo>
                    <a:pt x="18498" y="17744"/>
                  </a:lnTo>
                  <a:lnTo>
                    <a:pt x="18816" y="17347"/>
                  </a:lnTo>
                  <a:lnTo>
                    <a:pt x="19133" y="16950"/>
                  </a:lnTo>
                  <a:lnTo>
                    <a:pt x="19411" y="16553"/>
                  </a:lnTo>
                  <a:lnTo>
                    <a:pt x="19689" y="16117"/>
                  </a:lnTo>
                  <a:lnTo>
                    <a:pt x="19967" y="15680"/>
                  </a:lnTo>
                  <a:lnTo>
                    <a:pt x="20205" y="15204"/>
                  </a:lnTo>
                  <a:lnTo>
                    <a:pt x="20404" y="14727"/>
                  </a:lnTo>
                  <a:lnTo>
                    <a:pt x="20602" y="14251"/>
                  </a:lnTo>
                  <a:lnTo>
                    <a:pt x="20761" y="13775"/>
                  </a:lnTo>
                  <a:lnTo>
                    <a:pt x="20920" y="13259"/>
                  </a:lnTo>
                  <a:lnTo>
                    <a:pt x="21039" y="12743"/>
                  </a:lnTo>
                  <a:lnTo>
                    <a:pt x="21118" y="12227"/>
                  </a:lnTo>
                  <a:lnTo>
                    <a:pt x="21198" y="11711"/>
                  </a:lnTo>
                  <a:lnTo>
                    <a:pt x="21237" y="11155"/>
                  </a:lnTo>
                  <a:lnTo>
                    <a:pt x="21237" y="10599"/>
                  </a:lnTo>
                  <a:lnTo>
                    <a:pt x="21237" y="10083"/>
                  </a:lnTo>
                  <a:lnTo>
                    <a:pt x="21198" y="9527"/>
                  </a:lnTo>
                  <a:lnTo>
                    <a:pt x="21118" y="9011"/>
                  </a:lnTo>
                  <a:lnTo>
                    <a:pt x="21039" y="8456"/>
                  </a:lnTo>
                  <a:lnTo>
                    <a:pt x="20920" y="7940"/>
                  </a:lnTo>
                  <a:lnTo>
                    <a:pt x="20761" y="7463"/>
                  </a:lnTo>
                  <a:lnTo>
                    <a:pt x="20602" y="6947"/>
                  </a:lnTo>
                  <a:lnTo>
                    <a:pt x="20404" y="6471"/>
                  </a:lnTo>
                  <a:lnTo>
                    <a:pt x="20205" y="5994"/>
                  </a:lnTo>
                  <a:lnTo>
                    <a:pt x="19967" y="5558"/>
                  </a:lnTo>
                  <a:lnTo>
                    <a:pt x="19689" y="5121"/>
                  </a:lnTo>
                  <a:lnTo>
                    <a:pt x="19411" y="4685"/>
                  </a:lnTo>
                  <a:lnTo>
                    <a:pt x="19133" y="4248"/>
                  </a:lnTo>
                  <a:lnTo>
                    <a:pt x="18816" y="3851"/>
                  </a:lnTo>
                  <a:lnTo>
                    <a:pt x="18498" y="3494"/>
                  </a:lnTo>
                  <a:lnTo>
                    <a:pt x="18141" y="3097"/>
                  </a:lnTo>
                  <a:lnTo>
                    <a:pt x="17744" y="2739"/>
                  </a:lnTo>
                  <a:lnTo>
                    <a:pt x="17387" y="2422"/>
                  </a:lnTo>
                  <a:lnTo>
                    <a:pt x="16990" y="2104"/>
                  </a:lnTo>
                  <a:lnTo>
                    <a:pt x="16553" y="1826"/>
                  </a:lnTo>
                  <a:lnTo>
                    <a:pt x="16117" y="1549"/>
                  </a:lnTo>
                  <a:lnTo>
                    <a:pt x="15680" y="1271"/>
                  </a:lnTo>
                  <a:lnTo>
                    <a:pt x="15243" y="1033"/>
                  </a:lnTo>
                  <a:lnTo>
                    <a:pt x="14767" y="834"/>
                  </a:lnTo>
                  <a:lnTo>
                    <a:pt x="14291" y="636"/>
                  </a:lnTo>
                  <a:lnTo>
                    <a:pt x="13775" y="477"/>
                  </a:lnTo>
                  <a:lnTo>
                    <a:pt x="13259" y="318"/>
                  </a:lnTo>
                  <a:lnTo>
                    <a:pt x="12782" y="199"/>
                  </a:lnTo>
                  <a:lnTo>
                    <a:pt x="12227" y="120"/>
                  </a:lnTo>
                  <a:lnTo>
                    <a:pt x="11710" y="40"/>
                  </a:lnTo>
                  <a:lnTo>
                    <a:pt x="111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1"/>
            <p:cNvSpPr/>
            <p:nvPr/>
          </p:nvSpPr>
          <p:spPr>
            <a:xfrm>
              <a:off x="6002481" y="3050210"/>
              <a:ext cx="1431566" cy="646975"/>
            </a:xfrm>
            <a:custGeom>
              <a:rect b="b" l="l" r="r" t="t"/>
              <a:pathLst>
                <a:path extrusionOk="0" h="72207" w="159773">
                  <a:moveTo>
                    <a:pt x="80343" y="1"/>
                  </a:moveTo>
                  <a:lnTo>
                    <a:pt x="77128" y="80"/>
                  </a:lnTo>
                  <a:lnTo>
                    <a:pt x="73436" y="199"/>
                  </a:lnTo>
                  <a:lnTo>
                    <a:pt x="69387" y="477"/>
                  </a:lnTo>
                  <a:lnTo>
                    <a:pt x="65021" y="835"/>
                  </a:lnTo>
                  <a:lnTo>
                    <a:pt x="62758" y="1073"/>
                  </a:lnTo>
                  <a:lnTo>
                    <a:pt x="60456" y="1351"/>
                  </a:lnTo>
                  <a:lnTo>
                    <a:pt x="58114" y="1628"/>
                  </a:lnTo>
                  <a:lnTo>
                    <a:pt x="55772" y="1946"/>
                  </a:lnTo>
                  <a:lnTo>
                    <a:pt x="53351" y="2303"/>
                  </a:lnTo>
                  <a:lnTo>
                    <a:pt x="50969" y="2700"/>
                  </a:lnTo>
                  <a:lnTo>
                    <a:pt x="48548" y="3137"/>
                  </a:lnTo>
                  <a:lnTo>
                    <a:pt x="46166" y="3574"/>
                  </a:lnTo>
                  <a:lnTo>
                    <a:pt x="43784" y="4090"/>
                  </a:lnTo>
                  <a:lnTo>
                    <a:pt x="41442" y="4606"/>
                  </a:lnTo>
                  <a:lnTo>
                    <a:pt x="39140" y="5161"/>
                  </a:lnTo>
                  <a:lnTo>
                    <a:pt x="36877" y="5757"/>
                  </a:lnTo>
                  <a:lnTo>
                    <a:pt x="34654" y="6392"/>
                  </a:lnTo>
                  <a:lnTo>
                    <a:pt x="32511" y="7067"/>
                  </a:lnTo>
                  <a:lnTo>
                    <a:pt x="30447" y="7781"/>
                  </a:lnTo>
                  <a:lnTo>
                    <a:pt x="28462" y="8535"/>
                  </a:lnTo>
                  <a:lnTo>
                    <a:pt x="26557" y="9329"/>
                  </a:lnTo>
                  <a:lnTo>
                    <a:pt x="24731" y="10163"/>
                  </a:lnTo>
                  <a:lnTo>
                    <a:pt x="23024" y="11036"/>
                  </a:lnTo>
                  <a:lnTo>
                    <a:pt x="22230" y="11473"/>
                  </a:lnTo>
                  <a:lnTo>
                    <a:pt x="21436" y="11949"/>
                  </a:lnTo>
                  <a:lnTo>
                    <a:pt x="20721" y="12425"/>
                  </a:lnTo>
                  <a:lnTo>
                    <a:pt x="20007" y="12902"/>
                  </a:lnTo>
                  <a:lnTo>
                    <a:pt x="19332" y="13378"/>
                  </a:lnTo>
                  <a:lnTo>
                    <a:pt x="18697" y="13894"/>
                  </a:lnTo>
                  <a:lnTo>
                    <a:pt x="18062" y="14410"/>
                  </a:lnTo>
                  <a:lnTo>
                    <a:pt x="17506" y="14966"/>
                  </a:lnTo>
                  <a:lnTo>
                    <a:pt x="16990" y="15482"/>
                  </a:lnTo>
                  <a:lnTo>
                    <a:pt x="16474" y="16038"/>
                  </a:lnTo>
                  <a:lnTo>
                    <a:pt x="15442" y="17308"/>
                  </a:lnTo>
                  <a:lnTo>
                    <a:pt x="14450" y="18697"/>
                  </a:lnTo>
                  <a:lnTo>
                    <a:pt x="13497" y="20126"/>
                  </a:lnTo>
                  <a:lnTo>
                    <a:pt x="12624" y="21635"/>
                  </a:lnTo>
                  <a:lnTo>
                    <a:pt x="11750" y="23183"/>
                  </a:lnTo>
                  <a:lnTo>
                    <a:pt x="10917" y="24810"/>
                  </a:lnTo>
                  <a:lnTo>
                    <a:pt x="10083" y="26478"/>
                  </a:lnTo>
                  <a:lnTo>
                    <a:pt x="9329" y="28224"/>
                  </a:lnTo>
                  <a:lnTo>
                    <a:pt x="8615" y="29971"/>
                  </a:lnTo>
                  <a:lnTo>
                    <a:pt x="7940" y="31797"/>
                  </a:lnTo>
                  <a:lnTo>
                    <a:pt x="7265" y="33662"/>
                  </a:lnTo>
                  <a:lnTo>
                    <a:pt x="6669" y="35528"/>
                  </a:lnTo>
                  <a:lnTo>
                    <a:pt x="6074" y="37433"/>
                  </a:lnTo>
                  <a:lnTo>
                    <a:pt x="5518" y="39339"/>
                  </a:lnTo>
                  <a:lnTo>
                    <a:pt x="4963" y="41284"/>
                  </a:lnTo>
                  <a:lnTo>
                    <a:pt x="4486" y="43229"/>
                  </a:lnTo>
                  <a:lnTo>
                    <a:pt x="4010" y="45214"/>
                  </a:lnTo>
                  <a:lnTo>
                    <a:pt x="3573" y="47159"/>
                  </a:lnTo>
                  <a:lnTo>
                    <a:pt x="3176" y="49104"/>
                  </a:lnTo>
                  <a:lnTo>
                    <a:pt x="2779" y="51088"/>
                  </a:lnTo>
                  <a:lnTo>
                    <a:pt x="2105" y="54939"/>
                  </a:lnTo>
                  <a:lnTo>
                    <a:pt x="1509" y="58710"/>
                  </a:lnTo>
                  <a:lnTo>
                    <a:pt x="993" y="62362"/>
                  </a:lnTo>
                  <a:lnTo>
                    <a:pt x="596" y="65855"/>
                  </a:lnTo>
                  <a:lnTo>
                    <a:pt x="279" y="69150"/>
                  </a:lnTo>
                  <a:lnTo>
                    <a:pt x="1" y="72206"/>
                  </a:lnTo>
                  <a:lnTo>
                    <a:pt x="1033" y="72206"/>
                  </a:lnTo>
                  <a:lnTo>
                    <a:pt x="3692" y="72167"/>
                  </a:lnTo>
                  <a:lnTo>
                    <a:pt x="12941" y="72127"/>
                  </a:lnTo>
                  <a:lnTo>
                    <a:pt x="40847" y="72167"/>
                  </a:lnTo>
                  <a:lnTo>
                    <a:pt x="81216" y="72206"/>
                  </a:lnTo>
                  <a:lnTo>
                    <a:pt x="93204" y="72127"/>
                  </a:lnTo>
                  <a:lnTo>
                    <a:pt x="119800" y="72008"/>
                  </a:lnTo>
                  <a:lnTo>
                    <a:pt x="134130" y="71968"/>
                  </a:lnTo>
                  <a:lnTo>
                    <a:pt x="146713" y="71968"/>
                  </a:lnTo>
                  <a:lnTo>
                    <a:pt x="151834" y="72008"/>
                  </a:lnTo>
                  <a:lnTo>
                    <a:pt x="155882" y="72047"/>
                  </a:lnTo>
                  <a:lnTo>
                    <a:pt x="158582" y="72127"/>
                  </a:lnTo>
                  <a:lnTo>
                    <a:pt x="159376" y="72167"/>
                  </a:lnTo>
                  <a:lnTo>
                    <a:pt x="159773" y="72206"/>
                  </a:lnTo>
                  <a:lnTo>
                    <a:pt x="159534" y="69150"/>
                  </a:lnTo>
                  <a:lnTo>
                    <a:pt x="159177" y="65855"/>
                  </a:lnTo>
                  <a:lnTo>
                    <a:pt x="158780" y="62362"/>
                  </a:lnTo>
                  <a:lnTo>
                    <a:pt x="158304" y="58710"/>
                  </a:lnTo>
                  <a:lnTo>
                    <a:pt x="157708" y="54939"/>
                  </a:lnTo>
                  <a:lnTo>
                    <a:pt x="156994" y="51088"/>
                  </a:lnTo>
                  <a:lnTo>
                    <a:pt x="156637" y="49104"/>
                  </a:lnTo>
                  <a:lnTo>
                    <a:pt x="156200" y="47159"/>
                  </a:lnTo>
                  <a:lnTo>
                    <a:pt x="155763" y="45214"/>
                  </a:lnTo>
                  <a:lnTo>
                    <a:pt x="155327" y="43229"/>
                  </a:lnTo>
                  <a:lnTo>
                    <a:pt x="154811" y="41284"/>
                  </a:lnTo>
                  <a:lnTo>
                    <a:pt x="154295" y="39339"/>
                  </a:lnTo>
                  <a:lnTo>
                    <a:pt x="153739" y="37433"/>
                  </a:lnTo>
                  <a:lnTo>
                    <a:pt x="153144" y="35528"/>
                  </a:lnTo>
                  <a:lnTo>
                    <a:pt x="152508" y="33662"/>
                  </a:lnTo>
                  <a:lnTo>
                    <a:pt x="151873" y="31797"/>
                  </a:lnTo>
                  <a:lnTo>
                    <a:pt x="151159" y="29971"/>
                  </a:lnTo>
                  <a:lnTo>
                    <a:pt x="150444" y="28224"/>
                  </a:lnTo>
                  <a:lnTo>
                    <a:pt x="149690" y="26478"/>
                  </a:lnTo>
                  <a:lnTo>
                    <a:pt x="148896" y="24810"/>
                  </a:lnTo>
                  <a:lnTo>
                    <a:pt x="148063" y="23183"/>
                  </a:lnTo>
                  <a:lnTo>
                    <a:pt x="147189" y="21635"/>
                  </a:lnTo>
                  <a:lnTo>
                    <a:pt x="146276" y="20126"/>
                  </a:lnTo>
                  <a:lnTo>
                    <a:pt x="145324" y="18697"/>
                  </a:lnTo>
                  <a:lnTo>
                    <a:pt x="144331" y="17308"/>
                  </a:lnTo>
                  <a:lnTo>
                    <a:pt x="143299" y="16038"/>
                  </a:lnTo>
                  <a:lnTo>
                    <a:pt x="142823" y="15482"/>
                  </a:lnTo>
                  <a:lnTo>
                    <a:pt x="142267" y="14966"/>
                  </a:lnTo>
                  <a:lnTo>
                    <a:pt x="141711" y="14410"/>
                  </a:lnTo>
                  <a:lnTo>
                    <a:pt x="141116" y="13894"/>
                  </a:lnTo>
                  <a:lnTo>
                    <a:pt x="140481" y="13378"/>
                  </a:lnTo>
                  <a:lnTo>
                    <a:pt x="139806" y="12902"/>
                  </a:lnTo>
                  <a:lnTo>
                    <a:pt x="139092" y="12425"/>
                  </a:lnTo>
                  <a:lnTo>
                    <a:pt x="138377" y="11949"/>
                  </a:lnTo>
                  <a:lnTo>
                    <a:pt x="137623" y="11473"/>
                  </a:lnTo>
                  <a:lnTo>
                    <a:pt x="136829" y="11036"/>
                  </a:lnTo>
                  <a:lnTo>
                    <a:pt x="135162" y="10163"/>
                  </a:lnTo>
                  <a:lnTo>
                    <a:pt x="133375" y="9329"/>
                  </a:lnTo>
                  <a:lnTo>
                    <a:pt x="131510" y="8535"/>
                  </a:lnTo>
                  <a:lnTo>
                    <a:pt x="129525" y="7781"/>
                  </a:lnTo>
                  <a:lnTo>
                    <a:pt x="127501" y="7067"/>
                  </a:lnTo>
                  <a:lnTo>
                    <a:pt x="125357" y="6392"/>
                  </a:lnTo>
                  <a:lnTo>
                    <a:pt x="123214" y="5757"/>
                  </a:lnTo>
                  <a:lnTo>
                    <a:pt x="120991" y="5161"/>
                  </a:lnTo>
                  <a:lnTo>
                    <a:pt x="118728" y="4606"/>
                  </a:lnTo>
                  <a:lnTo>
                    <a:pt x="116426" y="4090"/>
                  </a:lnTo>
                  <a:lnTo>
                    <a:pt x="114084" y="3574"/>
                  </a:lnTo>
                  <a:lnTo>
                    <a:pt x="111742" y="3137"/>
                  </a:lnTo>
                  <a:lnTo>
                    <a:pt x="109360" y="2700"/>
                  </a:lnTo>
                  <a:lnTo>
                    <a:pt x="107018" y="2303"/>
                  </a:lnTo>
                  <a:lnTo>
                    <a:pt x="104676" y="1946"/>
                  </a:lnTo>
                  <a:lnTo>
                    <a:pt x="102334" y="1628"/>
                  </a:lnTo>
                  <a:lnTo>
                    <a:pt x="100032" y="1351"/>
                  </a:lnTo>
                  <a:lnTo>
                    <a:pt x="97769" y="1073"/>
                  </a:lnTo>
                  <a:lnTo>
                    <a:pt x="95546" y="835"/>
                  </a:lnTo>
                  <a:lnTo>
                    <a:pt x="93363" y="636"/>
                  </a:lnTo>
                  <a:lnTo>
                    <a:pt x="91259" y="477"/>
                  </a:lnTo>
                  <a:lnTo>
                    <a:pt x="87250" y="199"/>
                  </a:lnTo>
                  <a:lnTo>
                    <a:pt x="83598" y="80"/>
                  </a:lnTo>
                  <a:lnTo>
                    <a:pt x="803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1"/>
            <p:cNvSpPr/>
            <p:nvPr/>
          </p:nvSpPr>
          <p:spPr>
            <a:xfrm>
              <a:off x="6113451" y="3130600"/>
              <a:ext cx="1209627" cy="538836"/>
            </a:xfrm>
            <a:custGeom>
              <a:rect b="b" l="l" r="r" t="t"/>
              <a:pathLst>
                <a:path extrusionOk="0" h="60138" w="135003">
                  <a:moveTo>
                    <a:pt x="67522" y="0"/>
                  </a:moveTo>
                  <a:lnTo>
                    <a:pt x="64386" y="40"/>
                  </a:lnTo>
                  <a:lnTo>
                    <a:pt x="60972" y="199"/>
                  </a:lnTo>
                  <a:lnTo>
                    <a:pt x="57320" y="437"/>
                  </a:lnTo>
                  <a:lnTo>
                    <a:pt x="53470" y="754"/>
                  </a:lnTo>
                  <a:lnTo>
                    <a:pt x="49500" y="1191"/>
                  </a:lnTo>
                  <a:lnTo>
                    <a:pt x="45491" y="1707"/>
                  </a:lnTo>
                  <a:lnTo>
                    <a:pt x="43466" y="1985"/>
                  </a:lnTo>
                  <a:lnTo>
                    <a:pt x="41442" y="2342"/>
                  </a:lnTo>
                  <a:lnTo>
                    <a:pt x="39418" y="2660"/>
                  </a:lnTo>
                  <a:lnTo>
                    <a:pt x="37433" y="3057"/>
                  </a:lnTo>
                  <a:lnTo>
                    <a:pt x="35448" y="3453"/>
                  </a:lnTo>
                  <a:lnTo>
                    <a:pt x="33503" y="3890"/>
                  </a:lnTo>
                  <a:lnTo>
                    <a:pt x="31637" y="4327"/>
                  </a:lnTo>
                  <a:lnTo>
                    <a:pt x="29772" y="4803"/>
                  </a:lnTo>
                  <a:lnTo>
                    <a:pt x="27985" y="5319"/>
                  </a:lnTo>
                  <a:lnTo>
                    <a:pt x="26239" y="5875"/>
                  </a:lnTo>
                  <a:lnTo>
                    <a:pt x="24532" y="6431"/>
                  </a:lnTo>
                  <a:lnTo>
                    <a:pt x="22944" y="7026"/>
                  </a:lnTo>
                  <a:lnTo>
                    <a:pt x="21436" y="7621"/>
                  </a:lnTo>
                  <a:lnTo>
                    <a:pt x="19967" y="8257"/>
                  </a:lnTo>
                  <a:lnTo>
                    <a:pt x="18657" y="8931"/>
                  </a:lnTo>
                  <a:lnTo>
                    <a:pt x="17387" y="9646"/>
                  </a:lnTo>
                  <a:lnTo>
                    <a:pt x="16275" y="10360"/>
                  </a:lnTo>
                  <a:lnTo>
                    <a:pt x="15243" y="11115"/>
                  </a:lnTo>
                  <a:lnTo>
                    <a:pt x="14807" y="11512"/>
                  </a:lnTo>
                  <a:lnTo>
                    <a:pt x="14370" y="11909"/>
                  </a:lnTo>
                  <a:lnTo>
                    <a:pt x="13973" y="12305"/>
                  </a:lnTo>
                  <a:lnTo>
                    <a:pt x="13576" y="12742"/>
                  </a:lnTo>
                  <a:lnTo>
                    <a:pt x="13100" y="13338"/>
                  </a:lnTo>
                  <a:lnTo>
                    <a:pt x="12584" y="13973"/>
                  </a:lnTo>
                  <a:lnTo>
                    <a:pt x="11631" y="15362"/>
                  </a:lnTo>
                  <a:lnTo>
                    <a:pt x="10758" y="16791"/>
                  </a:lnTo>
                  <a:lnTo>
                    <a:pt x="9885" y="18339"/>
                  </a:lnTo>
                  <a:lnTo>
                    <a:pt x="9091" y="19927"/>
                  </a:lnTo>
                  <a:lnTo>
                    <a:pt x="8297" y="21594"/>
                  </a:lnTo>
                  <a:lnTo>
                    <a:pt x="7582" y="23341"/>
                  </a:lnTo>
                  <a:lnTo>
                    <a:pt x="6907" y="25127"/>
                  </a:lnTo>
                  <a:lnTo>
                    <a:pt x="6272" y="26953"/>
                  </a:lnTo>
                  <a:lnTo>
                    <a:pt x="5637" y="28779"/>
                  </a:lnTo>
                  <a:lnTo>
                    <a:pt x="5081" y="30645"/>
                  </a:lnTo>
                  <a:lnTo>
                    <a:pt x="4565" y="32550"/>
                  </a:lnTo>
                  <a:lnTo>
                    <a:pt x="4049" y="34455"/>
                  </a:lnTo>
                  <a:lnTo>
                    <a:pt x="3613" y="36321"/>
                  </a:lnTo>
                  <a:lnTo>
                    <a:pt x="3176" y="38226"/>
                  </a:lnTo>
                  <a:lnTo>
                    <a:pt x="2779" y="40052"/>
                  </a:lnTo>
                  <a:lnTo>
                    <a:pt x="2104" y="43665"/>
                  </a:lnTo>
                  <a:lnTo>
                    <a:pt x="1509" y="47118"/>
                  </a:lnTo>
                  <a:lnTo>
                    <a:pt x="1033" y="50294"/>
                  </a:lnTo>
                  <a:lnTo>
                    <a:pt x="675" y="53152"/>
                  </a:lnTo>
                  <a:lnTo>
                    <a:pt x="397" y="55613"/>
                  </a:lnTo>
                  <a:lnTo>
                    <a:pt x="199" y="57598"/>
                  </a:lnTo>
                  <a:lnTo>
                    <a:pt x="1" y="59900"/>
                  </a:lnTo>
                  <a:lnTo>
                    <a:pt x="1" y="59940"/>
                  </a:lnTo>
                  <a:lnTo>
                    <a:pt x="199" y="59940"/>
                  </a:lnTo>
                  <a:lnTo>
                    <a:pt x="1191" y="59979"/>
                  </a:lnTo>
                  <a:lnTo>
                    <a:pt x="5240" y="60019"/>
                  </a:lnTo>
                  <a:lnTo>
                    <a:pt x="20404" y="60098"/>
                  </a:lnTo>
                  <a:lnTo>
                    <a:pt x="42156" y="60138"/>
                  </a:lnTo>
                  <a:lnTo>
                    <a:pt x="92410" y="60138"/>
                  </a:lnTo>
                  <a:lnTo>
                    <a:pt x="114242" y="60059"/>
                  </a:lnTo>
                  <a:lnTo>
                    <a:pt x="129565" y="59979"/>
                  </a:lnTo>
                  <a:lnTo>
                    <a:pt x="133733" y="59940"/>
                  </a:lnTo>
                  <a:lnTo>
                    <a:pt x="134765" y="59940"/>
                  </a:lnTo>
                  <a:lnTo>
                    <a:pt x="135003" y="59900"/>
                  </a:lnTo>
                  <a:lnTo>
                    <a:pt x="134844" y="57598"/>
                  </a:lnTo>
                  <a:lnTo>
                    <a:pt x="134646" y="55613"/>
                  </a:lnTo>
                  <a:lnTo>
                    <a:pt x="134368" y="53152"/>
                  </a:lnTo>
                  <a:lnTo>
                    <a:pt x="134010" y="50294"/>
                  </a:lnTo>
                  <a:lnTo>
                    <a:pt x="133534" y="47118"/>
                  </a:lnTo>
                  <a:lnTo>
                    <a:pt x="132939" y="43665"/>
                  </a:lnTo>
                  <a:lnTo>
                    <a:pt x="132264" y="40052"/>
                  </a:lnTo>
                  <a:lnTo>
                    <a:pt x="131867" y="38226"/>
                  </a:lnTo>
                  <a:lnTo>
                    <a:pt x="131430" y="36321"/>
                  </a:lnTo>
                  <a:lnTo>
                    <a:pt x="130954" y="34455"/>
                  </a:lnTo>
                  <a:lnTo>
                    <a:pt x="130478" y="32550"/>
                  </a:lnTo>
                  <a:lnTo>
                    <a:pt x="129962" y="30645"/>
                  </a:lnTo>
                  <a:lnTo>
                    <a:pt x="129366" y="28779"/>
                  </a:lnTo>
                  <a:lnTo>
                    <a:pt x="128771" y="26953"/>
                  </a:lnTo>
                  <a:lnTo>
                    <a:pt x="128136" y="25127"/>
                  </a:lnTo>
                  <a:lnTo>
                    <a:pt x="127461" y="23341"/>
                  </a:lnTo>
                  <a:lnTo>
                    <a:pt x="126707" y="21594"/>
                  </a:lnTo>
                  <a:lnTo>
                    <a:pt x="125952" y="19927"/>
                  </a:lnTo>
                  <a:lnTo>
                    <a:pt x="125158" y="18339"/>
                  </a:lnTo>
                  <a:lnTo>
                    <a:pt x="124285" y="16791"/>
                  </a:lnTo>
                  <a:lnTo>
                    <a:pt x="123372" y="15362"/>
                  </a:lnTo>
                  <a:lnTo>
                    <a:pt x="122459" y="13973"/>
                  </a:lnTo>
                  <a:lnTo>
                    <a:pt x="121943" y="13338"/>
                  </a:lnTo>
                  <a:lnTo>
                    <a:pt x="121427" y="12742"/>
                  </a:lnTo>
                  <a:lnTo>
                    <a:pt x="121070" y="12305"/>
                  </a:lnTo>
                  <a:lnTo>
                    <a:pt x="120673" y="11909"/>
                  </a:lnTo>
                  <a:lnTo>
                    <a:pt x="120236" y="11512"/>
                  </a:lnTo>
                  <a:lnTo>
                    <a:pt x="119800" y="11115"/>
                  </a:lnTo>
                  <a:lnTo>
                    <a:pt x="118768" y="10360"/>
                  </a:lnTo>
                  <a:lnTo>
                    <a:pt x="117616" y="9646"/>
                  </a:lnTo>
                  <a:lnTo>
                    <a:pt x="116386" y="8931"/>
                  </a:lnTo>
                  <a:lnTo>
                    <a:pt x="115036" y="8257"/>
                  </a:lnTo>
                  <a:lnTo>
                    <a:pt x="113607" y="7621"/>
                  </a:lnTo>
                  <a:lnTo>
                    <a:pt x="112099" y="7026"/>
                  </a:lnTo>
                  <a:lnTo>
                    <a:pt x="110471" y="6431"/>
                  </a:lnTo>
                  <a:lnTo>
                    <a:pt x="108804" y="5875"/>
                  </a:lnTo>
                  <a:lnTo>
                    <a:pt x="107058" y="5319"/>
                  </a:lnTo>
                  <a:lnTo>
                    <a:pt x="105271" y="4803"/>
                  </a:lnTo>
                  <a:lnTo>
                    <a:pt x="103406" y="4327"/>
                  </a:lnTo>
                  <a:lnTo>
                    <a:pt x="101500" y="3890"/>
                  </a:lnTo>
                  <a:lnTo>
                    <a:pt x="99595" y="3453"/>
                  </a:lnTo>
                  <a:lnTo>
                    <a:pt x="97610" y="3057"/>
                  </a:lnTo>
                  <a:lnTo>
                    <a:pt x="95625" y="2660"/>
                  </a:lnTo>
                  <a:lnTo>
                    <a:pt x="93601" y="2342"/>
                  </a:lnTo>
                  <a:lnTo>
                    <a:pt x="91577" y="1985"/>
                  </a:lnTo>
                  <a:lnTo>
                    <a:pt x="89552" y="1707"/>
                  </a:lnTo>
                  <a:lnTo>
                    <a:pt x="85543" y="1191"/>
                  </a:lnTo>
                  <a:lnTo>
                    <a:pt x="81573" y="754"/>
                  </a:lnTo>
                  <a:lnTo>
                    <a:pt x="77723" y="437"/>
                  </a:lnTo>
                  <a:lnTo>
                    <a:pt x="74071" y="199"/>
                  </a:lnTo>
                  <a:lnTo>
                    <a:pt x="70657" y="40"/>
                  </a:lnTo>
                  <a:lnTo>
                    <a:pt x="675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5960163" y="3586914"/>
              <a:ext cx="1477083" cy="172157"/>
            </a:xfrm>
            <a:custGeom>
              <a:rect b="b" l="l" r="r" t="t"/>
              <a:pathLst>
                <a:path extrusionOk="0" h="19214" w="164853">
                  <a:moveTo>
                    <a:pt x="79588" y="1"/>
                  </a:moveTo>
                  <a:lnTo>
                    <a:pt x="74745" y="120"/>
                  </a:lnTo>
                  <a:lnTo>
                    <a:pt x="70061" y="239"/>
                  </a:lnTo>
                  <a:lnTo>
                    <a:pt x="65576" y="437"/>
                  </a:lnTo>
                  <a:lnTo>
                    <a:pt x="61289" y="676"/>
                  </a:lnTo>
                  <a:lnTo>
                    <a:pt x="57161" y="953"/>
                  </a:lnTo>
                  <a:lnTo>
                    <a:pt x="53231" y="1271"/>
                  </a:lnTo>
                  <a:lnTo>
                    <a:pt x="49500" y="1628"/>
                  </a:lnTo>
                  <a:lnTo>
                    <a:pt x="45887" y="2025"/>
                  </a:lnTo>
                  <a:lnTo>
                    <a:pt x="42513" y="2422"/>
                  </a:lnTo>
                  <a:lnTo>
                    <a:pt x="39258" y="2859"/>
                  </a:lnTo>
                  <a:lnTo>
                    <a:pt x="36162" y="3335"/>
                  </a:lnTo>
                  <a:lnTo>
                    <a:pt x="33264" y="3811"/>
                  </a:lnTo>
                  <a:lnTo>
                    <a:pt x="30525" y="4288"/>
                  </a:lnTo>
                  <a:lnTo>
                    <a:pt x="27906" y="4804"/>
                  </a:lnTo>
                  <a:lnTo>
                    <a:pt x="25484" y="5320"/>
                  </a:lnTo>
                  <a:lnTo>
                    <a:pt x="23182" y="5836"/>
                  </a:lnTo>
                  <a:lnTo>
                    <a:pt x="21038" y="6312"/>
                  </a:lnTo>
                  <a:lnTo>
                    <a:pt x="19014" y="6828"/>
                  </a:lnTo>
                  <a:lnTo>
                    <a:pt x="17148" y="7344"/>
                  </a:lnTo>
                  <a:lnTo>
                    <a:pt x="15441" y="7821"/>
                  </a:lnTo>
                  <a:lnTo>
                    <a:pt x="13854" y="8297"/>
                  </a:lnTo>
                  <a:lnTo>
                    <a:pt x="11075" y="9210"/>
                  </a:lnTo>
                  <a:lnTo>
                    <a:pt x="8773" y="10004"/>
                  </a:lnTo>
                  <a:lnTo>
                    <a:pt x="6986" y="10639"/>
                  </a:lnTo>
                  <a:lnTo>
                    <a:pt x="5637" y="11155"/>
                  </a:lnTo>
                  <a:lnTo>
                    <a:pt x="4724" y="11473"/>
                  </a:lnTo>
                  <a:lnTo>
                    <a:pt x="4486" y="15363"/>
                  </a:lnTo>
                  <a:lnTo>
                    <a:pt x="4366" y="17308"/>
                  </a:lnTo>
                  <a:lnTo>
                    <a:pt x="3215" y="17705"/>
                  </a:lnTo>
                  <a:lnTo>
                    <a:pt x="2104" y="18181"/>
                  </a:lnTo>
                  <a:lnTo>
                    <a:pt x="1032" y="18657"/>
                  </a:lnTo>
                  <a:lnTo>
                    <a:pt x="0" y="19213"/>
                  </a:lnTo>
                  <a:lnTo>
                    <a:pt x="3176" y="18300"/>
                  </a:lnTo>
                  <a:lnTo>
                    <a:pt x="6391" y="17467"/>
                  </a:lnTo>
                  <a:lnTo>
                    <a:pt x="9646" y="16633"/>
                  </a:lnTo>
                  <a:lnTo>
                    <a:pt x="12861" y="15879"/>
                  </a:lnTo>
                  <a:lnTo>
                    <a:pt x="16116" y="15125"/>
                  </a:lnTo>
                  <a:lnTo>
                    <a:pt x="19371" y="14450"/>
                  </a:lnTo>
                  <a:lnTo>
                    <a:pt x="22626" y="13815"/>
                  </a:lnTo>
                  <a:lnTo>
                    <a:pt x="25881" y="13179"/>
                  </a:lnTo>
                  <a:lnTo>
                    <a:pt x="29136" y="12624"/>
                  </a:lnTo>
                  <a:lnTo>
                    <a:pt x="32431" y="12068"/>
                  </a:lnTo>
                  <a:lnTo>
                    <a:pt x="35725" y="11552"/>
                  </a:lnTo>
                  <a:lnTo>
                    <a:pt x="38980" y="11076"/>
                  </a:lnTo>
                  <a:lnTo>
                    <a:pt x="42275" y="10679"/>
                  </a:lnTo>
                  <a:lnTo>
                    <a:pt x="45609" y="10282"/>
                  </a:lnTo>
                  <a:lnTo>
                    <a:pt x="48904" y="9885"/>
                  </a:lnTo>
                  <a:lnTo>
                    <a:pt x="52199" y="9567"/>
                  </a:lnTo>
                  <a:lnTo>
                    <a:pt x="55493" y="9250"/>
                  </a:lnTo>
                  <a:lnTo>
                    <a:pt x="58828" y="9012"/>
                  </a:lnTo>
                  <a:lnTo>
                    <a:pt x="62123" y="8773"/>
                  </a:lnTo>
                  <a:lnTo>
                    <a:pt x="65457" y="8575"/>
                  </a:lnTo>
                  <a:lnTo>
                    <a:pt x="68791" y="8376"/>
                  </a:lnTo>
                  <a:lnTo>
                    <a:pt x="72086" y="8218"/>
                  </a:lnTo>
                  <a:lnTo>
                    <a:pt x="75420" y="8099"/>
                  </a:lnTo>
                  <a:lnTo>
                    <a:pt x="78755" y="8019"/>
                  </a:lnTo>
                  <a:lnTo>
                    <a:pt x="82049" y="7940"/>
                  </a:lnTo>
                  <a:lnTo>
                    <a:pt x="85384" y="7900"/>
                  </a:lnTo>
                  <a:lnTo>
                    <a:pt x="88718" y="7900"/>
                  </a:lnTo>
                  <a:lnTo>
                    <a:pt x="92052" y="7940"/>
                  </a:lnTo>
                  <a:lnTo>
                    <a:pt x="95347" y="7940"/>
                  </a:lnTo>
                  <a:lnTo>
                    <a:pt x="98681" y="8019"/>
                  </a:lnTo>
                  <a:lnTo>
                    <a:pt x="105311" y="8218"/>
                  </a:lnTo>
                  <a:lnTo>
                    <a:pt x="109042" y="8376"/>
                  </a:lnTo>
                  <a:lnTo>
                    <a:pt x="112773" y="8654"/>
                  </a:lnTo>
                  <a:lnTo>
                    <a:pt x="116465" y="8972"/>
                  </a:lnTo>
                  <a:lnTo>
                    <a:pt x="120196" y="9369"/>
                  </a:lnTo>
                  <a:lnTo>
                    <a:pt x="123927" y="9845"/>
                  </a:lnTo>
                  <a:lnTo>
                    <a:pt x="127659" y="10321"/>
                  </a:lnTo>
                  <a:lnTo>
                    <a:pt x="131390" y="10877"/>
                  </a:lnTo>
                  <a:lnTo>
                    <a:pt x="135082" y="11473"/>
                  </a:lnTo>
                  <a:lnTo>
                    <a:pt x="138813" y="12108"/>
                  </a:lnTo>
                  <a:lnTo>
                    <a:pt x="142544" y="12783"/>
                  </a:lnTo>
                  <a:lnTo>
                    <a:pt x="149967" y="14172"/>
                  </a:lnTo>
                  <a:lnTo>
                    <a:pt x="157430" y="15680"/>
                  </a:lnTo>
                  <a:lnTo>
                    <a:pt x="164853" y="17149"/>
                  </a:lnTo>
                  <a:lnTo>
                    <a:pt x="164734" y="15125"/>
                  </a:lnTo>
                  <a:lnTo>
                    <a:pt x="164496" y="11473"/>
                  </a:lnTo>
                  <a:lnTo>
                    <a:pt x="163583" y="11155"/>
                  </a:lnTo>
                  <a:lnTo>
                    <a:pt x="162233" y="10639"/>
                  </a:lnTo>
                  <a:lnTo>
                    <a:pt x="160447" y="10004"/>
                  </a:lnTo>
                  <a:lnTo>
                    <a:pt x="158184" y="9210"/>
                  </a:lnTo>
                  <a:lnTo>
                    <a:pt x="155405" y="8297"/>
                  </a:lnTo>
                  <a:lnTo>
                    <a:pt x="153818" y="7821"/>
                  </a:lnTo>
                  <a:lnTo>
                    <a:pt x="152111" y="7344"/>
                  </a:lnTo>
                  <a:lnTo>
                    <a:pt x="150245" y="6828"/>
                  </a:lnTo>
                  <a:lnTo>
                    <a:pt x="148260" y="6312"/>
                  </a:lnTo>
                  <a:lnTo>
                    <a:pt x="146117" y="5836"/>
                  </a:lnTo>
                  <a:lnTo>
                    <a:pt x="143815" y="5320"/>
                  </a:lnTo>
                  <a:lnTo>
                    <a:pt x="141353" y="4804"/>
                  </a:lnTo>
                  <a:lnTo>
                    <a:pt x="138773" y="4288"/>
                  </a:lnTo>
                  <a:lnTo>
                    <a:pt x="136034" y="3811"/>
                  </a:lnTo>
                  <a:lnTo>
                    <a:pt x="133097" y="3335"/>
                  </a:lnTo>
                  <a:lnTo>
                    <a:pt x="130040" y="2859"/>
                  </a:lnTo>
                  <a:lnTo>
                    <a:pt x="126825" y="2422"/>
                  </a:lnTo>
                  <a:lnTo>
                    <a:pt x="123411" y="2025"/>
                  </a:lnTo>
                  <a:lnTo>
                    <a:pt x="119839" y="1628"/>
                  </a:lnTo>
                  <a:lnTo>
                    <a:pt x="116068" y="1271"/>
                  </a:lnTo>
                  <a:lnTo>
                    <a:pt x="112138" y="953"/>
                  </a:lnTo>
                  <a:lnTo>
                    <a:pt x="108049" y="676"/>
                  </a:lnTo>
                  <a:lnTo>
                    <a:pt x="103723" y="437"/>
                  </a:lnTo>
                  <a:lnTo>
                    <a:pt x="99237" y="239"/>
                  </a:lnTo>
                  <a:lnTo>
                    <a:pt x="94593" y="120"/>
                  </a:lnTo>
                  <a:lnTo>
                    <a:pt x="897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1"/>
            <p:cNvSpPr/>
            <p:nvPr/>
          </p:nvSpPr>
          <p:spPr>
            <a:xfrm>
              <a:off x="5836739" y="3657698"/>
              <a:ext cx="1763409" cy="627756"/>
            </a:xfrm>
            <a:custGeom>
              <a:rect b="b" l="l" r="r" t="t"/>
              <a:pathLst>
                <a:path extrusionOk="0" h="70062" w="196809">
                  <a:moveTo>
                    <a:pt x="99159" y="0"/>
                  </a:moveTo>
                  <a:lnTo>
                    <a:pt x="95824" y="40"/>
                  </a:lnTo>
                  <a:lnTo>
                    <a:pt x="92530" y="119"/>
                  </a:lnTo>
                  <a:lnTo>
                    <a:pt x="89195" y="199"/>
                  </a:lnTo>
                  <a:lnTo>
                    <a:pt x="85861" y="318"/>
                  </a:lnTo>
                  <a:lnTo>
                    <a:pt x="82566" y="476"/>
                  </a:lnTo>
                  <a:lnTo>
                    <a:pt x="79232" y="675"/>
                  </a:lnTo>
                  <a:lnTo>
                    <a:pt x="75898" y="873"/>
                  </a:lnTo>
                  <a:lnTo>
                    <a:pt x="72603" y="1112"/>
                  </a:lnTo>
                  <a:lnTo>
                    <a:pt x="69268" y="1350"/>
                  </a:lnTo>
                  <a:lnTo>
                    <a:pt x="65974" y="1667"/>
                  </a:lnTo>
                  <a:lnTo>
                    <a:pt x="62679" y="1985"/>
                  </a:lnTo>
                  <a:lnTo>
                    <a:pt x="59384" y="2382"/>
                  </a:lnTo>
                  <a:lnTo>
                    <a:pt x="56050" y="2779"/>
                  </a:lnTo>
                  <a:lnTo>
                    <a:pt x="52755" y="3176"/>
                  </a:lnTo>
                  <a:lnTo>
                    <a:pt x="49500" y="3652"/>
                  </a:lnTo>
                  <a:lnTo>
                    <a:pt x="46206" y="4168"/>
                  </a:lnTo>
                  <a:lnTo>
                    <a:pt x="42911" y="4724"/>
                  </a:lnTo>
                  <a:lnTo>
                    <a:pt x="39656" y="5279"/>
                  </a:lnTo>
                  <a:lnTo>
                    <a:pt x="36401" y="5915"/>
                  </a:lnTo>
                  <a:lnTo>
                    <a:pt x="33146" y="6550"/>
                  </a:lnTo>
                  <a:lnTo>
                    <a:pt x="29891" y="7225"/>
                  </a:lnTo>
                  <a:lnTo>
                    <a:pt x="26636" y="7979"/>
                  </a:lnTo>
                  <a:lnTo>
                    <a:pt x="23421" y="8733"/>
                  </a:lnTo>
                  <a:lnTo>
                    <a:pt x="20166" y="9567"/>
                  </a:lnTo>
                  <a:lnTo>
                    <a:pt x="16951" y="10400"/>
                  </a:lnTo>
                  <a:lnTo>
                    <a:pt x="13775" y="11313"/>
                  </a:lnTo>
                  <a:lnTo>
                    <a:pt x="13021" y="11750"/>
                  </a:lnTo>
                  <a:lnTo>
                    <a:pt x="12267" y="12186"/>
                  </a:lnTo>
                  <a:lnTo>
                    <a:pt x="11592" y="12623"/>
                  </a:lnTo>
                  <a:lnTo>
                    <a:pt x="10877" y="13139"/>
                  </a:lnTo>
                  <a:lnTo>
                    <a:pt x="10203" y="13655"/>
                  </a:lnTo>
                  <a:lnTo>
                    <a:pt x="9528" y="14171"/>
                  </a:lnTo>
                  <a:lnTo>
                    <a:pt x="8893" y="14727"/>
                  </a:lnTo>
                  <a:lnTo>
                    <a:pt x="8257" y="15283"/>
                  </a:lnTo>
                  <a:lnTo>
                    <a:pt x="7662" y="15878"/>
                  </a:lnTo>
                  <a:lnTo>
                    <a:pt x="7067" y="16473"/>
                  </a:lnTo>
                  <a:lnTo>
                    <a:pt x="6511" y="17109"/>
                  </a:lnTo>
                  <a:lnTo>
                    <a:pt x="5955" y="17783"/>
                  </a:lnTo>
                  <a:lnTo>
                    <a:pt x="5439" y="18419"/>
                  </a:lnTo>
                  <a:lnTo>
                    <a:pt x="4923" y="19093"/>
                  </a:lnTo>
                  <a:lnTo>
                    <a:pt x="4447" y="19808"/>
                  </a:lnTo>
                  <a:lnTo>
                    <a:pt x="3970" y="20522"/>
                  </a:lnTo>
                  <a:lnTo>
                    <a:pt x="3534" y="21237"/>
                  </a:lnTo>
                  <a:lnTo>
                    <a:pt x="3137" y="21991"/>
                  </a:lnTo>
                  <a:lnTo>
                    <a:pt x="2740" y="22745"/>
                  </a:lnTo>
                  <a:lnTo>
                    <a:pt x="2383" y="23539"/>
                  </a:lnTo>
                  <a:lnTo>
                    <a:pt x="2025" y="24333"/>
                  </a:lnTo>
                  <a:lnTo>
                    <a:pt x="1708" y="25127"/>
                  </a:lnTo>
                  <a:lnTo>
                    <a:pt x="1390" y="25921"/>
                  </a:lnTo>
                  <a:lnTo>
                    <a:pt x="1152" y="26754"/>
                  </a:lnTo>
                  <a:lnTo>
                    <a:pt x="914" y="27588"/>
                  </a:lnTo>
                  <a:lnTo>
                    <a:pt x="676" y="28422"/>
                  </a:lnTo>
                  <a:lnTo>
                    <a:pt x="517" y="29295"/>
                  </a:lnTo>
                  <a:lnTo>
                    <a:pt x="358" y="30168"/>
                  </a:lnTo>
                  <a:lnTo>
                    <a:pt x="199" y="31042"/>
                  </a:lnTo>
                  <a:lnTo>
                    <a:pt x="120" y="31915"/>
                  </a:lnTo>
                  <a:lnTo>
                    <a:pt x="41" y="32828"/>
                  </a:lnTo>
                  <a:lnTo>
                    <a:pt x="1" y="33741"/>
                  </a:lnTo>
                  <a:lnTo>
                    <a:pt x="1" y="67124"/>
                  </a:lnTo>
                  <a:lnTo>
                    <a:pt x="98365" y="70062"/>
                  </a:lnTo>
                  <a:lnTo>
                    <a:pt x="98444" y="70062"/>
                  </a:lnTo>
                  <a:lnTo>
                    <a:pt x="196808" y="67124"/>
                  </a:lnTo>
                  <a:lnTo>
                    <a:pt x="196808" y="33741"/>
                  </a:lnTo>
                  <a:lnTo>
                    <a:pt x="196768" y="33741"/>
                  </a:lnTo>
                  <a:lnTo>
                    <a:pt x="196729" y="32669"/>
                  </a:lnTo>
                  <a:lnTo>
                    <a:pt x="196649" y="31637"/>
                  </a:lnTo>
                  <a:lnTo>
                    <a:pt x="196491" y="30565"/>
                  </a:lnTo>
                  <a:lnTo>
                    <a:pt x="196332" y="29573"/>
                  </a:lnTo>
                  <a:lnTo>
                    <a:pt x="196133" y="28541"/>
                  </a:lnTo>
                  <a:lnTo>
                    <a:pt x="195855" y="27548"/>
                  </a:lnTo>
                  <a:lnTo>
                    <a:pt x="195578" y="26556"/>
                  </a:lnTo>
                  <a:lnTo>
                    <a:pt x="195260" y="25603"/>
                  </a:lnTo>
                  <a:lnTo>
                    <a:pt x="194903" y="24651"/>
                  </a:lnTo>
                  <a:lnTo>
                    <a:pt x="194506" y="23738"/>
                  </a:lnTo>
                  <a:lnTo>
                    <a:pt x="194069" y="22825"/>
                  </a:lnTo>
                  <a:lnTo>
                    <a:pt x="193632" y="21912"/>
                  </a:lnTo>
                  <a:lnTo>
                    <a:pt x="193116" y="21078"/>
                  </a:lnTo>
                  <a:lnTo>
                    <a:pt x="192600" y="20205"/>
                  </a:lnTo>
                  <a:lnTo>
                    <a:pt x="192045" y="19371"/>
                  </a:lnTo>
                  <a:lnTo>
                    <a:pt x="191449" y="18577"/>
                  </a:lnTo>
                  <a:lnTo>
                    <a:pt x="190854" y="17783"/>
                  </a:lnTo>
                  <a:lnTo>
                    <a:pt x="190219" y="17029"/>
                  </a:lnTo>
                  <a:lnTo>
                    <a:pt x="189544" y="16315"/>
                  </a:lnTo>
                  <a:lnTo>
                    <a:pt x="188829" y="15600"/>
                  </a:lnTo>
                  <a:lnTo>
                    <a:pt x="188115" y="14925"/>
                  </a:lnTo>
                  <a:lnTo>
                    <a:pt x="187361" y="14251"/>
                  </a:lnTo>
                  <a:lnTo>
                    <a:pt x="186606" y="13655"/>
                  </a:lnTo>
                  <a:lnTo>
                    <a:pt x="185773" y="13060"/>
                  </a:lnTo>
                  <a:lnTo>
                    <a:pt x="184979" y="12464"/>
                  </a:lnTo>
                  <a:lnTo>
                    <a:pt x="184145" y="11948"/>
                  </a:lnTo>
                  <a:lnTo>
                    <a:pt x="183272" y="11432"/>
                  </a:lnTo>
                  <a:lnTo>
                    <a:pt x="182359" y="10956"/>
                  </a:lnTo>
                  <a:lnTo>
                    <a:pt x="181486" y="10519"/>
                  </a:lnTo>
                  <a:lnTo>
                    <a:pt x="180533" y="10122"/>
                  </a:lnTo>
                  <a:lnTo>
                    <a:pt x="179620" y="9765"/>
                  </a:lnTo>
                  <a:lnTo>
                    <a:pt x="178668" y="9408"/>
                  </a:lnTo>
                  <a:lnTo>
                    <a:pt x="178628" y="9249"/>
                  </a:lnTo>
                  <a:lnTo>
                    <a:pt x="171205" y="7780"/>
                  </a:lnTo>
                  <a:lnTo>
                    <a:pt x="163742" y="6272"/>
                  </a:lnTo>
                  <a:lnTo>
                    <a:pt x="156319" y="4883"/>
                  </a:lnTo>
                  <a:lnTo>
                    <a:pt x="152588" y="4208"/>
                  </a:lnTo>
                  <a:lnTo>
                    <a:pt x="148857" y="3573"/>
                  </a:lnTo>
                  <a:lnTo>
                    <a:pt x="145165" y="2977"/>
                  </a:lnTo>
                  <a:lnTo>
                    <a:pt x="141434" y="2421"/>
                  </a:lnTo>
                  <a:lnTo>
                    <a:pt x="137702" y="1945"/>
                  </a:lnTo>
                  <a:lnTo>
                    <a:pt x="133971" y="1469"/>
                  </a:lnTo>
                  <a:lnTo>
                    <a:pt x="130240" y="1072"/>
                  </a:lnTo>
                  <a:lnTo>
                    <a:pt x="126548" y="754"/>
                  </a:lnTo>
                  <a:lnTo>
                    <a:pt x="122817" y="476"/>
                  </a:lnTo>
                  <a:lnTo>
                    <a:pt x="119086" y="318"/>
                  </a:lnTo>
                  <a:lnTo>
                    <a:pt x="112456" y="119"/>
                  </a:lnTo>
                  <a:lnTo>
                    <a:pt x="109122" y="40"/>
                  </a:lnTo>
                  <a:lnTo>
                    <a:pt x="105827" y="40"/>
                  </a:lnTo>
                  <a:lnTo>
                    <a:pt x="1024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1"/>
            <p:cNvSpPr/>
            <p:nvPr/>
          </p:nvSpPr>
          <p:spPr>
            <a:xfrm>
              <a:off x="5749603" y="4217519"/>
              <a:ext cx="1937322" cy="185311"/>
            </a:xfrm>
            <a:custGeom>
              <a:rect b="b" l="l" r="r" t="t"/>
              <a:pathLst>
                <a:path extrusionOk="0" h="20682" w="216219">
                  <a:moveTo>
                    <a:pt x="5082" y="0"/>
                  </a:moveTo>
                  <a:lnTo>
                    <a:pt x="4566" y="40"/>
                  </a:lnTo>
                  <a:lnTo>
                    <a:pt x="4050" y="119"/>
                  </a:lnTo>
                  <a:lnTo>
                    <a:pt x="3573" y="238"/>
                  </a:lnTo>
                  <a:lnTo>
                    <a:pt x="3097" y="397"/>
                  </a:lnTo>
                  <a:lnTo>
                    <a:pt x="2660" y="635"/>
                  </a:lnTo>
                  <a:lnTo>
                    <a:pt x="2263" y="873"/>
                  </a:lnTo>
                  <a:lnTo>
                    <a:pt x="1866" y="1151"/>
                  </a:lnTo>
                  <a:lnTo>
                    <a:pt x="1509" y="1508"/>
                  </a:lnTo>
                  <a:lnTo>
                    <a:pt x="1192" y="1866"/>
                  </a:lnTo>
                  <a:lnTo>
                    <a:pt x="874" y="2263"/>
                  </a:lnTo>
                  <a:lnTo>
                    <a:pt x="636" y="2660"/>
                  </a:lnTo>
                  <a:lnTo>
                    <a:pt x="398" y="3096"/>
                  </a:lnTo>
                  <a:lnTo>
                    <a:pt x="239" y="3573"/>
                  </a:lnTo>
                  <a:lnTo>
                    <a:pt x="120" y="4049"/>
                  </a:lnTo>
                  <a:lnTo>
                    <a:pt x="40" y="4565"/>
                  </a:lnTo>
                  <a:lnTo>
                    <a:pt x="1" y="5081"/>
                  </a:lnTo>
                  <a:lnTo>
                    <a:pt x="1" y="15600"/>
                  </a:lnTo>
                  <a:lnTo>
                    <a:pt x="40" y="16116"/>
                  </a:lnTo>
                  <a:lnTo>
                    <a:pt x="120" y="16632"/>
                  </a:lnTo>
                  <a:lnTo>
                    <a:pt x="239" y="17109"/>
                  </a:lnTo>
                  <a:lnTo>
                    <a:pt x="398" y="17585"/>
                  </a:lnTo>
                  <a:lnTo>
                    <a:pt x="636" y="18022"/>
                  </a:lnTo>
                  <a:lnTo>
                    <a:pt x="874" y="18458"/>
                  </a:lnTo>
                  <a:lnTo>
                    <a:pt x="1192" y="18815"/>
                  </a:lnTo>
                  <a:lnTo>
                    <a:pt x="1509" y="19173"/>
                  </a:lnTo>
                  <a:lnTo>
                    <a:pt x="1866" y="19530"/>
                  </a:lnTo>
                  <a:lnTo>
                    <a:pt x="2263" y="19808"/>
                  </a:lnTo>
                  <a:lnTo>
                    <a:pt x="2660" y="20046"/>
                  </a:lnTo>
                  <a:lnTo>
                    <a:pt x="3097" y="20284"/>
                  </a:lnTo>
                  <a:lnTo>
                    <a:pt x="3573" y="20443"/>
                  </a:lnTo>
                  <a:lnTo>
                    <a:pt x="4050" y="20562"/>
                  </a:lnTo>
                  <a:lnTo>
                    <a:pt x="4566" y="20641"/>
                  </a:lnTo>
                  <a:lnTo>
                    <a:pt x="5082" y="20681"/>
                  </a:lnTo>
                  <a:lnTo>
                    <a:pt x="211177" y="20681"/>
                  </a:lnTo>
                  <a:lnTo>
                    <a:pt x="211693" y="20641"/>
                  </a:lnTo>
                  <a:lnTo>
                    <a:pt x="212170" y="20562"/>
                  </a:lnTo>
                  <a:lnTo>
                    <a:pt x="212646" y="20443"/>
                  </a:lnTo>
                  <a:lnTo>
                    <a:pt x="213122" y="20284"/>
                  </a:lnTo>
                  <a:lnTo>
                    <a:pt x="213559" y="20046"/>
                  </a:lnTo>
                  <a:lnTo>
                    <a:pt x="213996" y="19808"/>
                  </a:lnTo>
                  <a:lnTo>
                    <a:pt x="214393" y="19530"/>
                  </a:lnTo>
                  <a:lnTo>
                    <a:pt x="214750" y="19173"/>
                  </a:lnTo>
                  <a:lnTo>
                    <a:pt x="215067" y="18815"/>
                  </a:lnTo>
                  <a:lnTo>
                    <a:pt x="215345" y="18458"/>
                  </a:lnTo>
                  <a:lnTo>
                    <a:pt x="215623" y="18022"/>
                  </a:lnTo>
                  <a:lnTo>
                    <a:pt x="215822" y="17585"/>
                  </a:lnTo>
                  <a:lnTo>
                    <a:pt x="215980" y="17109"/>
                  </a:lnTo>
                  <a:lnTo>
                    <a:pt x="216100" y="16632"/>
                  </a:lnTo>
                  <a:lnTo>
                    <a:pt x="216179" y="16116"/>
                  </a:lnTo>
                  <a:lnTo>
                    <a:pt x="216219" y="15600"/>
                  </a:lnTo>
                  <a:lnTo>
                    <a:pt x="216219" y="5081"/>
                  </a:lnTo>
                  <a:lnTo>
                    <a:pt x="216179" y="4565"/>
                  </a:lnTo>
                  <a:lnTo>
                    <a:pt x="216100" y="4049"/>
                  </a:lnTo>
                  <a:lnTo>
                    <a:pt x="215980" y="3573"/>
                  </a:lnTo>
                  <a:lnTo>
                    <a:pt x="215822" y="3096"/>
                  </a:lnTo>
                  <a:lnTo>
                    <a:pt x="215623" y="2660"/>
                  </a:lnTo>
                  <a:lnTo>
                    <a:pt x="215345" y="2263"/>
                  </a:lnTo>
                  <a:lnTo>
                    <a:pt x="215067" y="1866"/>
                  </a:lnTo>
                  <a:lnTo>
                    <a:pt x="214750" y="1508"/>
                  </a:lnTo>
                  <a:lnTo>
                    <a:pt x="214393" y="1151"/>
                  </a:lnTo>
                  <a:lnTo>
                    <a:pt x="213996" y="873"/>
                  </a:lnTo>
                  <a:lnTo>
                    <a:pt x="213559" y="635"/>
                  </a:lnTo>
                  <a:lnTo>
                    <a:pt x="213122" y="397"/>
                  </a:lnTo>
                  <a:lnTo>
                    <a:pt x="212646" y="238"/>
                  </a:lnTo>
                  <a:lnTo>
                    <a:pt x="212170" y="119"/>
                  </a:lnTo>
                  <a:lnTo>
                    <a:pt x="211693" y="40"/>
                  </a:lnTo>
                  <a:lnTo>
                    <a:pt x="2111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a:off x="7240198" y="3826989"/>
              <a:ext cx="258586" cy="258586"/>
            </a:xfrm>
            <a:custGeom>
              <a:rect b="b" l="l" r="r" t="t"/>
              <a:pathLst>
                <a:path extrusionOk="0" h="28860" w="28860">
                  <a:moveTo>
                    <a:pt x="13696" y="1"/>
                  </a:moveTo>
                  <a:lnTo>
                    <a:pt x="12941" y="41"/>
                  </a:lnTo>
                  <a:lnTo>
                    <a:pt x="12227" y="160"/>
                  </a:lnTo>
                  <a:lnTo>
                    <a:pt x="11512" y="279"/>
                  </a:lnTo>
                  <a:lnTo>
                    <a:pt x="10838" y="438"/>
                  </a:lnTo>
                  <a:lnTo>
                    <a:pt x="10123" y="636"/>
                  </a:lnTo>
                  <a:lnTo>
                    <a:pt x="9488" y="874"/>
                  </a:lnTo>
                  <a:lnTo>
                    <a:pt x="8813" y="1112"/>
                  </a:lnTo>
                  <a:lnTo>
                    <a:pt x="8178" y="1390"/>
                  </a:lnTo>
                  <a:lnTo>
                    <a:pt x="7543" y="1708"/>
                  </a:lnTo>
                  <a:lnTo>
                    <a:pt x="6947" y="2065"/>
                  </a:lnTo>
                  <a:lnTo>
                    <a:pt x="6352" y="2462"/>
                  </a:lnTo>
                  <a:lnTo>
                    <a:pt x="5796" y="2859"/>
                  </a:lnTo>
                  <a:lnTo>
                    <a:pt x="5241" y="3296"/>
                  </a:lnTo>
                  <a:lnTo>
                    <a:pt x="4725" y="3732"/>
                  </a:lnTo>
                  <a:lnTo>
                    <a:pt x="4209" y="4209"/>
                  </a:lnTo>
                  <a:lnTo>
                    <a:pt x="3732" y="4725"/>
                  </a:lnTo>
                  <a:lnTo>
                    <a:pt x="3296" y="5241"/>
                  </a:lnTo>
                  <a:lnTo>
                    <a:pt x="2859" y="5796"/>
                  </a:lnTo>
                  <a:lnTo>
                    <a:pt x="2462" y="6352"/>
                  </a:lnTo>
                  <a:lnTo>
                    <a:pt x="2105" y="6948"/>
                  </a:lnTo>
                  <a:lnTo>
                    <a:pt x="1747" y="7543"/>
                  </a:lnTo>
                  <a:lnTo>
                    <a:pt x="1430" y="8138"/>
                  </a:lnTo>
                  <a:lnTo>
                    <a:pt x="1152" y="8813"/>
                  </a:lnTo>
                  <a:lnTo>
                    <a:pt x="874" y="9448"/>
                  </a:lnTo>
                  <a:lnTo>
                    <a:pt x="636" y="10123"/>
                  </a:lnTo>
                  <a:lnTo>
                    <a:pt x="438" y="10798"/>
                  </a:lnTo>
                  <a:lnTo>
                    <a:pt x="279" y="11512"/>
                  </a:lnTo>
                  <a:lnTo>
                    <a:pt x="160" y="12227"/>
                  </a:lnTo>
                  <a:lnTo>
                    <a:pt x="80" y="12941"/>
                  </a:lnTo>
                  <a:lnTo>
                    <a:pt x="1" y="13656"/>
                  </a:lnTo>
                  <a:lnTo>
                    <a:pt x="1" y="14410"/>
                  </a:lnTo>
                  <a:lnTo>
                    <a:pt x="1" y="15164"/>
                  </a:lnTo>
                  <a:lnTo>
                    <a:pt x="80" y="15879"/>
                  </a:lnTo>
                  <a:lnTo>
                    <a:pt x="160" y="16593"/>
                  </a:lnTo>
                  <a:lnTo>
                    <a:pt x="279" y="17308"/>
                  </a:lnTo>
                  <a:lnTo>
                    <a:pt x="438" y="18022"/>
                  </a:lnTo>
                  <a:lnTo>
                    <a:pt x="636" y="18697"/>
                  </a:lnTo>
                  <a:lnTo>
                    <a:pt x="874" y="19372"/>
                  </a:lnTo>
                  <a:lnTo>
                    <a:pt x="1152" y="20047"/>
                  </a:lnTo>
                  <a:lnTo>
                    <a:pt x="1430" y="20682"/>
                  </a:lnTo>
                  <a:lnTo>
                    <a:pt x="1747" y="21277"/>
                  </a:lnTo>
                  <a:lnTo>
                    <a:pt x="2105" y="21913"/>
                  </a:lnTo>
                  <a:lnTo>
                    <a:pt x="2462" y="22468"/>
                  </a:lnTo>
                  <a:lnTo>
                    <a:pt x="2859" y="23064"/>
                  </a:lnTo>
                  <a:lnTo>
                    <a:pt x="3296" y="23580"/>
                  </a:lnTo>
                  <a:lnTo>
                    <a:pt x="3732" y="24135"/>
                  </a:lnTo>
                  <a:lnTo>
                    <a:pt x="4209" y="24612"/>
                  </a:lnTo>
                  <a:lnTo>
                    <a:pt x="4725" y="25088"/>
                  </a:lnTo>
                  <a:lnTo>
                    <a:pt x="5241" y="25564"/>
                  </a:lnTo>
                  <a:lnTo>
                    <a:pt x="5796" y="25961"/>
                  </a:lnTo>
                  <a:lnTo>
                    <a:pt x="6352" y="26398"/>
                  </a:lnTo>
                  <a:lnTo>
                    <a:pt x="6947" y="26755"/>
                  </a:lnTo>
                  <a:lnTo>
                    <a:pt x="7543" y="27113"/>
                  </a:lnTo>
                  <a:lnTo>
                    <a:pt x="8178" y="27430"/>
                  </a:lnTo>
                  <a:lnTo>
                    <a:pt x="8813" y="27708"/>
                  </a:lnTo>
                  <a:lnTo>
                    <a:pt x="9488" y="27986"/>
                  </a:lnTo>
                  <a:lnTo>
                    <a:pt x="10123" y="28184"/>
                  </a:lnTo>
                  <a:lnTo>
                    <a:pt x="10838" y="28383"/>
                  </a:lnTo>
                  <a:lnTo>
                    <a:pt x="11512" y="28542"/>
                  </a:lnTo>
                  <a:lnTo>
                    <a:pt x="12227" y="28661"/>
                  </a:lnTo>
                  <a:lnTo>
                    <a:pt x="12941" y="28780"/>
                  </a:lnTo>
                  <a:lnTo>
                    <a:pt x="13696" y="28819"/>
                  </a:lnTo>
                  <a:lnTo>
                    <a:pt x="14450" y="28859"/>
                  </a:lnTo>
                  <a:lnTo>
                    <a:pt x="15164" y="28819"/>
                  </a:lnTo>
                  <a:lnTo>
                    <a:pt x="15919" y="28780"/>
                  </a:lnTo>
                  <a:lnTo>
                    <a:pt x="16633" y="28661"/>
                  </a:lnTo>
                  <a:lnTo>
                    <a:pt x="17348" y="28542"/>
                  </a:lnTo>
                  <a:lnTo>
                    <a:pt x="18022" y="28383"/>
                  </a:lnTo>
                  <a:lnTo>
                    <a:pt x="18737" y="28184"/>
                  </a:lnTo>
                  <a:lnTo>
                    <a:pt x="19412" y="27986"/>
                  </a:lnTo>
                  <a:lnTo>
                    <a:pt x="20047" y="27708"/>
                  </a:lnTo>
                  <a:lnTo>
                    <a:pt x="20682" y="27430"/>
                  </a:lnTo>
                  <a:lnTo>
                    <a:pt x="21317" y="27113"/>
                  </a:lnTo>
                  <a:lnTo>
                    <a:pt x="21912" y="26755"/>
                  </a:lnTo>
                  <a:lnTo>
                    <a:pt x="22508" y="26398"/>
                  </a:lnTo>
                  <a:lnTo>
                    <a:pt x="23064" y="25961"/>
                  </a:lnTo>
                  <a:lnTo>
                    <a:pt x="23619" y="25564"/>
                  </a:lnTo>
                  <a:lnTo>
                    <a:pt x="24135" y="25088"/>
                  </a:lnTo>
                  <a:lnTo>
                    <a:pt x="24651" y="24612"/>
                  </a:lnTo>
                  <a:lnTo>
                    <a:pt x="25128" y="24135"/>
                  </a:lnTo>
                  <a:lnTo>
                    <a:pt x="25564" y="23580"/>
                  </a:lnTo>
                  <a:lnTo>
                    <a:pt x="26001" y="23064"/>
                  </a:lnTo>
                  <a:lnTo>
                    <a:pt x="26398" y="22468"/>
                  </a:lnTo>
                  <a:lnTo>
                    <a:pt x="26755" y="21913"/>
                  </a:lnTo>
                  <a:lnTo>
                    <a:pt x="27112" y="21277"/>
                  </a:lnTo>
                  <a:lnTo>
                    <a:pt x="27430" y="20682"/>
                  </a:lnTo>
                  <a:lnTo>
                    <a:pt x="27708" y="20047"/>
                  </a:lnTo>
                  <a:lnTo>
                    <a:pt x="27986" y="19372"/>
                  </a:lnTo>
                  <a:lnTo>
                    <a:pt x="28224" y="18697"/>
                  </a:lnTo>
                  <a:lnTo>
                    <a:pt x="28422" y="18022"/>
                  </a:lnTo>
                  <a:lnTo>
                    <a:pt x="28581" y="17308"/>
                  </a:lnTo>
                  <a:lnTo>
                    <a:pt x="28700" y="16593"/>
                  </a:lnTo>
                  <a:lnTo>
                    <a:pt x="28780" y="15879"/>
                  </a:lnTo>
                  <a:lnTo>
                    <a:pt x="28859" y="15164"/>
                  </a:lnTo>
                  <a:lnTo>
                    <a:pt x="28859" y="14410"/>
                  </a:lnTo>
                  <a:lnTo>
                    <a:pt x="28859" y="13656"/>
                  </a:lnTo>
                  <a:lnTo>
                    <a:pt x="28780" y="12941"/>
                  </a:lnTo>
                  <a:lnTo>
                    <a:pt x="28700" y="12227"/>
                  </a:lnTo>
                  <a:lnTo>
                    <a:pt x="28581" y="11512"/>
                  </a:lnTo>
                  <a:lnTo>
                    <a:pt x="28422" y="10798"/>
                  </a:lnTo>
                  <a:lnTo>
                    <a:pt x="28224" y="10123"/>
                  </a:lnTo>
                  <a:lnTo>
                    <a:pt x="27986" y="9448"/>
                  </a:lnTo>
                  <a:lnTo>
                    <a:pt x="27708" y="8813"/>
                  </a:lnTo>
                  <a:lnTo>
                    <a:pt x="27430" y="8138"/>
                  </a:lnTo>
                  <a:lnTo>
                    <a:pt x="27112" y="7543"/>
                  </a:lnTo>
                  <a:lnTo>
                    <a:pt x="26755" y="6948"/>
                  </a:lnTo>
                  <a:lnTo>
                    <a:pt x="26398" y="6352"/>
                  </a:lnTo>
                  <a:lnTo>
                    <a:pt x="26001" y="5796"/>
                  </a:lnTo>
                  <a:lnTo>
                    <a:pt x="25564" y="5241"/>
                  </a:lnTo>
                  <a:lnTo>
                    <a:pt x="25128" y="4725"/>
                  </a:lnTo>
                  <a:lnTo>
                    <a:pt x="24651" y="4209"/>
                  </a:lnTo>
                  <a:lnTo>
                    <a:pt x="24135" y="3732"/>
                  </a:lnTo>
                  <a:lnTo>
                    <a:pt x="23619" y="3296"/>
                  </a:lnTo>
                  <a:lnTo>
                    <a:pt x="23064" y="2859"/>
                  </a:lnTo>
                  <a:lnTo>
                    <a:pt x="22508" y="2462"/>
                  </a:lnTo>
                  <a:lnTo>
                    <a:pt x="21912" y="2065"/>
                  </a:lnTo>
                  <a:lnTo>
                    <a:pt x="21317" y="1708"/>
                  </a:lnTo>
                  <a:lnTo>
                    <a:pt x="20682" y="1390"/>
                  </a:lnTo>
                  <a:lnTo>
                    <a:pt x="20047" y="1112"/>
                  </a:lnTo>
                  <a:lnTo>
                    <a:pt x="19412" y="874"/>
                  </a:lnTo>
                  <a:lnTo>
                    <a:pt x="18737" y="636"/>
                  </a:lnTo>
                  <a:lnTo>
                    <a:pt x="18022" y="438"/>
                  </a:lnTo>
                  <a:lnTo>
                    <a:pt x="17348" y="279"/>
                  </a:lnTo>
                  <a:lnTo>
                    <a:pt x="16633" y="160"/>
                  </a:lnTo>
                  <a:lnTo>
                    <a:pt x="15919" y="41"/>
                  </a:lnTo>
                  <a:lnTo>
                    <a:pt x="151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p:nvPr/>
          </p:nvSpPr>
          <p:spPr>
            <a:xfrm>
              <a:off x="7240198" y="3826989"/>
              <a:ext cx="258586" cy="258586"/>
            </a:xfrm>
            <a:custGeom>
              <a:rect b="b" l="l" r="r" t="t"/>
              <a:pathLst>
                <a:path extrusionOk="0" fill="none" h="28860" w="28860">
                  <a:moveTo>
                    <a:pt x="1" y="14410"/>
                  </a:moveTo>
                  <a:lnTo>
                    <a:pt x="1" y="14410"/>
                  </a:lnTo>
                  <a:lnTo>
                    <a:pt x="1" y="15164"/>
                  </a:lnTo>
                  <a:lnTo>
                    <a:pt x="80" y="15879"/>
                  </a:lnTo>
                  <a:lnTo>
                    <a:pt x="160" y="16593"/>
                  </a:lnTo>
                  <a:lnTo>
                    <a:pt x="279" y="17308"/>
                  </a:lnTo>
                  <a:lnTo>
                    <a:pt x="438" y="18022"/>
                  </a:lnTo>
                  <a:lnTo>
                    <a:pt x="636" y="18697"/>
                  </a:lnTo>
                  <a:lnTo>
                    <a:pt x="874" y="19372"/>
                  </a:lnTo>
                  <a:lnTo>
                    <a:pt x="1152" y="20047"/>
                  </a:lnTo>
                  <a:lnTo>
                    <a:pt x="1430" y="20682"/>
                  </a:lnTo>
                  <a:lnTo>
                    <a:pt x="1747" y="21277"/>
                  </a:lnTo>
                  <a:lnTo>
                    <a:pt x="2105" y="21913"/>
                  </a:lnTo>
                  <a:lnTo>
                    <a:pt x="2462" y="22468"/>
                  </a:lnTo>
                  <a:lnTo>
                    <a:pt x="2859" y="23064"/>
                  </a:lnTo>
                  <a:lnTo>
                    <a:pt x="3296" y="23580"/>
                  </a:lnTo>
                  <a:lnTo>
                    <a:pt x="3732" y="24135"/>
                  </a:lnTo>
                  <a:lnTo>
                    <a:pt x="4209" y="24612"/>
                  </a:lnTo>
                  <a:lnTo>
                    <a:pt x="4725" y="25088"/>
                  </a:lnTo>
                  <a:lnTo>
                    <a:pt x="5241" y="25564"/>
                  </a:lnTo>
                  <a:lnTo>
                    <a:pt x="5796" y="25961"/>
                  </a:lnTo>
                  <a:lnTo>
                    <a:pt x="6352" y="26398"/>
                  </a:lnTo>
                  <a:lnTo>
                    <a:pt x="6947" y="26755"/>
                  </a:lnTo>
                  <a:lnTo>
                    <a:pt x="7543" y="27113"/>
                  </a:lnTo>
                  <a:lnTo>
                    <a:pt x="8178" y="27430"/>
                  </a:lnTo>
                  <a:lnTo>
                    <a:pt x="8813" y="27708"/>
                  </a:lnTo>
                  <a:lnTo>
                    <a:pt x="9488" y="27986"/>
                  </a:lnTo>
                  <a:lnTo>
                    <a:pt x="10123" y="28184"/>
                  </a:lnTo>
                  <a:lnTo>
                    <a:pt x="10838" y="28383"/>
                  </a:lnTo>
                  <a:lnTo>
                    <a:pt x="11512" y="28542"/>
                  </a:lnTo>
                  <a:lnTo>
                    <a:pt x="12227" y="28661"/>
                  </a:lnTo>
                  <a:lnTo>
                    <a:pt x="12941" y="28780"/>
                  </a:lnTo>
                  <a:lnTo>
                    <a:pt x="13696" y="28819"/>
                  </a:lnTo>
                  <a:lnTo>
                    <a:pt x="14450" y="28859"/>
                  </a:lnTo>
                  <a:lnTo>
                    <a:pt x="14450" y="28859"/>
                  </a:lnTo>
                  <a:lnTo>
                    <a:pt x="15164" y="28819"/>
                  </a:lnTo>
                  <a:lnTo>
                    <a:pt x="15919" y="28780"/>
                  </a:lnTo>
                  <a:lnTo>
                    <a:pt x="16633" y="28661"/>
                  </a:lnTo>
                  <a:lnTo>
                    <a:pt x="17348" y="28542"/>
                  </a:lnTo>
                  <a:lnTo>
                    <a:pt x="18022" y="28383"/>
                  </a:lnTo>
                  <a:lnTo>
                    <a:pt x="18737" y="28184"/>
                  </a:lnTo>
                  <a:lnTo>
                    <a:pt x="19412" y="27986"/>
                  </a:lnTo>
                  <a:lnTo>
                    <a:pt x="20047" y="27708"/>
                  </a:lnTo>
                  <a:lnTo>
                    <a:pt x="20682" y="27430"/>
                  </a:lnTo>
                  <a:lnTo>
                    <a:pt x="21317" y="27113"/>
                  </a:lnTo>
                  <a:lnTo>
                    <a:pt x="21912" y="26755"/>
                  </a:lnTo>
                  <a:lnTo>
                    <a:pt x="22508" y="26398"/>
                  </a:lnTo>
                  <a:lnTo>
                    <a:pt x="23064" y="25961"/>
                  </a:lnTo>
                  <a:lnTo>
                    <a:pt x="23619" y="25564"/>
                  </a:lnTo>
                  <a:lnTo>
                    <a:pt x="24135" y="25088"/>
                  </a:lnTo>
                  <a:lnTo>
                    <a:pt x="24651" y="24612"/>
                  </a:lnTo>
                  <a:lnTo>
                    <a:pt x="25128" y="24135"/>
                  </a:lnTo>
                  <a:lnTo>
                    <a:pt x="25564" y="23580"/>
                  </a:lnTo>
                  <a:lnTo>
                    <a:pt x="26001" y="23064"/>
                  </a:lnTo>
                  <a:lnTo>
                    <a:pt x="26398" y="22468"/>
                  </a:lnTo>
                  <a:lnTo>
                    <a:pt x="26755" y="21913"/>
                  </a:lnTo>
                  <a:lnTo>
                    <a:pt x="27112" y="21277"/>
                  </a:lnTo>
                  <a:lnTo>
                    <a:pt x="27430" y="20682"/>
                  </a:lnTo>
                  <a:lnTo>
                    <a:pt x="27708" y="20047"/>
                  </a:lnTo>
                  <a:lnTo>
                    <a:pt x="27986" y="19372"/>
                  </a:lnTo>
                  <a:lnTo>
                    <a:pt x="28224" y="18697"/>
                  </a:lnTo>
                  <a:lnTo>
                    <a:pt x="28422" y="18022"/>
                  </a:lnTo>
                  <a:lnTo>
                    <a:pt x="28581" y="17308"/>
                  </a:lnTo>
                  <a:lnTo>
                    <a:pt x="28700" y="16593"/>
                  </a:lnTo>
                  <a:lnTo>
                    <a:pt x="28780" y="15879"/>
                  </a:lnTo>
                  <a:lnTo>
                    <a:pt x="28859" y="15164"/>
                  </a:lnTo>
                  <a:lnTo>
                    <a:pt x="28859" y="14410"/>
                  </a:lnTo>
                  <a:lnTo>
                    <a:pt x="28859" y="14410"/>
                  </a:lnTo>
                  <a:lnTo>
                    <a:pt x="28859" y="13656"/>
                  </a:lnTo>
                  <a:lnTo>
                    <a:pt x="28780" y="12941"/>
                  </a:lnTo>
                  <a:lnTo>
                    <a:pt x="28700" y="12227"/>
                  </a:lnTo>
                  <a:lnTo>
                    <a:pt x="28581" y="11512"/>
                  </a:lnTo>
                  <a:lnTo>
                    <a:pt x="28422" y="10798"/>
                  </a:lnTo>
                  <a:lnTo>
                    <a:pt x="28224" y="10123"/>
                  </a:lnTo>
                  <a:lnTo>
                    <a:pt x="27986" y="9448"/>
                  </a:lnTo>
                  <a:lnTo>
                    <a:pt x="27708" y="8813"/>
                  </a:lnTo>
                  <a:lnTo>
                    <a:pt x="27430" y="8138"/>
                  </a:lnTo>
                  <a:lnTo>
                    <a:pt x="27112" y="7543"/>
                  </a:lnTo>
                  <a:lnTo>
                    <a:pt x="26755" y="6948"/>
                  </a:lnTo>
                  <a:lnTo>
                    <a:pt x="26398" y="6352"/>
                  </a:lnTo>
                  <a:lnTo>
                    <a:pt x="26001" y="5796"/>
                  </a:lnTo>
                  <a:lnTo>
                    <a:pt x="25564" y="5241"/>
                  </a:lnTo>
                  <a:lnTo>
                    <a:pt x="25128" y="4725"/>
                  </a:lnTo>
                  <a:lnTo>
                    <a:pt x="24651" y="4209"/>
                  </a:lnTo>
                  <a:lnTo>
                    <a:pt x="24135" y="3732"/>
                  </a:lnTo>
                  <a:lnTo>
                    <a:pt x="23619" y="3296"/>
                  </a:lnTo>
                  <a:lnTo>
                    <a:pt x="23064" y="2859"/>
                  </a:lnTo>
                  <a:lnTo>
                    <a:pt x="22508" y="2462"/>
                  </a:lnTo>
                  <a:lnTo>
                    <a:pt x="21912" y="2065"/>
                  </a:lnTo>
                  <a:lnTo>
                    <a:pt x="21317" y="1708"/>
                  </a:lnTo>
                  <a:lnTo>
                    <a:pt x="20682" y="1390"/>
                  </a:lnTo>
                  <a:lnTo>
                    <a:pt x="20047" y="1112"/>
                  </a:lnTo>
                  <a:lnTo>
                    <a:pt x="19412" y="874"/>
                  </a:lnTo>
                  <a:lnTo>
                    <a:pt x="18737" y="636"/>
                  </a:lnTo>
                  <a:lnTo>
                    <a:pt x="18022" y="438"/>
                  </a:lnTo>
                  <a:lnTo>
                    <a:pt x="17348" y="279"/>
                  </a:lnTo>
                  <a:lnTo>
                    <a:pt x="16633" y="160"/>
                  </a:lnTo>
                  <a:lnTo>
                    <a:pt x="15919" y="41"/>
                  </a:lnTo>
                  <a:lnTo>
                    <a:pt x="15164" y="1"/>
                  </a:lnTo>
                  <a:lnTo>
                    <a:pt x="14450" y="1"/>
                  </a:lnTo>
                  <a:lnTo>
                    <a:pt x="14450" y="1"/>
                  </a:lnTo>
                  <a:lnTo>
                    <a:pt x="13696" y="1"/>
                  </a:lnTo>
                  <a:lnTo>
                    <a:pt x="12941" y="41"/>
                  </a:lnTo>
                  <a:lnTo>
                    <a:pt x="12227" y="160"/>
                  </a:lnTo>
                  <a:lnTo>
                    <a:pt x="11512" y="279"/>
                  </a:lnTo>
                  <a:lnTo>
                    <a:pt x="10838" y="438"/>
                  </a:lnTo>
                  <a:lnTo>
                    <a:pt x="10123" y="636"/>
                  </a:lnTo>
                  <a:lnTo>
                    <a:pt x="9488" y="874"/>
                  </a:lnTo>
                  <a:lnTo>
                    <a:pt x="8813" y="1112"/>
                  </a:lnTo>
                  <a:lnTo>
                    <a:pt x="8178" y="1390"/>
                  </a:lnTo>
                  <a:lnTo>
                    <a:pt x="7543" y="1708"/>
                  </a:lnTo>
                  <a:lnTo>
                    <a:pt x="6947" y="2065"/>
                  </a:lnTo>
                  <a:lnTo>
                    <a:pt x="6352" y="2462"/>
                  </a:lnTo>
                  <a:lnTo>
                    <a:pt x="5796" y="2859"/>
                  </a:lnTo>
                  <a:lnTo>
                    <a:pt x="5241" y="3296"/>
                  </a:lnTo>
                  <a:lnTo>
                    <a:pt x="4725" y="3732"/>
                  </a:lnTo>
                  <a:lnTo>
                    <a:pt x="4209" y="4209"/>
                  </a:lnTo>
                  <a:lnTo>
                    <a:pt x="3732" y="4725"/>
                  </a:lnTo>
                  <a:lnTo>
                    <a:pt x="3296" y="5241"/>
                  </a:lnTo>
                  <a:lnTo>
                    <a:pt x="2859" y="5796"/>
                  </a:lnTo>
                  <a:lnTo>
                    <a:pt x="2462" y="6352"/>
                  </a:lnTo>
                  <a:lnTo>
                    <a:pt x="2105" y="6948"/>
                  </a:lnTo>
                  <a:lnTo>
                    <a:pt x="1747" y="7543"/>
                  </a:lnTo>
                  <a:lnTo>
                    <a:pt x="1430" y="8138"/>
                  </a:lnTo>
                  <a:lnTo>
                    <a:pt x="1152" y="8813"/>
                  </a:lnTo>
                  <a:lnTo>
                    <a:pt x="874" y="9448"/>
                  </a:lnTo>
                  <a:lnTo>
                    <a:pt x="636" y="10123"/>
                  </a:lnTo>
                  <a:lnTo>
                    <a:pt x="438" y="10798"/>
                  </a:lnTo>
                  <a:lnTo>
                    <a:pt x="279" y="11512"/>
                  </a:lnTo>
                  <a:lnTo>
                    <a:pt x="160" y="12227"/>
                  </a:lnTo>
                  <a:lnTo>
                    <a:pt x="80" y="12941"/>
                  </a:lnTo>
                  <a:lnTo>
                    <a:pt x="1" y="13656"/>
                  </a:lnTo>
                  <a:lnTo>
                    <a:pt x="1" y="14410"/>
                  </a:lnTo>
                  <a:lnTo>
                    <a:pt x="1" y="14410"/>
                  </a:lnTo>
                  <a:close/>
                </a:path>
              </a:pathLst>
            </a:custGeom>
            <a:solidFill>
              <a:schemeClr val="accent6"/>
            </a:solidFill>
            <a:ln cap="rnd"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5966919" y="3826989"/>
              <a:ext cx="258577" cy="258586"/>
            </a:xfrm>
            <a:custGeom>
              <a:rect b="b" l="l" r="r" t="t"/>
              <a:pathLst>
                <a:path extrusionOk="0" h="28860" w="28859">
                  <a:moveTo>
                    <a:pt x="13695" y="1"/>
                  </a:moveTo>
                  <a:lnTo>
                    <a:pt x="12980" y="41"/>
                  </a:lnTo>
                  <a:lnTo>
                    <a:pt x="12266" y="160"/>
                  </a:lnTo>
                  <a:lnTo>
                    <a:pt x="11551" y="279"/>
                  </a:lnTo>
                  <a:lnTo>
                    <a:pt x="10837" y="438"/>
                  </a:lnTo>
                  <a:lnTo>
                    <a:pt x="10162" y="636"/>
                  </a:lnTo>
                  <a:lnTo>
                    <a:pt x="9487" y="874"/>
                  </a:lnTo>
                  <a:lnTo>
                    <a:pt x="8813" y="1112"/>
                  </a:lnTo>
                  <a:lnTo>
                    <a:pt x="8177" y="1390"/>
                  </a:lnTo>
                  <a:lnTo>
                    <a:pt x="7582" y="1708"/>
                  </a:lnTo>
                  <a:lnTo>
                    <a:pt x="6947" y="2065"/>
                  </a:lnTo>
                  <a:lnTo>
                    <a:pt x="6391" y="2462"/>
                  </a:lnTo>
                  <a:lnTo>
                    <a:pt x="5796" y="2859"/>
                  </a:lnTo>
                  <a:lnTo>
                    <a:pt x="5280" y="3296"/>
                  </a:lnTo>
                  <a:lnTo>
                    <a:pt x="4724" y="3732"/>
                  </a:lnTo>
                  <a:lnTo>
                    <a:pt x="4248" y="4209"/>
                  </a:lnTo>
                  <a:lnTo>
                    <a:pt x="3771" y="4725"/>
                  </a:lnTo>
                  <a:lnTo>
                    <a:pt x="3295" y="5241"/>
                  </a:lnTo>
                  <a:lnTo>
                    <a:pt x="2898" y="5796"/>
                  </a:lnTo>
                  <a:lnTo>
                    <a:pt x="2461" y="6352"/>
                  </a:lnTo>
                  <a:lnTo>
                    <a:pt x="2104" y="6948"/>
                  </a:lnTo>
                  <a:lnTo>
                    <a:pt x="1747" y="7543"/>
                  </a:lnTo>
                  <a:lnTo>
                    <a:pt x="1429" y="8138"/>
                  </a:lnTo>
                  <a:lnTo>
                    <a:pt x="1151" y="8813"/>
                  </a:lnTo>
                  <a:lnTo>
                    <a:pt x="874" y="9448"/>
                  </a:lnTo>
                  <a:lnTo>
                    <a:pt x="675" y="10123"/>
                  </a:lnTo>
                  <a:lnTo>
                    <a:pt x="477" y="10798"/>
                  </a:lnTo>
                  <a:lnTo>
                    <a:pt x="318" y="11512"/>
                  </a:lnTo>
                  <a:lnTo>
                    <a:pt x="199" y="12227"/>
                  </a:lnTo>
                  <a:lnTo>
                    <a:pt x="80" y="12941"/>
                  </a:lnTo>
                  <a:lnTo>
                    <a:pt x="40" y="13656"/>
                  </a:lnTo>
                  <a:lnTo>
                    <a:pt x="0" y="14410"/>
                  </a:lnTo>
                  <a:lnTo>
                    <a:pt x="40" y="15164"/>
                  </a:lnTo>
                  <a:lnTo>
                    <a:pt x="80" y="15879"/>
                  </a:lnTo>
                  <a:lnTo>
                    <a:pt x="199" y="16593"/>
                  </a:lnTo>
                  <a:lnTo>
                    <a:pt x="318" y="17308"/>
                  </a:lnTo>
                  <a:lnTo>
                    <a:pt x="477" y="18022"/>
                  </a:lnTo>
                  <a:lnTo>
                    <a:pt x="675" y="18697"/>
                  </a:lnTo>
                  <a:lnTo>
                    <a:pt x="874" y="19372"/>
                  </a:lnTo>
                  <a:lnTo>
                    <a:pt x="1151" y="20047"/>
                  </a:lnTo>
                  <a:lnTo>
                    <a:pt x="1429" y="20682"/>
                  </a:lnTo>
                  <a:lnTo>
                    <a:pt x="1747" y="21277"/>
                  </a:lnTo>
                  <a:lnTo>
                    <a:pt x="2104" y="21913"/>
                  </a:lnTo>
                  <a:lnTo>
                    <a:pt x="2461" y="22468"/>
                  </a:lnTo>
                  <a:lnTo>
                    <a:pt x="2898" y="23064"/>
                  </a:lnTo>
                  <a:lnTo>
                    <a:pt x="3295" y="23580"/>
                  </a:lnTo>
                  <a:lnTo>
                    <a:pt x="3771" y="24135"/>
                  </a:lnTo>
                  <a:lnTo>
                    <a:pt x="4248" y="24612"/>
                  </a:lnTo>
                  <a:lnTo>
                    <a:pt x="4724" y="25088"/>
                  </a:lnTo>
                  <a:lnTo>
                    <a:pt x="5280" y="25564"/>
                  </a:lnTo>
                  <a:lnTo>
                    <a:pt x="5796" y="25961"/>
                  </a:lnTo>
                  <a:lnTo>
                    <a:pt x="6391" y="26398"/>
                  </a:lnTo>
                  <a:lnTo>
                    <a:pt x="6947" y="26755"/>
                  </a:lnTo>
                  <a:lnTo>
                    <a:pt x="7582" y="27113"/>
                  </a:lnTo>
                  <a:lnTo>
                    <a:pt x="8177" y="27430"/>
                  </a:lnTo>
                  <a:lnTo>
                    <a:pt x="8813" y="27708"/>
                  </a:lnTo>
                  <a:lnTo>
                    <a:pt x="9487" y="27986"/>
                  </a:lnTo>
                  <a:lnTo>
                    <a:pt x="10162" y="28184"/>
                  </a:lnTo>
                  <a:lnTo>
                    <a:pt x="10837" y="28383"/>
                  </a:lnTo>
                  <a:lnTo>
                    <a:pt x="11551" y="28542"/>
                  </a:lnTo>
                  <a:lnTo>
                    <a:pt x="12266" y="28661"/>
                  </a:lnTo>
                  <a:lnTo>
                    <a:pt x="12980" y="28780"/>
                  </a:lnTo>
                  <a:lnTo>
                    <a:pt x="13695" y="28819"/>
                  </a:lnTo>
                  <a:lnTo>
                    <a:pt x="14449" y="28859"/>
                  </a:lnTo>
                  <a:lnTo>
                    <a:pt x="15203" y="28819"/>
                  </a:lnTo>
                  <a:lnTo>
                    <a:pt x="15918" y="28780"/>
                  </a:lnTo>
                  <a:lnTo>
                    <a:pt x="16632" y="28661"/>
                  </a:lnTo>
                  <a:lnTo>
                    <a:pt x="17347" y="28542"/>
                  </a:lnTo>
                  <a:lnTo>
                    <a:pt x="18061" y="28383"/>
                  </a:lnTo>
                  <a:lnTo>
                    <a:pt x="18736" y="28184"/>
                  </a:lnTo>
                  <a:lnTo>
                    <a:pt x="19411" y="27986"/>
                  </a:lnTo>
                  <a:lnTo>
                    <a:pt x="20046" y="27708"/>
                  </a:lnTo>
                  <a:lnTo>
                    <a:pt x="20681" y="27430"/>
                  </a:lnTo>
                  <a:lnTo>
                    <a:pt x="21316" y="27113"/>
                  </a:lnTo>
                  <a:lnTo>
                    <a:pt x="21912" y="26755"/>
                  </a:lnTo>
                  <a:lnTo>
                    <a:pt x="22507" y="26398"/>
                  </a:lnTo>
                  <a:lnTo>
                    <a:pt x="23063" y="25961"/>
                  </a:lnTo>
                  <a:lnTo>
                    <a:pt x="23619" y="25564"/>
                  </a:lnTo>
                  <a:lnTo>
                    <a:pt x="24135" y="25088"/>
                  </a:lnTo>
                  <a:lnTo>
                    <a:pt x="24651" y="24612"/>
                  </a:lnTo>
                  <a:lnTo>
                    <a:pt x="25127" y="24135"/>
                  </a:lnTo>
                  <a:lnTo>
                    <a:pt x="25564" y="23580"/>
                  </a:lnTo>
                  <a:lnTo>
                    <a:pt x="26000" y="23064"/>
                  </a:lnTo>
                  <a:lnTo>
                    <a:pt x="26397" y="22468"/>
                  </a:lnTo>
                  <a:lnTo>
                    <a:pt x="26794" y="21913"/>
                  </a:lnTo>
                  <a:lnTo>
                    <a:pt x="27152" y="21277"/>
                  </a:lnTo>
                  <a:lnTo>
                    <a:pt x="27469" y="20682"/>
                  </a:lnTo>
                  <a:lnTo>
                    <a:pt x="27747" y="20047"/>
                  </a:lnTo>
                  <a:lnTo>
                    <a:pt x="27985" y="19372"/>
                  </a:lnTo>
                  <a:lnTo>
                    <a:pt x="28223" y="18697"/>
                  </a:lnTo>
                  <a:lnTo>
                    <a:pt x="28422" y="18022"/>
                  </a:lnTo>
                  <a:lnTo>
                    <a:pt x="28581" y="17308"/>
                  </a:lnTo>
                  <a:lnTo>
                    <a:pt x="28700" y="16593"/>
                  </a:lnTo>
                  <a:lnTo>
                    <a:pt x="28819" y="15879"/>
                  </a:lnTo>
                  <a:lnTo>
                    <a:pt x="28858" y="15164"/>
                  </a:lnTo>
                  <a:lnTo>
                    <a:pt x="28858" y="14410"/>
                  </a:lnTo>
                  <a:lnTo>
                    <a:pt x="28858" y="13656"/>
                  </a:lnTo>
                  <a:lnTo>
                    <a:pt x="28819" y="12941"/>
                  </a:lnTo>
                  <a:lnTo>
                    <a:pt x="28700" y="12227"/>
                  </a:lnTo>
                  <a:lnTo>
                    <a:pt x="28581" y="11512"/>
                  </a:lnTo>
                  <a:lnTo>
                    <a:pt x="28422" y="10798"/>
                  </a:lnTo>
                  <a:lnTo>
                    <a:pt x="28223" y="10123"/>
                  </a:lnTo>
                  <a:lnTo>
                    <a:pt x="27985" y="9448"/>
                  </a:lnTo>
                  <a:lnTo>
                    <a:pt x="27747" y="8813"/>
                  </a:lnTo>
                  <a:lnTo>
                    <a:pt x="27469" y="8138"/>
                  </a:lnTo>
                  <a:lnTo>
                    <a:pt x="27152" y="7543"/>
                  </a:lnTo>
                  <a:lnTo>
                    <a:pt x="26794" y="6948"/>
                  </a:lnTo>
                  <a:lnTo>
                    <a:pt x="26397" y="6352"/>
                  </a:lnTo>
                  <a:lnTo>
                    <a:pt x="26000" y="5796"/>
                  </a:lnTo>
                  <a:lnTo>
                    <a:pt x="25564" y="5241"/>
                  </a:lnTo>
                  <a:lnTo>
                    <a:pt x="25127" y="4725"/>
                  </a:lnTo>
                  <a:lnTo>
                    <a:pt x="24651" y="4209"/>
                  </a:lnTo>
                  <a:lnTo>
                    <a:pt x="24135" y="3732"/>
                  </a:lnTo>
                  <a:lnTo>
                    <a:pt x="23619" y="3296"/>
                  </a:lnTo>
                  <a:lnTo>
                    <a:pt x="23063" y="2859"/>
                  </a:lnTo>
                  <a:lnTo>
                    <a:pt x="22507" y="2462"/>
                  </a:lnTo>
                  <a:lnTo>
                    <a:pt x="21912" y="2065"/>
                  </a:lnTo>
                  <a:lnTo>
                    <a:pt x="21316" y="1708"/>
                  </a:lnTo>
                  <a:lnTo>
                    <a:pt x="20681" y="1390"/>
                  </a:lnTo>
                  <a:lnTo>
                    <a:pt x="20046" y="1112"/>
                  </a:lnTo>
                  <a:lnTo>
                    <a:pt x="19411" y="874"/>
                  </a:lnTo>
                  <a:lnTo>
                    <a:pt x="18736" y="636"/>
                  </a:lnTo>
                  <a:lnTo>
                    <a:pt x="18061" y="438"/>
                  </a:lnTo>
                  <a:lnTo>
                    <a:pt x="17347" y="279"/>
                  </a:lnTo>
                  <a:lnTo>
                    <a:pt x="16632" y="160"/>
                  </a:lnTo>
                  <a:lnTo>
                    <a:pt x="15918" y="41"/>
                  </a:lnTo>
                  <a:lnTo>
                    <a:pt x="152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a:off x="5966919" y="3826989"/>
              <a:ext cx="258577" cy="258586"/>
            </a:xfrm>
            <a:custGeom>
              <a:rect b="b" l="l" r="r" t="t"/>
              <a:pathLst>
                <a:path extrusionOk="0" fill="none" h="28860" w="28859">
                  <a:moveTo>
                    <a:pt x="0" y="14410"/>
                  </a:moveTo>
                  <a:lnTo>
                    <a:pt x="0" y="14410"/>
                  </a:lnTo>
                  <a:lnTo>
                    <a:pt x="40" y="15164"/>
                  </a:lnTo>
                  <a:lnTo>
                    <a:pt x="80" y="15879"/>
                  </a:lnTo>
                  <a:lnTo>
                    <a:pt x="199" y="16593"/>
                  </a:lnTo>
                  <a:lnTo>
                    <a:pt x="318" y="17308"/>
                  </a:lnTo>
                  <a:lnTo>
                    <a:pt x="477" y="18022"/>
                  </a:lnTo>
                  <a:lnTo>
                    <a:pt x="675" y="18697"/>
                  </a:lnTo>
                  <a:lnTo>
                    <a:pt x="874" y="19372"/>
                  </a:lnTo>
                  <a:lnTo>
                    <a:pt x="1151" y="20047"/>
                  </a:lnTo>
                  <a:lnTo>
                    <a:pt x="1429" y="20682"/>
                  </a:lnTo>
                  <a:lnTo>
                    <a:pt x="1747" y="21277"/>
                  </a:lnTo>
                  <a:lnTo>
                    <a:pt x="2104" y="21913"/>
                  </a:lnTo>
                  <a:lnTo>
                    <a:pt x="2461" y="22468"/>
                  </a:lnTo>
                  <a:lnTo>
                    <a:pt x="2898" y="23064"/>
                  </a:lnTo>
                  <a:lnTo>
                    <a:pt x="3295" y="23580"/>
                  </a:lnTo>
                  <a:lnTo>
                    <a:pt x="3771" y="24135"/>
                  </a:lnTo>
                  <a:lnTo>
                    <a:pt x="4248" y="24612"/>
                  </a:lnTo>
                  <a:lnTo>
                    <a:pt x="4724" y="25088"/>
                  </a:lnTo>
                  <a:lnTo>
                    <a:pt x="5280" y="25564"/>
                  </a:lnTo>
                  <a:lnTo>
                    <a:pt x="5796" y="25961"/>
                  </a:lnTo>
                  <a:lnTo>
                    <a:pt x="6391" y="26398"/>
                  </a:lnTo>
                  <a:lnTo>
                    <a:pt x="6947" y="26755"/>
                  </a:lnTo>
                  <a:lnTo>
                    <a:pt x="7582" y="27113"/>
                  </a:lnTo>
                  <a:lnTo>
                    <a:pt x="8177" y="27430"/>
                  </a:lnTo>
                  <a:lnTo>
                    <a:pt x="8813" y="27708"/>
                  </a:lnTo>
                  <a:lnTo>
                    <a:pt x="9487" y="27986"/>
                  </a:lnTo>
                  <a:lnTo>
                    <a:pt x="10162" y="28184"/>
                  </a:lnTo>
                  <a:lnTo>
                    <a:pt x="10837" y="28383"/>
                  </a:lnTo>
                  <a:lnTo>
                    <a:pt x="11551" y="28542"/>
                  </a:lnTo>
                  <a:lnTo>
                    <a:pt x="12266" y="28661"/>
                  </a:lnTo>
                  <a:lnTo>
                    <a:pt x="12980" y="28780"/>
                  </a:lnTo>
                  <a:lnTo>
                    <a:pt x="13695" y="28819"/>
                  </a:lnTo>
                  <a:lnTo>
                    <a:pt x="14449" y="28859"/>
                  </a:lnTo>
                  <a:lnTo>
                    <a:pt x="14449" y="28859"/>
                  </a:lnTo>
                  <a:lnTo>
                    <a:pt x="15203" y="28819"/>
                  </a:lnTo>
                  <a:lnTo>
                    <a:pt x="15918" y="28780"/>
                  </a:lnTo>
                  <a:lnTo>
                    <a:pt x="16632" y="28661"/>
                  </a:lnTo>
                  <a:lnTo>
                    <a:pt x="17347" y="28542"/>
                  </a:lnTo>
                  <a:lnTo>
                    <a:pt x="18061" y="28383"/>
                  </a:lnTo>
                  <a:lnTo>
                    <a:pt x="18736" y="28184"/>
                  </a:lnTo>
                  <a:lnTo>
                    <a:pt x="19411" y="27986"/>
                  </a:lnTo>
                  <a:lnTo>
                    <a:pt x="20046" y="27708"/>
                  </a:lnTo>
                  <a:lnTo>
                    <a:pt x="20681" y="27430"/>
                  </a:lnTo>
                  <a:lnTo>
                    <a:pt x="21316" y="27113"/>
                  </a:lnTo>
                  <a:lnTo>
                    <a:pt x="21912" y="26755"/>
                  </a:lnTo>
                  <a:lnTo>
                    <a:pt x="22507" y="26398"/>
                  </a:lnTo>
                  <a:lnTo>
                    <a:pt x="23063" y="25961"/>
                  </a:lnTo>
                  <a:lnTo>
                    <a:pt x="23619" y="25564"/>
                  </a:lnTo>
                  <a:lnTo>
                    <a:pt x="24135" y="25088"/>
                  </a:lnTo>
                  <a:lnTo>
                    <a:pt x="24651" y="24612"/>
                  </a:lnTo>
                  <a:lnTo>
                    <a:pt x="25127" y="24135"/>
                  </a:lnTo>
                  <a:lnTo>
                    <a:pt x="25564" y="23580"/>
                  </a:lnTo>
                  <a:lnTo>
                    <a:pt x="26000" y="23064"/>
                  </a:lnTo>
                  <a:lnTo>
                    <a:pt x="26397" y="22468"/>
                  </a:lnTo>
                  <a:lnTo>
                    <a:pt x="26794" y="21913"/>
                  </a:lnTo>
                  <a:lnTo>
                    <a:pt x="27152" y="21277"/>
                  </a:lnTo>
                  <a:lnTo>
                    <a:pt x="27469" y="20682"/>
                  </a:lnTo>
                  <a:lnTo>
                    <a:pt x="27747" y="20047"/>
                  </a:lnTo>
                  <a:lnTo>
                    <a:pt x="27985" y="19372"/>
                  </a:lnTo>
                  <a:lnTo>
                    <a:pt x="28223" y="18697"/>
                  </a:lnTo>
                  <a:lnTo>
                    <a:pt x="28422" y="18022"/>
                  </a:lnTo>
                  <a:lnTo>
                    <a:pt x="28581" y="17308"/>
                  </a:lnTo>
                  <a:lnTo>
                    <a:pt x="28700" y="16593"/>
                  </a:lnTo>
                  <a:lnTo>
                    <a:pt x="28819" y="15879"/>
                  </a:lnTo>
                  <a:lnTo>
                    <a:pt x="28858" y="15164"/>
                  </a:lnTo>
                  <a:lnTo>
                    <a:pt x="28858" y="14410"/>
                  </a:lnTo>
                  <a:lnTo>
                    <a:pt x="28858" y="14410"/>
                  </a:lnTo>
                  <a:lnTo>
                    <a:pt x="28858" y="13656"/>
                  </a:lnTo>
                  <a:lnTo>
                    <a:pt x="28819" y="12941"/>
                  </a:lnTo>
                  <a:lnTo>
                    <a:pt x="28700" y="12227"/>
                  </a:lnTo>
                  <a:lnTo>
                    <a:pt x="28581" y="11512"/>
                  </a:lnTo>
                  <a:lnTo>
                    <a:pt x="28422" y="10798"/>
                  </a:lnTo>
                  <a:lnTo>
                    <a:pt x="28223" y="10123"/>
                  </a:lnTo>
                  <a:lnTo>
                    <a:pt x="27985" y="9448"/>
                  </a:lnTo>
                  <a:lnTo>
                    <a:pt x="27747" y="8813"/>
                  </a:lnTo>
                  <a:lnTo>
                    <a:pt x="27469" y="8138"/>
                  </a:lnTo>
                  <a:lnTo>
                    <a:pt x="27152" y="7543"/>
                  </a:lnTo>
                  <a:lnTo>
                    <a:pt x="26794" y="6948"/>
                  </a:lnTo>
                  <a:lnTo>
                    <a:pt x="26397" y="6352"/>
                  </a:lnTo>
                  <a:lnTo>
                    <a:pt x="26000" y="5796"/>
                  </a:lnTo>
                  <a:lnTo>
                    <a:pt x="25564" y="5241"/>
                  </a:lnTo>
                  <a:lnTo>
                    <a:pt x="25127" y="4725"/>
                  </a:lnTo>
                  <a:lnTo>
                    <a:pt x="24651" y="4209"/>
                  </a:lnTo>
                  <a:lnTo>
                    <a:pt x="24135" y="3732"/>
                  </a:lnTo>
                  <a:lnTo>
                    <a:pt x="23619" y="3296"/>
                  </a:lnTo>
                  <a:lnTo>
                    <a:pt x="23063" y="2859"/>
                  </a:lnTo>
                  <a:lnTo>
                    <a:pt x="22507" y="2462"/>
                  </a:lnTo>
                  <a:lnTo>
                    <a:pt x="21912" y="2065"/>
                  </a:lnTo>
                  <a:lnTo>
                    <a:pt x="21316" y="1708"/>
                  </a:lnTo>
                  <a:lnTo>
                    <a:pt x="20681" y="1390"/>
                  </a:lnTo>
                  <a:lnTo>
                    <a:pt x="20046" y="1112"/>
                  </a:lnTo>
                  <a:lnTo>
                    <a:pt x="19411" y="874"/>
                  </a:lnTo>
                  <a:lnTo>
                    <a:pt x="18736" y="636"/>
                  </a:lnTo>
                  <a:lnTo>
                    <a:pt x="18061" y="438"/>
                  </a:lnTo>
                  <a:lnTo>
                    <a:pt x="17347" y="279"/>
                  </a:lnTo>
                  <a:lnTo>
                    <a:pt x="16632" y="160"/>
                  </a:lnTo>
                  <a:lnTo>
                    <a:pt x="15918" y="41"/>
                  </a:lnTo>
                  <a:lnTo>
                    <a:pt x="15203" y="1"/>
                  </a:lnTo>
                  <a:lnTo>
                    <a:pt x="14449" y="1"/>
                  </a:lnTo>
                  <a:lnTo>
                    <a:pt x="14449" y="1"/>
                  </a:lnTo>
                  <a:lnTo>
                    <a:pt x="13695" y="1"/>
                  </a:lnTo>
                  <a:lnTo>
                    <a:pt x="12980" y="41"/>
                  </a:lnTo>
                  <a:lnTo>
                    <a:pt x="12266" y="160"/>
                  </a:lnTo>
                  <a:lnTo>
                    <a:pt x="11551" y="279"/>
                  </a:lnTo>
                  <a:lnTo>
                    <a:pt x="10837" y="438"/>
                  </a:lnTo>
                  <a:lnTo>
                    <a:pt x="10162" y="636"/>
                  </a:lnTo>
                  <a:lnTo>
                    <a:pt x="9487" y="874"/>
                  </a:lnTo>
                  <a:lnTo>
                    <a:pt x="8813" y="1112"/>
                  </a:lnTo>
                  <a:lnTo>
                    <a:pt x="8177" y="1390"/>
                  </a:lnTo>
                  <a:lnTo>
                    <a:pt x="7582" y="1708"/>
                  </a:lnTo>
                  <a:lnTo>
                    <a:pt x="6947" y="2065"/>
                  </a:lnTo>
                  <a:lnTo>
                    <a:pt x="6391" y="2462"/>
                  </a:lnTo>
                  <a:lnTo>
                    <a:pt x="5796" y="2859"/>
                  </a:lnTo>
                  <a:lnTo>
                    <a:pt x="5280" y="3296"/>
                  </a:lnTo>
                  <a:lnTo>
                    <a:pt x="4724" y="3732"/>
                  </a:lnTo>
                  <a:lnTo>
                    <a:pt x="4248" y="4209"/>
                  </a:lnTo>
                  <a:lnTo>
                    <a:pt x="3771" y="4725"/>
                  </a:lnTo>
                  <a:lnTo>
                    <a:pt x="3295" y="5241"/>
                  </a:lnTo>
                  <a:lnTo>
                    <a:pt x="2898" y="5796"/>
                  </a:lnTo>
                  <a:lnTo>
                    <a:pt x="2461" y="6352"/>
                  </a:lnTo>
                  <a:lnTo>
                    <a:pt x="2104" y="6948"/>
                  </a:lnTo>
                  <a:lnTo>
                    <a:pt x="1747" y="7543"/>
                  </a:lnTo>
                  <a:lnTo>
                    <a:pt x="1429" y="8138"/>
                  </a:lnTo>
                  <a:lnTo>
                    <a:pt x="1151" y="8813"/>
                  </a:lnTo>
                  <a:lnTo>
                    <a:pt x="874" y="9448"/>
                  </a:lnTo>
                  <a:lnTo>
                    <a:pt x="675" y="10123"/>
                  </a:lnTo>
                  <a:lnTo>
                    <a:pt x="477" y="10798"/>
                  </a:lnTo>
                  <a:lnTo>
                    <a:pt x="318" y="11512"/>
                  </a:lnTo>
                  <a:lnTo>
                    <a:pt x="199" y="12227"/>
                  </a:lnTo>
                  <a:lnTo>
                    <a:pt x="80" y="12941"/>
                  </a:lnTo>
                  <a:lnTo>
                    <a:pt x="40" y="13656"/>
                  </a:lnTo>
                  <a:lnTo>
                    <a:pt x="0" y="14410"/>
                  </a:lnTo>
                  <a:lnTo>
                    <a:pt x="0" y="14410"/>
                  </a:lnTo>
                  <a:close/>
                </a:path>
              </a:pathLst>
            </a:custGeom>
            <a:solidFill>
              <a:schemeClr val="accent6"/>
            </a:solidFill>
            <a:ln cap="rnd"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a:off x="6418611" y="3834820"/>
              <a:ext cx="599308" cy="52998"/>
            </a:xfrm>
            <a:custGeom>
              <a:rect b="b" l="l" r="r" t="t"/>
              <a:pathLst>
                <a:path extrusionOk="0" h="5915" w="66887">
                  <a:moveTo>
                    <a:pt x="2660" y="0"/>
                  </a:moveTo>
                  <a:lnTo>
                    <a:pt x="2382" y="80"/>
                  </a:lnTo>
                  <a:lnTo>
                    <a:pt x="2105" y="119"/>
                  </a:lnTo>
                  <a:lnTo>
                    <a:pt x="1827" y="238"/>
                  </a:lnTo>
                  <a:lnTo>
                    <a:pt x="1549" y="357"/>
                  </a:lnTo>
                  <a:lnTo>
                    <a:pt x="1311" y="516"/>
                  </a:lnTo>
                  <a:lnTo>
                    <a:pt x="1072" y="675"/>
                  </a:lnTo>
                  <a:lnTo>
                    <a:pt x="874" y="873"/>
                  </a:lnTo>
                  <a:lnTo>
                    <a:pt x="676" y="1072"/>
                  </a:lnTo>
                  <a:lnTo>
                    <a:pt x="517" y="1310"/>
                  </a:lnTo>
                  <a:lnTo>
                    <a:pt x="358" y="1548"/>
                  </a:lnTo>
                  <a:lnTo>
                    <a:pt x="239" y="1786"/>
                  </a:lnTo>
                  <a:lnTo>
                    <a:pt x="160" y="2064"/>
                  </a:lnTo>
                  <a:lnTo>
                    <a:pt x="80" y="2342"/>
                  </a:lnTo>
                  <a:lnTo>
                    <a:pt x="40" y="2660"/>
                  </a:lnTo>
                  <a:lnTo>
                    <a:pt x="1" y="2938"/>
                  </a:lnTo>
                  <a:lnTo>
                    <a:pt x="40" y="3255"/>
                  </a:lnTo>
                  <a:lnTo>
                    <a:pt x="80" y="3533"/>
                  </a:lnTo>
                  <a:lnTo>
                    <a:pt x="160" y="3851"/>
                  </a:lnTo>
                  <a:lnTo>
                    <a:pt x="239" y="4089"/>
                  </a:lnTo>
                  <a:lnTo>
                    <a:pt x="358" y="4367"/>
                  </a:lnTo>
                  <a:lnTo>
                    <a:pt x="517" y="4605"/>
                  </a:lnTo>
                  <a:lnTo>
                    <a:pt x="676" y="4843"/>
                  </a:lnTo>
                  <a:lnTo>
                    <a:pt x="874" y="5041"/>
                  </a:lnTo>
                  <a:lnTo>
                    <a:pt x="1072" y="5240"/>
                  </a:lnTo>
                  <a:lnTo>
                    <a:pt x="1311" y="5399"/>
                  </a:lnTo>
                  <a:lnTo>
                    <a:pt x="1549" y="5557"/>
                  </a:lnTo>
                  <a:lnTo>
                    <a:pt x="1827" y="5677"/>
                  </a:lnTo>
                  <a:lnTo>
                    <a:pt x="2105" y="5756"/>
                  </a:lnTo>
                  <a:lnTo>
                    <a:pt x="2382" y="5835"/>
                  </a:lnTo>
                  <a:lnTo>
                    <a:pt x="2660" y="5875"/>
                  </a:lnTo>
                  <a:lnTo>
                    <a:pt x="2978" y="5915"/>
                  </a:lnTo>
                  <a:lnTo>
                    <a:pt x="63949" y="5915"/>
                  </a:lnTo>
                  <a:lnTo>
                    <a:pt x="64227" y="5875"/>
                  </a:lnTo>
                  <a:lnTo>
                    <a:pt x="64545" y="5835"/>
                  </a:lnTo>
                  <a:lnTo>
                    <a:pt x="64822" y="5756"/>
                  </a:lnTo>
                  <a:lnTo>
                    <a:pt x="65100" y="5677"/>
                  </a:lnTo>
                  <a:lnTo>
                    <a:pt x="65338" y="5557"/>
                  </a:lnTo>
                  <a:lnTo>
                    <a:pt x="65577" y="5399"/>
                  </a:lnTo>
                  <a:lnTo>
                    <a:pt x="65815" y="5240"/>
                  </a:lnTo>
                  <a:lnTo>
                    <a:pt x="66013" y="5041"/>
                  </a:lnTo>
                  <a:lnTo>
                    <a:pt x="66212" y="4843"/>
                  </a:lnTo>
                  <a:lnTo>
                    <a:pt x="66371" y="4605"/>
                  </a:lnTo>
                  <a:lnTo>
                    <a:pt x="66529" y="4367"/>
                  </a:lnTo>
                  <a:lnTo>
                    <a:pt x="66648" y="4089"/>
                  </a:lnTo>
                  <a:lnTo>
                    <a:pt x="66767" y="3851"/>
                  </a:lnTo>
                  <a:lnTo>
                    <a:pt x="66847" y="3533"/>
                  </a:lnTo>
                  <a:lnTo>
                    <a:pt x="66887" y="3255"/>
                  </a:lnTo>
                  <a:lnTo>
                    <a:pt x="66887" y="2938"/>
                  </a:lnTo>
                  <a:lnTo>
                    <a:pt x="66887" y="2660"/>
                  </a:lnTo>
                  <a:lnTo>
                    <a:pt x="66847" y="2342"/>
                  </a:lnTo>
                  <a:lnTo>
                    <a:pt x="66767" y="2064"/>
                  </a:lnTo>
                  <a:lnTo>
                    <a:pt x="66648" y="1786"/>
                  </a:lnTo>
                  <a:lnTo>
                    <a:pt x="66529" y="1548"/>
                  </a:lnTo>
                  <a:lnTo>
                    <a:pt x="66371" y="1310"/>
                  </a:lnTo>
                  <a:lnTo>
                    <a:pt x="66212" y="1072"/>
                  </a:lnTo>
                  <a:lnTo>
                    <a:pt x="66013" y="873"/>
                  </a:lnTo>
                  <a:lnTo>
                    <a:pt x="65815" y="675"/>
                  </a:lnTo>
                  <a:lnTo>
                    <a:pt x="65577" y="516"/>
                  </a:lnTo>
                  <a:lnTo>
                    <a:pt x="65338" y="357"/>
                  </a:lnTo>
                  <a:lnTo>
                    <a:pt x="65100" y="238"/>
                  </a:lnTo>
                  <a:lnTo>
                    <a:pt x="64822" y="119"/>
                  </a:lnTo>
                  <a:lnTo>
                    <a:pt x="64545" y="80"/>
                  </a:lnTo>
                  <a:lnTo>
                    <a:pt x="642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1"/>
            <p:cNvSpPr/>
            <p:nvPr/>
          </p:nvSpPr>
          <p:spPr>
            <a:xfrm>
              <a:off x="6418611" y="3924088"/>
              <a:ext cx="599308" cy="53007"/>
            </a:xfrm>
            <a:custGeom>
              <a:rect b="b" l="l" r="r" t="t"/>
              <a:pathLst>
                <a:path extrusionOk="0" h="5916" w="66887">
                  <a:moveTo>
                    <a:pt x="2978" y="1"/>
                  </a:moveTo>
                  <a:lnTo>
                    <a:pt x="2660" y="40"/>
                  </a:lnTo>
                  <a:lnTo>
                    <a:pt x="2382" y="80"/>
                  </a:lnTo>
                  <a:lnTo>
                    <a:pt x="2105" y="159"/>
                  </a:lnTo>
                  <a:lnTo>
                    <a:pt x="1827" y="239"/>
                  </a:lnTo>
                  <a:lnTo>
                    <a:pt x="1549" y="358"/>
                  </a:lnTo>
                  <a:lnTo>
                    <a:pt x="1311" y="517"/>
                  </a:lnTo>
                  <a:lnTo>
                    <a:pt x="1072" y="675"/>
                  </a:lnTo>
                  <a:lnTo>
                    <a:pt x="874" y="874"/>
                  </a:lnTo>
                  <a:lnTo>
                    <a:pt x="676" y="1072"/>
                  </a:lnTo>
                  <a:lnTo>
                    <a:pt x="517" y="1311"/>
                  </a:lnTo>
                  <a:lnTo>
                    <a:pt x="358" y="1549"/>
                  </a:lnTo>
                  <a:lnTo>
                    <a:pt x="239" y="1827"/>
                  </a:lnTo>
                  <a:lnTo>
                    <a:pt x="160" y="2104"/>
                  </a:lnTo>
                  <a:lnTo>
                    <a:pt x="80" y="2382"/>
                  </a:lnTo>
                  <a:lnTo>
                    <a:pt x="40" y="2660"/>
                  </a:lnTo>
                  <a:lnTo>
                    <a:pt x="1" y="2978"/>
                  </a:lnTo>
                  <a:lnTo>
                    <a:pt x="40" y="3256"/>
                  </a:lnTo>
                  <a:lnTo>
                    <a:pt x="80" y="3573"/>
                  </a:lnTo>
                  <a:lnTo>
                    <a:pt x="160" y="3851"/>
                  </a:lnTo>
                  <a:lnTo>
                    <a:pt x="239" y="4129"/>
                  </a:lnTo>
                  <a:lnTo>
                    <a:pt x="358" y="4367"/>
                  </a:lnTo>
                  <a:lnTo>
                    <a:pt x="517" y="4605"/>
                  </a:lnTo>
                  <a:lnTo>
                    <a:pt x="676" y="4843"/>
                  </a:lnTo>
                  <a:lnTo>
                    <a:pt x="874" y="5042"/>
                  </a:lnTo>
                  <a:lnTo>
                    <a:pt x="1072" y="5240"/>
                  </a:lnTo>
                  <a:lnTo>
                    <a:pt x="1311" y="5399"/>
                  </a:lnTo>
                  <a:lnTo>
                    <a:pt x="1549" y="5558"/>
                  </a:lnTo>
                  <a:lnTo>
                    <a:pt x="1827" y="5677"/>
                  </a:lnTo>
                  <a:lnTo>
                    <a:pt x="2105" y="5796"/>
                  </a:lnTo>
                  <a:lnTo>
                    <a:pt x="2382" y="5875"/>
                  </a:lnTo>
                  <a:lnTo>
                    <a:pt x="2660" y="5915"/>
                  </a:lnTo>
                  <a:lnTo>
                    <a:pt x="64227" y="5915"/>
                  </a:lnTo>
                  <a:lnTo>
                    <a:pt x="64545" y="5875"/>
                  </a:lnTo>
                  <a:lnTo>
                    <a:pt x="64822" y="5796"/>
                  </a:lnTo>
                  <a:lnTo>
                    <a:pt x="65100" y="5677"/>
                  </a:lnTo>
                  <a:lnTo>
                    <a:pt x="65338" y="5558"/>
                  </a:lnTo>
                  <a:lnTo>
                    <a:pt x="65577" y="5399"/>
                  </a:lnTo>
                  <a:lnTo>
                    <a:pt x="65815" y="5240"/>
                  </a:lnTo>
                  <a:lnTo>
                    <a:pt x="66013" y="5042"/>
                  </a:lnTo>
                  <a:lnTo>
                    <a:pt x="66212" y="4843"/>
                  </a:lnTo>
                  <a:lnTo>
                    <a:pt x="66371" y="4605"/>
                  </a:lnTo>
                  <a:lnTo>
                    <a:pt x="66529" y="4367"/>
                  </a:lnTo>
                  <a:lnTo>
                    <a:pt x="66648" y="4129"/>
                  </a:lnTo>
                  <a:lnTo>
                    <a:pt x="66767" y="3851"/>
                  </a:lnTo>
                  <a:lnTo>
                    <a:pt x="66847" y="3573"/>
                  </a:lnTo>
                  <a:lnTo>
                    <a:pt x="66887" y="3256"/>
                  </a:lnTo>
                  <a:lnTo>
                    <a:pt x="66887" y="2978"/>
                  </a:lnTo>
                  <a:lnTo>
                    <a:pt x="66887" y="2660"/>
                  </a:lnTo>
                  <a:lnTo>
                    <a:pt x="66847" y="2382"/>
                  </a:lnTo>
                  <a:lnTo>
                    <a:pt x="66767" y="2104"/>
                  </a:lnTo>
                  <a:lnTo>
                    <a:pt x="66648" y="1827"/>
                  </a:lnTo>
                  <a:lnTo>
                    <a:pt x="66529" y="1549"/>
                  </a:lnTo>
                  <a:lnTo>
                    <a:pt x="66371" y="1311"/>
                  </a:lnTo>
                  <a:lnTo>
                    <a:pt x="66212" y="1072"/>
                  </a:lnTo>
                  <a:lnTo>
                    <a:pt x="66013" y="874"/>
                  </a:lnTo>
                  <a:lnTo>
                    <a:pt x="65815" y="675"/>
                  </a:lnTo>
                  <a:lnTo>
                    <a:pt x="65577" y="517"/>
                  </a:lnTo>
                  <a:lnTo>
                    <a:pt x="65338" y="358"/>
                  </a:lnTo>
                  <a:lnTo>
                    <a:pt x="65100" y="239"/>
                  </a:lnTo>
                  <a:lnTo>
                    <a:pt x="64822" y="159"/>
                  </a:lnTo>
                  <a:lnTo>
                    <a:pt x="64545" y="80"/>
                  </a:lnTo>
                  <a:lnTo>
                    <a:pt x="64227" y="40"/>
                  </a:lnTo>
                  <a:lnTo>
                    <a:pt x="639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6418611" y="4013715"/>
              <a:ext cx="599308" cy="53007"/>
            </a:xfrm>
            <a:custGeom>
              <a:rect b="b" l="l" r="r" t="t"/>
              <a:pathLst>
                <a:path extrusionOk="0" h="5916" w="66887">
                  <a:moveTo>
                    <a:pt x="2660" y="1"/>
                  </a:moveTo>
                  <a:lnTo>
                    <a:pt x="2382" y="40"/>
                  </a:lnTo>
                  <a:lnTo>
                    <a:pt x="2105" y="120"/>
                  </a:lnTo>
                  <a:lnTo>
                    <a:pt x="1827" y="239"/>
                  </a:lnTo>
                  <a:lnTo>
                    <a:pt x="1549" y="358"/>
                  </a:lnTo>
                  <a:lnTo>
                    <a:pt x="1311" y="517"/>
                  </a:lnTo>
                  <a:lnTo>
                    <a:pt x="1072" y="676"/>
                  </a:lnTo>
                  <a:lnTo>
                    <a:pt x="874" y="874"/>
                  </a:lnTo>
                  <a:lnTo>
                    <a:pt x="676" y="1073"/>
                  </a:lnTo>
                  <a:lnTo>
                    <a:pt x="517" y="1311"/>
                  </a:lnTo>
                  <a:lnTo>
                    <a:pt x="358" y="1549"/>
                  </a:lnTo>
                  <a:lnTo>
                    <a:pt x="239" y="1787"/>
                  </a:lnTo>
                  <a:lnTo>
                    <a:pt x="160" y="2065"/>
                  </a:lnTo>
                  <a:lnTo>
                    <a:pt x="80" y="2343"/>
                  </a:lnTo>
                  <a:lnTo>
                    <a:pt x="40" y="2660"/>
                  </a:lnTo>
                  <a:lnTo>
                    <a:pt x="1" y="2938"/>
                  </a:lnTo>
                  <a:lnTo>
                    <a:pt x="40" y="3256"/>
                  </a:lnTo>
                  <a:lnTo>
                    <a:pt x="80" y="3534"/>
                  </a:lnTo>
                  <a:lnTo>
                    <a:pt x="160" y="3811"/>
                  </a:lnTo>
                  <a:lnTo>
                    <a:pt x="239" y="4089"/>
                  </a:lnTo>
                  <a:lnTo>
                    <a:pt x="358" y="4367"/>
                  </a:lnTo>
                  <a:lnTo>
                    <a:pt x="517" y="4605"/>
                  </a:lnTo>
                  <a:lnTo>
                    <a:pt x="676" y="4804"/>
                  </a:lnTo>
                  <a:lnTo>
                    <a:pt x="874" y="5042"/>
                  </a:lnTo>
                  <a:lnTo>
                    <a:pt x="1072" y="5241"/>
                  </a:lnTo>
                  <a:lnTo>
                    <a:pt x="1311" y="5399"/>
                  </a:lnTo>
                  <a:lnTo>
                    <a:pt x="1549" y="5558"/>
                  </a:lnTo>
                  <a:lnTo>
                    <a:pt x="1827" y="5677"/>
                  </a:lnTo>
                  <a:lnTo>
                    <a:pt x="2105" y="5757"/>
                  </a:lnTo>
                  <a:lnTo>
                    <a:pt x="2382" y="5836"/>
                  </a:lnTo>
                  <a:lnTo>
                    <a:pt x="2660" y="5876"/>
                  </a:lnTo>
                  <a:lnTo>
                    <a:pt x="2978" y="5915"/>
                  </a:lnTo>
                  <a:lnTo>
                    <a:pt x="63949" y="5915"/>
                  </a:lnTo>
                  <a:lnTo>
                    <a:pt x="64227" y="5876"/>
                  </a:lnTo>
                  <a:lnTo>
                    <a:pt x="64545" y="5836"/>
                  </a:lnTo>
                  <a:lnTo>
                    <a:pt x="64822" y="5757"/>
                  </a:lnTo>
                  <a:lnTo>
                    <a:pt x="65100" y="5677"/>
                  </a:lnTo>
                  <a:lnTo>
                    <a:pt x="65338" y="5558"/>
                  </a:lnTo>
                  <a:lnTo>
                    <a:pt x="65577" y="5399"/>
                  </a:lnTo>
                  <a:lnTo>
                    <a:pt x="65815" y="5241"/>
                  </a:lnTo>
                  <a:lnTo>
                    <a:pt x="66013" y="5042"/>
                  </a:lnTo>
                  <a:lnTo>
                    <a:pt x="66212" y="4804"/>
                  </a:lnTo>
                  <a:lnTo>
                    <a:pt x="66371" y="4605"/>
                  </a:lnTo>
                  <a:lnTo>
                    <a:pt x="66529" y="4367"/>
                  </a:lnTo>
                  <a:lnTo>
                    <a:pt x="66648" y="4089"/>
                  </a:lnTo>
                  <a:lnTo>
                    <a:pt x="66767" y="3811"/>
                  </a:lnTo>
                  <a:lnTo>
                    <a:pt x="66847" y="3534"/>
                  </a:lnTo>
                  <a:lnTo>
                    <a:pt x="66887" y="3256"/>
                  </a:lnTo>
                  <a:lnTo>
                    <a:pt x="66887" y="2938"/>
                  </a:lnTo>
                  <a:lnTo>
                    <a:pt x="66887" y="2660"/>
                  </a:lnTo>
                  <a:lnTo>
                    <a:pt x="66847" y="2343"/>
                  </a:lnTo>
                  <a:lnTo>
                    <a:pt x="66767" y="2065"/>
                  </a:lnTo>
                  <a:lnTo>
                    <a:pt x="66648" y="1787"/>
                  </a:lnTo>
                  <a:lnTo>
                    <a:pt x="66529" y="1549"/>
                  </a:lnTo>
                  <a:lnTo>
                    <a:pt x="66371" y="1311"/>
                  </a:lnTo>
                  <a:lnTo>
                    <a:pt x="66212" y="1073"/>
                  </a:lnTo>
                  <a:lnTo>
                    <a:pt x="66013" y="874"/>
                  </a:lnTo>
                  <a:lnTo>
                    <a:pt x="65815" y="676"/>
                  </a:lnTo>
                  <a:lnTo>
                    <a:pt x="65577" y="517"/>
                  </a:lnTo>
                  <a:lnTo>
                    <a:pt x="65338" y="358"/>
                  </a:lnTo>
                  <a:lnTo>
                    <a:pt x="65100" y="239"/>
                  </a:lnTo>
                  <a:lnTo>
                    <a:pt x="64822" y="120"/>
                  </a:lnTo>
                  <a:lnTo>
                    <a:pt x="64545" y="40"/>
                  </a:lnTo>
                  <a:lnTo>
                    <a:pt x="642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6414346" y="4189062"/>
              <a:ext cx="607837" cy="237592"/>
            </a:xfrm>
            <a:custGeom>
              <a:rect b="b" l="l" r="r" t="t"/>
              <a:pathLst>
                <a:path extrusionOk="0" h="26517" w="67839">
                  <a:moveTo>
                    <a:pt x="5081" y="0"/>
                  </a:moveTo>
                  <a:lnTo>
                    <a:pt x="4565" y="40"/>
                  </a:lnTo>
                  <a:lnTo>
                    <a:pt x="4049" y="80"/>
                  </a:lnTo>
                  <a:lnTo>
                    <a:pt x="3573" y="239"/>
                  </a:lnTo>
                  <a:lnTo>
                    <a:pt x="3097" y="397"/>
                  </a:lnTo>
                  <a:lnTo>
                    <a:pt x="2660" y="596"/>
                  </a:lnTo>
                  <a:lnTo>
                    <a:pt x="2223" y="874"/>
                  </a:lnTo>
                  <a:lnTo>
                    <a:pt x="1866" y="1152"/>
                  </a:lnTo>
                  <a:lnTo>
                    <a:pt x="1509" y="1469"/>
                  </a:lnTo>
                  <a:lnTo>
                    <a:pt x="1152" y="1826"/>
                  </a:lnTo>
                  <a:lnTo>
                    <a:pt x="874" y="2223"/>
                  </a:lnTo>
                  <a:lnTo>
                    <a:pt x="636" y="2660"/>
                  </a:lnTo>
                  <a:lnTo>
                    <a:pt x="397" y="3097"/>
                  </a:lnTo>
                  <a:lnTo>
                    <a:pt x="239" y="3533"/>
                  </a:lnTo>
                  <a:lnTo>
                    <a:pt x="119" y="4049"/>
                  </a:lnTo>
                  <a:lnTo>
                    <a:pt x="40" y="4526"/>
                  </a:lnTo>
                  <a:lnTo>
                    <a:pt x="0" y="5042"/>
                  </a:lnTo>
                  <a:lnTo>
                    <a:pt x="0" y="21475"/>
                  </a:lnTo>
                  <a:lnTo>
                    <a:pt x="40" y="21991"/>
                  </a:lnTo>
                  <a:lnTo>
                    <a:pt x="119" y="22468"/>
                  </a:lnTo>
                  <a:lnTo>
                    <a:pt x="239" y="22984"/>
                  </a:lnTo>
                  <a:lnTo>
                    <a:pt x="397" y="23420"/>
                  </a:lnTo>
                  <a:lnTo>
                    <a:pt x="636" y="23857"/>
                  </a:lnTo>
                  <a:lnTo>
                    <a:pt x="874" y="24294"/>
                  </a:lnTo>
                  <a:lnTo>
                    <a:pt x="1152" y="24691"/>
                  </a:lnTo>
                  <a:lnTo>
                    <a:pt x="1509" y="25048"/>
                  </a:lnTo>
                  <a:lnTo>
                    <a:pt x="1866" y="25366"/>
                  </a:lnTo>
                  <a:lnTo>
                    <a:pt x="2223" y="25643"/>
                  </a:lnTo>
                  <a:lnTo>
                    <a:pt x="2660" y="25921"/>
                  </a:lnTo>
                  <a:lnTo>
                    <a:pt x="3097" y="26120"/>
                  </a:lnTo>
                  <a:lnTo>
                    <a:pt x="3573" y="26279"/>
                  </a:lnTo>
                  <a:lnTo>
                    <a:pt x="4049" y="26398"/>
                  </a:lnTo>
                  <a:lnTo>
                    <a:pt x="4565" y="26477"/>
                  </a:lnTo>
                  <a:lnTo>
                    <a:pt x="5081" y="26517"/>
                  </a:lnTo>
                  <a:lnTo>
                    <a:pt x="62798" y="26517"/>
                  </a:lnTo>
                  <a:lnTo>
                    <a:pt x="63314" y="26477"/>
                  </a:lnTo>
                  <a:lnTo>
                    <a:pt x="63790" y="26398"/>
                  </a:lnTo>
                  <a:lnTo>
                    <a:pt x="64306" y="26279"/>
                  </a:lnTo>
                  <a:lnTo>
                    <a:pt x="64743" y="26120"/>
                  </a:lnTo>
                  <a:lnTo>
                    <a:pt x="65179" y="25921"/>
                  </a:lnTo>
                  <a:lnTo>
                    <a:pt x="65616" y="25643"/>
                  </a:lnTo>
                  <a:lnTo>
                    <a:pt x="66013" y="25366"/>
                  </a:lnTo>
                  <a:lnTo>
                    <a:pt x="66370" y="25048"/>
                  </a:lnTo>
                  <a:lnTo>
                    <a:pt x="66688" y="24691"/>
                  </a:lnTo>
                  <a:lnTo>
                    <a:pt x="66966" y="24294"/>
                  </a:lnTo>
                  <a:lnTo>
                    <a:pt x="67243" y="23857"/>
                  </a:lnTo>
                  <a:lnTo>
                    <a:pt x="67442" y="23420"/>
                  </a:lnTo>
                  <a:lnTo>
                    <a:pt x="67601" y="22984"/>
                  </a:lnTo>
                  <a:lnTo>
                    <a:pt x="67760" y="22468"/>
                  </a:lnTo>
                  <a:lnTo>
                    <a:pt x="67799" y="21991"/>
                  </a:lnTo>
                  <a:lnTo>
                    <a:pt x="67839" y="21475"/>
                  </a:lnTo>
                  <a:lnTo>
                    <a:pt x="67839" y="5042"/>
                  </a:lnTo>
                  <a:lnTo>
                    <a:pt x="67799" y="4526"/>
                  </a:lnTo>
                  <a:lnTo>
                    <a:pt x="67760" y="4049"/>
                  </a:lnTo>
                  <a:lnTo>
                    <a:pt x="67601" y="3533"/>
                  </a:lnTo>
                  <a:lnTo>
                    <a:pt x="67442" y="3097"/>
                  </a:lnTo>
                  <a:lnTo>
                    <a:pt x="67243" y="2660"/>
                  </a:lnTo>
                  <a:lnTo>
                    <a:pt x="66966" y="2223"/>
                  </a:lnTo>
                  <a:lnTo>
                    <a:pt x="66688" y="1826"/>
                  </a:lnTo>
                  <a:lnTo>
                    <a:pt x="66370" y="1469"/>
                  </a:lnTo>
                  <a:lnTo>
                    <a:pt x="66013" y="1152"/>
                  </a:lnTo>
                  <a:lnTo>
                    <a:pt x="65616" y="874"/>
                  </a:lnTo>
                  <a:lnTo>
                    <a:pt x="65179" y="596"/>
                  </a:lnTo>
                  <a:lnTo>
                    <a:pt x="64743" y="397"/>
                  </a:lnTo>
                  <a:lnTo>
                    <a:pt x="64306" y="239"/>
                  </a:lnTo>
                  <a:lnTo>
                    <a:pt x="63790" y="80"/>
                  </a:lnTo>
                  <a:lnTo>
                    <a:pt x="63314" y="40"/>
                  </a:lnTo>
                  <a:lnTo>
                    <a:pt x="627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21"/>
          <p:cNvSpPr/>
          <p:nvPr/>
        </p:nvSpPr>
        <p:spPr>
          <a:xfrm>
            <a:off x="5707800" y="2310171"/>
            <a:ext cx="3436200" cy="12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555" name="Google Shape;555;p21"/>
          <p:cNvPicPr preferRelativeResize="0"/>
          <p:nvPr/>
        </p:nvPicPr>
        <p:blipFill rotWithShape="1">
          <a:blip r:embed="rId4">
            <a:alphaModFix/>
          </a:blip>
          <a:srcRect b="15766" l="26779" r="19326" t="14469"/>
          <a:stretch/>
        </p:blipFill>
        <p:spPr>
          <a:xfrm>
            <a:off x="6289100" y="2383775"/>
            <a:ext cx="184900" cy="268525"/>
          </a:xfrm>
          <a:prstGeom prst="rect">
            <a:avLst/>
          </a:prstGeom>
          <a:noFill/>
          <a:ln>
            <a:noFill/>
          </a:ln>
        </p:spPr>
      </p:pic>
      <p:sp>
        <p:nvSpPr>
          <p:cNvPr id="556" name="Google Shape;556;p21"/>
          <p:cNvSpPr txBox="1"/>
          <p:nvPr/>
        </p:nvSpPr>
        <p:spPr>
          <a:xfrm>
            <a:off x="5707800" y="2211150"/>
            <a:ext cx="3436200" cy="16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Fira Sans Extra Condensed"/>
                <a:ea typeface="Fira Sans Extra Condensed"/>
                <a:cs typeface="Fira Sans Extra Condensed"/>
                <a:sym typeface="Fira Sans Extra Condensed"/>
              </a:rPr>
              <a:t>Insights: </a:t>
            </a:r>
            <a:endParaRPr b="1" sz="1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100">
                <a:solidFill>
                  <a:schemeClr val="dk1"/>
                </a:solidFill>
                <a:latin typeface="Fira Sans Extra Condensed"/>
                <a:ea typeface="Fira Sans Extra Condensed"/>
                <a:cs typeface="Fira Sans Extra Condensed"/>
                <a:sym typeface="Fira Sans Extra Condensed"/>
              </a:rPr>
              <a:t>Drivers who exceed the speed limit of 10m/s pose a danger to their riders based on the percentage of dangerous trips. Number of years driving experience does not affect the percentage of dangerous trips.</a:t>
            </a:r>
            <a:endParaRPr sz="11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1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11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Taxi Infographics by Slidesgo">
  <a:themeElements>
    <a:clrScheme name="Simple Light">
      <a:dk1>
        <a:srgbClr val="000000"/>
      </a:dk1>
      <a:lt1>
        <a:srgbClr val="FFFFFF"/>
      </a:lt1>
      <a:dk2>
        <a:srgbClr val="434343"/>
      </a:dk2>
      <a:lt2>
        <a:srgbClr val="D9D9D9"/>
      </a:lt2>
      <a:accent1>
        <a:srgbClr val="FDB813"/>
      </a:accent1>
      <a:accent2>
        <a:srgbClr val="DDA216"/>
      </a:accent2>
      <a:accent3>
        <a:srgbClr val="BC8B19"/>
      </a:accent3>
      <a:accent4>
        <a:srgbClr val="666666"/>
      </a:accent4>
      <a:accent5>
        <a:srgbClr val="0036B0"/>
      </a:accent5>
      <a:accent6>
        <a:srgbClr val="145CF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